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avi" ContentType="video/x-msvide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drawings/drawing2.xml" ContentType="application/vnd.openxmlformats-officedocument.drawingml.chartshapes+xml"/>
  <Override PartName="/ppt/charts/chart5.xml" ContentType="application/vnd.openxmlformats-officedocument.drawingml.chart+xml"/>
  <Override PartName="/ppt/notesSlides/notesSlide9.xml" ContentType="application/vnd.openxmlformats-officedocument.presentationml.notesSlide+xml"/>
  <Override PartName="/ppt/charts/chart6.xml" ContentType="application/vnd.openxmlformats-officedocument.drawingml.chart+xml"/>
  <Override PartName="/ppt/drawings/drawing3.xml" ContentType="application/vnd.openxmlformats-officedocument.drawingml.chartshapes+xml"/>
  <Override PartName="/ppt/charts/chart7.xml" ContentType="application/vnd.openxmlformats-officedocument.drawingml.chart+xml"/>
  <Override PartName="/ppt/notesSlides/notesSlide10.xml" ContentType="application/vnd.openxmlformats-officedocument.presentationml.notesSlide+xml"/>
  <Override PartName="/ppt/charts/chart8.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9.xml" ContentType="application/vnd.openxmlformats-officedocument.drawingml.chart+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0.xml" ContentType="application/vnd.openxmlformats-officedocument.drawingml.chart+xml"/>
  <Override PartName="/ppt/drawings/drawing4.xml" ContentType="application/vnd.openxmlformats-officedocument.drawingml.chartshape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256" r:id="rId2"/>
    <p:sldId id="282" r:id="rId3"/>
    <p:sldId id="295" r:id="rId4"/>
    <p:sldId id="283" r:id="rId5"/>
    <p:sldId id="284" r:id="rId6"/>
    <p:sldId id="285" r:id="rId7"/>
    <p:sldId id="286" r:id="rId8"/>
    <p:sldId id="289" r:id="rId9"/>
    <p:sldId id="287" r:id="rId10"/>
    <p:sldId id="290" r:id="rId11"/>
    <p:sldId id="291" r:id="rId12"/>
    <p:sldId id="292" r:id="rId13"/>
    <p:sldId id="294" r:id="rId14"/>
    <p:sldId id="293" r:id="rId15"/>
    <p:sldId id="258" r:id="rId16"/>
    <p:sldId id="277" r:id="rId17"/>
    <p:sldId id="259" r:id="rId18"/>
    <p:sldId id="297" r:id="rId19"/>
    <p:sldId id="298" r:id="rId20"/>
    <p:sldId id="260" r:id="rId21"/>
    <p:sldId id="280" r:id="rId22"/>
    <p:sldId id="263" r:id="rId23"/>
    <p:sldId id="261" r:id="rId24"/>
    <p:sldId id="275" r:id="rId25"/>
    <p:sldId id="262" r:id="rId26"/>
    <p:sldId id="264" r:id="rId27"/>
    <p:sldId id="299" r:id="rId28"/>
    <p:sldId id="272" r:id="rId29"/>
    <p:sldId id="271" r:id="rId30"/>
    <p:sldId id="269" r:id="rId31"/>
    <p:sldId id="281"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FFFF"/>
    <a:srgbClr val="00FF00"/>
    <a:srgbClr val="DAE3F3"/>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006" autoAdjust="0"/>
    <p:restoredTop sz="92729" autoAdjust="0"/>
  </p:normalViewPr>
  <p:slideViewPr>
    <p:cSldViewPr snapToGrid="0">
      <p:cViewPr varScale="1">
        <p:scale>
          <a:sx n="80" d="100"/>
          <a:sy n="80" d="100"/>
        </p:scale>
        <p:origin x="1074" y="60"/>
      </p:cViewPr>
      <p:guideLst/>
    </p:cSldViewPr>
  </p:slideViewPr>
  <p:notesTextViewPr>
    <p:cViewPr>
      <p:scale>
        <a:sx n="100" d="100"/>
        <a:sy n="100" d="100"/>
      </p:scale>
      <p:origin x="0" y="-168"/>
    </p:cViewPr>
  </p:notesTextViewPr>
  <p:sorterViewPr>
    <p:cViewPr varScale="1">
      <p:scale>
        <a:sx n="100" d="100"/>
        <a:sy n="100" d="100"/>
      </p:scale>
      <p:origin x="0" y="-325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Z:\correlation\manuscript\Fig2.xlsx" TargetMode="External"/><Relationship Id="rId1" Type="http://schemas.openxmlformats.org/officeDocument/2006/relationships/image" Target="../media/image4.png"/></Relationships>
</file>

<file path=ppt/charts/_rels/chart10.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file:///Z:\PINEM\triangle\dda\dda.xlsx" TargetMode="External"/></Relationships>
</file>

<file path=ppt/charts/_rels/chart2.xml.rels><?xml version="1.0" encoding="UTF-8" standalone="yes"?>
<Relationships xmlns="http://schemas.openxmlformats.org/package/2006/relationships"><Relationship Id="rId2" Type="http://schemas.openxmlformats.org/officeDocument/2006/relationships/oleObject" Target="file:///Z:\correlation\manuscript\Fig2.xlsx" TargetMode="External"/><Relationship Id="rId1" Type="http://schemas.openxmlformats.org/officeDocument/2006/relationships/image" Target="../media/image5.png"/></Relationships>
</file>

<file path=ppt/charts/_rels/chart3.xml.rels><?xml version="1.0" encoding="UTF-8" standalone="yes"?>
<Relationships xmlns="http://schemas.openxmlformats.org/package/2006/relationships"><Relationship Id="rId1" Type="http://schemas.openxmlformats.org/officeDocument/2006/relationships/oleObject" Target="file:///Z:\correlation\manuscript\FigS1S2S3.xlsx" TargetMode="Externa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Z:\correlation\manuscript\FigS1S2S3.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Z:\correlation\manuscript\FigS1S2S3.xlsx" TargetMode="External"/></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Z:\CNT\fit_532nm\result.g2f2\CNT.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Z:\CuTCNQ\doc\positions.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Z:\PINEM\graphite\Experiments.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Z:\PINEM\vesicle\data\carbon\UEM2_20090820.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629301545640128"/>
          <c:y val="2.5867964421114026E-2"/>
          <c:w val="0.81305883639545062"/>
          <c:h val="0.8273184601924759"/>
        </c:manualLayout>
      </c:layout>
      <c:scatterChart>
        <c:scatterStyle val="lineMarker"/>
        <c:varyColors val="0"/>
        <c:ser>
          <c:idx val="0"/>
          <c:order val="0"/>
          <c:tx>
            <c:strRef>
              <c:f>'10'!$E$3</c:f>
              <c:strCache>
                <c:ptCount val="1"/>
                <c:pt idx="0">
                  <c:v>E0</c:v>
                </c:pt>
              </c:strCache>
            </c:strRef>
          </c:tx>
          <c:spPr>
            <a:ln w="19050">
              <a:solidFill>
                <a:schemeClr val="bg1"/>
              </a:solidFill>
            </a:ln>
          </c:spPr>
          <c:marker>
            <c:symbol val="circle"/>
            <c:size val="2"/>
            <c:spPr>
              <a:solidFill>
                <a:schemeClr val="bg1"/>
              </a:solidFill>
              <a:ln>
                <a:noFill/>
              </a:ln>
            </c:spPr>
          </c:marker>
          <c:xVal>
            <c:numRef>
              <c:f>'10'!$E$4:$E$84</c:f>
              <c:numCache>
                <c:formatCode>General</c:formatCode>
                <c:ptCount val="81"/>
                <c:pt idx="0">
                  <c:v>-9.0145000000000017E-2</c:v>
                </c:pt>
                <c:pt idx="1">
                  <c:v>-2.3053000000000018E-2</c:v>
                </c:pt>
                <c:pt idx="2">
                  <c:v>1.2464999999999976E-2</c:v>
                </c:pt>
                <c:pt idx="3">
                  <c:v>-9.7430000000000017E-3</c:v>
                </c:pt>
                <c:pt idx="4">
                  <c:v>-3.3077000000000023E-2</c:v>
                </c:pt>
                <c:pt idx="5">
                  <c:v>2.1631999999999985E-2</c:v>
                </c:pt>
                <c:pt idx="6">
                  <c:v>-3.137100000000001E-2</c:v>
                </c:pt>
                <c:pt idx="7">
                  <c:v>-4.3394000000000016E-2</c:v>
                </c:pt>
                <c:pt idx="8">
                  <c:v>4.369999999999985E-3</c:v>
                </c:pt>
                <c:pt idx="9">
                  <c:v>1.2500000000000011E-3</c:v>
                </c:pt>
                <c:pt idx="10">
                  <c:v>2.4999999999999994E-2</c:v>
                </c:pt>
                <c:pt idx="11">
                  <c:v>-1.9587000000000021E-2</c:v>
                </c:pt>
                <c:pt idx="12">
                  <c:v>-1.1494000000000004E-2</c:v>
                </c:pt>
                <c:pt idx="13">
                  <c:v>5.4274999999999962E-2</c:v>
                </c:pt>
                <c:pt idx="14">
                  <c:v>-8.1631000000000009E-2</c:v>
                </c:pt>
                <c:pt idx="15">
                  <c:v>-7.9125000000000015E-2</c:v>
                </c:pt>
                <c:pt idx="16">
                  <c:v>-3.9129999999999998E-2</c:v>
                </c:pt>
                <c:pt idx="17">
                  <c:v>1.147999999999999E-2</c:v>
                </c:pt>
                <c:pt idx="18">
                  <c:v>3.6421999999999982E-2</c:v>
                </c:pt>
                <c:pt idx="19">
                  <c:v>-1.1801000000000006E-2</c:v>
                </c:pt>
                <c:pt idx="20">
                  <c:v>2.313599999999999E-2</c:v>
                </c:pt>
                <c:pt idx="21">
                  <c:v>9.182499999999999E-2</c:v>
                </c:pt>
                <c:pt idx="22">
                  <c:v>3.7745000000000001E-2</c:v>
                </c:pt>
                <c:pt idx="23">
                  <c:v>1.4647999999999994E-2</c:v>
                </c:pt>
                <c:pt idx="24">
                  <c:v>6.7923999999999984E-2</c:v>
                </c:pt>
                <c:pt idx="25">
                  <c:v>4.2154999999999998E-2</c:v>
                </c:pt>
                <c:pt idx="26">
                  <c:v>4.6727999999999992E-2</c:v>
                </c:pt>
                <c:pt idx="27">
                  <c:v>-3.8129000000000024E-2</c:v>
                </c:pt>
                <c:pt idx="28">
                  <c:v>5.9207999999999983E-2</c:v>
                </c:pt>
                <c:pt idx="29">
                  <c:v>0.13369599999999998</c:v>
                </c:pt>
                <c:pt idx="30">
                  <c:v>4.8182999999999976E-2</c:v>
                </c:pt>
                <c:pt idx="31">
                  <c:v>3.8028999999999979E-2</c:v>
                </c:pt>
                <c:pt idx="32">
                  <c:v>0.12120500000000001</c:v>
                </c:pt>
                <c:pt idx="33">
                  <c:v>0.13207599999999997</c:v>
                </c:pt>
                <c:pt idx="34">
                  <c:v>0.227796</c:v>
                </c:pt>
                <c:pt idx="35">
                  <c:v>0.21190399999999998</c:v>
                </c:pt>
                <c:pt idx="36">
                  <c:v>0.25107099999999999</c:v>
                </c:pt>
                <c:pt idx="37">
                  <c:v>0.25898099999999996</c:v>
                </c:pt>
                <c:pt idx="38">
                  <c:v>0.25694600000000001</c:v>
                </c:pt>
                <c:pt idx="39">
                  <c:v>0.21367799999999998</c:v>
                </c:pt>
                <c:pt idx="40">
                  <c:v>0.28220600000000001</c:v>
                </c:pt>
                <c:pt idx="41">
                  <c:v>0.18352299999999999</c:v>
                </c:pt>
                <c:pt idx="42">
                  <c:v>-3.076000000000001E-2</c:v>
                </c:pt>
                <c:pt idx="43">
                  <c:v>-0.2644184</c:v>
                </c:pt>
                <c:pt idx="44">
                  <c:v>-0.32321100000000003</c:v>
                </c:pt>
                <c:pt idx="45">
                  <c:v>-0.34427099999999999</c:v>
                </c:pt>
                <c:pt idx="46">
                  <c:v>-0.428651</c:v>
                </c:pt>
                <c:pt idx="47">
                  <c:v>-0.33546200000000004</c:v>
                </c:pt>
                <c:pt idx="48">
                  <c:v>-0.33710700000000005</c:v>
                </c:pt>
                <c:pt idx="49">
                  <c:v>-0.38007100000000005</c:v>
                </c:pt>
                <c:pt idx="50">
                  <c:v>-0.2181121</c:v>
                </c:pt>
                <c:pt idx="51">
                  <c:v>-0.23389750000000001</c:v>
                </c:pt>
                <c:pt idx="52">
                  <c:v>-0.21104970000000001</c:v>
                </c:pt>
                <c:pt idx="53">
                  <c:v>-0.13316030000000001</c:v>
                </c:pt>
                <c:pt idx="54">
                  <c:v>-0.15344820000000001</c:v>
                </c:pt>
                <c:pt idx="55">
                  <c:v>-8.1739000000000006E-2</c:v>
                </c:pt>
                <c:pt idx="56">
                  <c:v>-3.0790000000000012E-2</c:v>
                </c:pt>
                <c:pt idx="57">
                  <c:v>-6.1629000000000017E-2</c:v>
                </c:pt>
                <c:pt idx="58">
                  <c:v>-6.1236000000000013E-2</c:v>
                </c:pt>
                <c:pt idx="59">
                  <c:v>-5.7817000000000007E-2</c:v>
                </c:pt>
                <c:pt idx="60">
                  <c:v>-3.7263000000000018E-2</c:v>
                </c:pt>
                <c:pt idx="61">
                  <c:v>3.9182999999999996E-2</c:v>
                </c:pt>
                <c:pt idx="62">
                  <c:v>-4.7044000000000002E-2</c:v>
                </c:pt>
                <c:pt idx="63">
                  <c:v>-7.0166000000000006E-2</c:v>
                </c:pt>
                <c:pt idx="64">
                  <c:v>-5.0030000000000074E-3</c:v>
                </c:pt>
                <c:pt idx="65">
                  <c:v>-1.8700000000000022E-2</c:v>
                </c:pt>
                <c:pt idx="66">
                  <c:v>2.0429000000000003E-2</c:v>
                </c:pt>
                <c:pt idx="67">
                  <c:v>-3.5147000000000012E-2</c:v>
                </c:pt>
                <c:pt idx="68">
                  <c:v>-8.1340000000000023E-3</c:v>
                </c:pt>
                <c:pt idx="69">
                  <c:v>7.5569999999999804E-3</c:v>
                </c:pt>
                <c:pt idx="70">
                  <c:v>-1.4834000000000014E-2</c:v>
                </c:pt>
                <c:pt idx="71">
                  <c:v>-5.3727000000000025E-2</c:v>
                </c:pt>
                <c:pt idx="72">
                  <c:v>-9.6680000000000099E-3</c:v>
                </c:pt>
                <c:pt idx="73">
                  <c:v>-2.3821000000000009E-2</c:v>
                </c:pt>
                <c:pt idx="74">
                  <c:v>-1.9082000000000016E-2</c:v>
                </c:pt>
                <c:pt idx="75">
                  <c:v>-4.4014999999999999E-2</c:v>
                </c:pt>
                <c:pt idx="76">
                  <c:v>7.7189999999999759E-3</c:v>
                </c:pt>
                <c:pt idx="77">
                  <c:v>2.4547999999999986E-2</c:v>
                </c:pt>
                <c:pt idx="78">
                  <c:v>-3.7343000000000015E-2</c:v>
                </c:pt>
                <c:pt idx="79">
                  <c:v>2.8699000000000002E-2</c:v>
                </c:pt>
                <c:pt idx="80">
                  <c:v>3.4449999999999981E-2</c:v>
                </c:pt>
              </c:numCache>
            </c:numRef>
          </c:xVal>
          <c:yVal>
            <c:numRef>
              <c:f>'10'!$D$4:$D$84</c:f>
              <c:numCache>
                <c:formatCode>General</c:formatCode>
                <c:ptCount val="81"/>
                <c:pt idx="0">
                  <c:v>-2.15</c:v>
                </c:pt>
                <c:pt idx="1">
                  <c:v>-2.0999999999999885</c:v>
                </c:pt>
                <c:pt idx="2">
                  <c:v>-2.0499999999999772</c:v>
                </c:pt>
                <c:pt idx="3">
                  <c:v>-2.0000000000000226</c:v>
                </c:pt>
                <c:pt idx="4">
                  <c:v>-1.9500000000000113</c:v>
                </c:pt>
                <c:pt idx="5">
                  <c:v>-1.9</c:v>
                </c:pt>
                <c:pt idx="6">
                  <c:v>-1.8499999999999885</c:v>
                </c:pt>
                <c:pt idx="7">
                  <c:v>-1.7999999999999772</c:v>
                </c:pt>
                <c:pt idx="8">
                  <c:v>-1.7500000000000226</c:v>
                </c:pt>
                <c:pt idx="9">
                  <c:v>-1.7000000000000113</c:v>
                </c:pt>
                <c:pt idx="10">
                  <c:v>-1.65</c:v>
                </c:pt>
                <c:pt idx="11">
                  <c:v>-1.5999999999999885</c:v>
                </c:pt>
                <c:pt idx="12">
                  <c:v>-1.5499999999999772</c:v>
                </c:pt>
                <c:pt idx="13">
                  <c:v>-1.5000000000000226</c:v>
                </c:pt>
                <c:pt idx="14">
                  <c:v>-1.4500000000000113</c:v>
                </c:pt>
                <c:pt idx="15">
                  <c:v>-1.4</c:v>
                </c:pt>
                <c:pt idx="16">
                  <c:v>-1.3499999999999885</c:v>
                </c:pt>
                <c:pt idx="17">
                  <c:v>-1.2999999999999772</c:v>
                </c:pt>
                <c:pt idx="18">
                  <c:v>-1.2500000000000226</c:v>
                </c:pt>
                <c:pt idx="19">
                  <c:v>-1.2000000000000113</c:v>
                </c:pt>
                <c:pt idx="20">
                  <c:v>-1.1499999999999999</c:v>
                </c:pt>
                <c:pt idx="21">
                  <c:v>-1.0999999999999885</c:v>
                </c:pt>
                <c:pt idx="22">
                  <c:v>-1.0499999999999772</c:v>
                </c:pt>
                <c:pt idx="23">
                  <c:v>-1.0000000000000226</c:v>
                </c:pt>
                <c:pt idx="24">
                  <c:v>-0.95000000000001139</c:v>
                </c:pt>
                <c:pt idx="25">
                  <c:v>-0.9</c:v>
                </c:pt>
                <c:pt idx="26">
                  <c:v>-0.84999999999998865</c:v>
                </c:pt>
                <c:pt idx="27">
                  <c:v>-0.79999999999997728</c:v>
                </c:pt>
                <c:pt idx="28">
                  <c:v>-0.75000000000002276</c:v>
                </c:pt>
                <c:pt idx="29">
                  <c:v>-0.70000000000001139</c:v>
                </c:pt>
                <c:pt idx="30">
                  <c:v>-0.65</c:v>
                </c:pt>
                <c:pt idx="31">
                  <c:v>-0.59999999999998865</c:v>
                </c:pt>
                <c:pt idx="32">
                  <c:v>-0.54999999999997728</c:v>
                </c:pt>
                <c:pt idx="33">
                  <c:v>-0.50000000000002276</c:v>
                </c:pt>
                <c:pt idx="34">
                  <c:v>-0.45000000000001139</c:v>
                </c:pt>
                <c:pt idx="35">
                  <c:v>-0.4</c:v>
                </c:pt>
                <c:pt idx="36">
                  <c:v>-0.34999999999998865</c:v>
                </c:pt>
                <c:pt idx="37">
                  <c:v>-0.29999999999997728</c:v>
                </c:pt>
                <c:pt idx="38">
                  <c:v>-0.25000000000002276</c:v>
                </c:pt>
                <c:pt idx="39">
                  <c:v>-0.20000000000001139</c:v>
                </c:pt>
                <c:pt idx="40">
                  <c:v>-0.15000000000000002</c:v>
                </c:pt>
                <c:pt idx="41">
                  <c:v>-9.9999999999988654E-2</c:v>
                </c:pt>
                <c:pt idx="42">
                  <c:v>-4.9999999999977285E-2</c:v>
                </c:pt>
                <c:pt idx="43">
                  <c:v>-2.2759572004815709E-14</c:v>
                </c:pt>
                <c:pt idx="44">
                  <c:v>4.9999999999988609E-2</c:v>
                </c:pt>
                <c:pt idx="45">
                  <c:v>9.9999999999999978E-2</c:v>
                </c:pt>
                <c:pt idx="46">
                  <c:v>0.15000000000001135</c:v>
                </c:pt>
                <c:pt idx="47">
                  <c:v>0.20000000000002272</c:v>
                </c:pt>
                <c:pt idx="48">
                  <c:v>0.24999999999997724</c:v>
                </c:pt>
                <c:pt idx="49">
                  <c:v>0.29999999999998861</c:v>
                </c:pt>
                <c:pt idx="50">
                  <c:v>0.35</c:v>
                </c:pt>
                <c:pt idx="51">
                  <c:v>0.40000000000001135</c:v>
                </c:pt>
                <c:pt idx="52">
                  <c:v>0.45000000000002272</c:v>
                </c:pt>
                <c:pt idx="53">
                  <c:v>0.49999999999997724</c:v>
                </c:pt>
                <c:pt idx="54">
                  <c:v>0.54999999999998861</c:v>
                </c:pt>
                <c:pt idx="55">
                  <c:v>0.6</c:v>
                </c:pt>
                <c:pt idx="56">
                  <c:v>0.65000000000001135</c:v>
                </c:pt>
                <c:pt idx="57">
                  <c:v>0.70000000000002272</c:v>
                </c:pt>
                <c:pt idx="58">
                  <c:v>0.74999999999997724</c:v>
                </c:pt>
                <c:pt idx="59">
                  <c:v>0.79999999999998861</c:v>
                </c:pt>
                <c:pt idx="60">
                  <c:v>0.85</c:v>
                </c:pt>
                <c:pt idx="61">
                  <c:v>0.90000000000001135</c:v>
                </c:pt>
                <c:pt idx="62">
                  <c:v>0.95000000000002272</c:v>
                </c:pt>
                <c:pt idx="63">
                  <c:v>0.99999999999997724</c:v>
                </c:pt>
                <c:pt idx="64">
                  <c:v>1.0499999999999887</c:v>
                </c:pt>
                <c:pt idx="65">
                  <c:v>1.1000000000000001</c:v>
                </c:pt>
                <c:pt idx="66">
                  <c:v>1.1500000000000115</c:v>
                </c:pt>
                <c:pt idx="67">
                  <c:v>1.2000000000000228</c:v>
                </c:pt>
                <c:pt idx="68">
                  <c:v>1.2499999999999774</c:v>
                </c:pt>
                <c:pt idx="69">
                  <c:v>1.2999999999999887</c:v>
                </c:pt>
                <c:pt idx="70">
                  <c:v>1.35</c:v>
                </c:pt>
                <c:pt idx="71">
                  <c:v>1.4000000000000115</c:v>
                </c:pt>
                <c:pt idx="72">
                  <c:v>1.4500000000000228</c:v>
                </c:pt>
                <c:pt idx="73">
                  <c:v>1.4999999999999774</c:v>
                </c:pt>
                <c:pt idx="74">
                  <c:v>1.5499999999999887</c:v>
                </c:pt>
                <c:pt idx="75">
                  <c:v>1.6</c:v>
                </c:pt>
                <c:pt idx="76">
                  <c:v>1.6500000000000115</c:v>
                </c:pt>
                <c:pt idx="77">
                  <c:v>1.7000000000000228</c:v>
                </c:pt>
                <c:pt idx="78">
                  <c:v>1.7500000000000342</c:v>
                </c:pt>
                <c:pt idx="79">
                  <c:v>1.7999999999999887</c:v>
                </c:pt>
                <c:pt idx="80">
                  <c:v>1.85</c:v>
                </c:pt>
              </c:numCache>
            </c:numRef>
          </c:yVal>
          <c:smooth val="0"/>
        </c:ser>
        <c:dLbls>
          <c:showLegendKey val="0"/>
          <c:showVal val="0"/>
          <c:showCatName val="0"/>
          <c:showSerName val="0"/>
          <c:showPercent val="0"/>
          <c:showBubbleSize val="0"/>
        </c:dLbls>
        <c:axId val="6124712"/>
        <c:axId val="6117264"/>
      </c:scatterChart>
      <c:valAx>
        <c:axId val="6124712"/>
        <c:scaling>
          <c:orientation val="minMax"/>
          <c:max val="6"/>
          <c:min val="-6"/>
        </c:scaling>
        <c:delete val="0"/>
        <c:axPos val="b"/>
        <c:title>
          <c:tx>
            <c:rich>
              <a:bodyPr/>
              <a:lstStyle/>
              <a:p>
                <a:pPr>
                  <a:defRPr/>
                </a:pPr>
                <a:r>
                  <a:rPr lang="en-US" dirty="0" smtClean="0"/>
                  <a:t>electron energy</a:t>
                </a:r>
                <a:r>
                  <a:rPr lang="en-US" sz="1000" b="0" i="0" u="none" strike="noStrike" baseline="0" dirty="0">
                    <a:effectLst/>
                  </a:rPr>
                  <a:t>, </a:t>
                </a:r>
                <a:r>
                  <a:rPr lang="en-US" sz="1000" b="0" i="1" u="none" strike="noStrike" baseline="0" dirty="0">
                    <a:effectLst/>
                    <a:latin typeface="Times New Roman" pitchFamily="18" charset="0"/>
                    <a:cs typeface="Times New Roman" pitchFamily="18" charset="0"/>
                  </a:rPr>
                  <a:t>E'</a:t>
                </a:r>
                <a:r>
                  <a:rPr lang="en-US" dirty="0"/>
                  <a:t> (</a:t>
                </a:r>
                <a:r>
                  <a:rPr lang="en-US" dirty="0" err="1"/>
                  <a:t>eV</a:t>
                </a:r>
                <a:r>
                  <a:rPr lang="en-US" dirty="0"/>
                  <a:t>)</a:t>
                </a:r>
              </a:p>
            </c:rich>
          </c:tx>
          <c:layout/>
          <c:overlay val="0"/>
        </c:title>
        <c:numFmt formatCode="General" sourceLinked="1"/>
        <c:majorTickMark val="out"/>
        <c:minorTickMark val="none"/>
        <c:tickLblPos val="nextTo"/>
        <c:spPr>
          <a:ln w="12700">
            <a:solidFill>
              <a:schemeClr val="tx1"/>
            </a:solidFill>
          </a:ln>
        </c:spPr>
        <c:crossAx val="6117264"/>
        <c:crossesAt val="-1.0000000000000001E+299"/>
        <c:crossBetween val="midCat"/>
        <c:majorUnit val="2"/>
      </c:valAx>
      <c:valAx>
        <c:axId val="6117264"/>
        <c:scaling>
          <c:orientation val="minMax"/>
          <c:max val="2"/>
          <c:min val="-2"/>
        </c:scaling>
        <c:delete val="0"/>
        <c:axPos val="l"/>
        <c:title>
          <c:tx>
            <c:rich>
              <a:bodyPr rot="-5400000" vert="horz"/>
              <a:lstStyle/>
              <a:p>
                <a:pPr>
                  <a:defRPr/>
                </a:pPr>
                <a:r>
                  <a:rPr lang="en-US" dirty="0" smtClean="0"/>
                  <a:t>time</a:t>
                </a:r>
                <a:r>
                  <a:rPr lang="en-US" sz="1000" b="0" i="0" u="none" strike="noStrike" baseline="0" dirty="0" smtClean="0">
                    <a:effectLst/>
                  </a:rPr>
                  <a:t> delay</a:t>
                </a:r>
                <a:r>
                  <a:rPr lang="en-US" sz="1000" b="0" i="0" u="none" strike="noStrike" baseline="0" dirty="0">
                    <a:effectLst/>
                  </a:rPr>
                  <a:t>, </a:t>
                </a:r>
                <a:r>
                  <a:rPr lang="el-GR" sz="1000" b="0" i="0" u="none" strike="noStrike" baseline="0" dirty="0">
                    <a:effectLst/>
                    <a:latin typeface="Times New Roman" pitchFamily="18" charset="0"/>
                    <a:cs typeface="Times New Roman" pitchFamily="18" charset="0"/>
                  </a:rPr>
                  <a:t>τ</a:t>
                </a:r>
                <a:r>
                  <a:rPr lang="en-US" dirty="0"/>
                  <a:t> (</a:t>
                </a:r>
                <a:r>
                  <a:rPr lang="en-US" dirty="0" err="1"/>
                  <a:t>ps</a:t>
                </a:r>
                <a:r>
                  <a:rPr lang="en-US" dirty="0"/>
                  <a:t>)</a:t>
                </a:r>
              </a:p>
            </c:rich>
          </c:tx>
          <c:layout/>
          <c:overlay val="0"/>
        </c:title>
        <c:numFmt formatCode="General" sourceLinked="1"/>
        <c:majorTickMark val="out"/>
        <c:minorTickMark val="none"/>
        <c:tickLblPos val="nextTo"/>
        <c:spPr>
          <a:ln w="12700">
            <a:solidFill>
              <a:schemeClr val="tx1"/>
            </a:solidFill>
          </a:ln>
        </c:spPr>
        <c:crossAx val="6124712"/>
        <c:crossesAt val="-1.0000000000000001E+299"/>
        <c:crossBetween val="midCat"/>
        <c:majorUnit val="1"/>
      </c:valAx>
      <c:spPr>
        <a:blipFill>
          <a:blip xmlns:r="http://schemas.openxmlformats.org/officeDocument/2006/relationships" r:embed="rId1"/>
          <a:stretch>
            <a:fillRect/>
          </a:stretch>
        </a:blipFill>
        <a:ln w="12700">
          <a:solidFill>
            <a:schemeClr val="tx1"/>
          </a:solidFill>
        </a:ln>
      </c:spPr>
    </c:plotArea>
    <c:plotVisOnly val="1"/>
    <c:dispBlanksAs val="gap"/>
    <c:showDLblsOverMax val="0"/>
  </c:chart>
  <c:spPr>
    <a:ln>
      <a:noFill/>
    </a:ln>
  </c:spPr>
  <c:txPr>
    <a:bodyPr/>
    <a:lstStyle/>
    <a:p>
      <a:pPr>
        <a:defRPr b="0">
          <a:latin typeface="Arial" pitchFamily="34" charset="0"/>
          <a:cs typeface="Arial" pitchFamily="34" charset="0"/>
        </a:defRPr>
      </a:pPr>
      <a:endParaRPr lang="en-US"/>
    </a:p>
  </c:txPr>
  <c:externalData r:id="rId2">
    <c:autoUpdate val="0"/>
  </c:externalData>
  <c:userShapes r:id="rId3"/>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153573685233789"/>
          <c:y val="7.6388888888888895E-2"/>
          <c:w val="0.82749404588315345"/>
          <c:h val="0.72842519685039375"/>
        </c:manualLayout>
      </c:layout>
      <c:scatterChart>
        <c:scatterStyle val="lineMarker"/>
        <c:varyColors val="0"/>
        <c:ser>
          <c:idx val="2"/>
          <c:order val="0"/>
          <c:tx>
            <c:strRef>
              <c:f>prod!$D$2</c:f>
              <c:strCache>
                <c:ptCount val="1"/>
                <c:pt idx="0">
                  <c:v>rod, 20x192, Ex</c:v>
                </c:pt>
              </c:strCache>
            </c:strRef>
          </c:tx>
          <c:spPr>
            <a:ln w="19050">
              <a:solidFill>
                <a:schemeClr val="tx1">
                  <a:lumMod val="50000"/>
                  <a:lumOff val="50000"/>
                </a:schemeClr>
              </a:solidFill>
            </a:ln>
          </c:spPr>
          <c:marker>
            <c:symbol val="none"/>
          </c:marker>
          <c:xVal>
            <c:numRef>
              <c:f>prod!$C$4:$C$904</c:f>
              <c:numCache>
                <c:formatCode>General</c:formatCode>
                <c:ptCount val="901"/>
                <c:pt idx="0">
                  <c:v>6.1992436922695431</c:v>
                </c:pt>
                <c:pt idx="1">
                  <c:v>6.1684016838502913</c:v>
                </c:pt>
                <c:pt idx="2">
                  <c:v>6.1378650418510325</c:v>
                </c:pt>
                <c:pt idx="3">
                  <c:v>6.1076292534675298</c:v>
                </c:pt>
                <c:pt idx="4">
                  <c:v>6.0776898943819049</c:v>
                </c:pt>
                <c:pt idx="5">
                  <c:v>6.0480426266044329</c:v>
                </c:pt>
                <c:pt idx="6">
                  <c:v>6.0186831963781975</c:v>
                </c:pt>
                <c:pt idx="7">
                  <c:v>5.9896074321444868</c:v>
                </c:pt>
                <c:pt idx="8">
                  <c:v>5.9608112425668685</c:v>
                </c:pt>
                <c:pt idx="9">
                  <c:v>5.9322906146120031</c:v>
                </c:pt>
                <c:pt idx="10">
                  <c:v>5.9040416116852787</c:v>
                </c:pt>
                <c:pt idx="11">
                  <c:v>5.8760603718194728</c:v>
                </c:pt>
                <c:pt idx="12">
                  <c:v>5.8483431059146627</c:v>
                </c:pt>
                <c:pt idx="13">
                  <c:v>5.8208860960277402</c:v>
                </c:pt>
                <c:pt idx="14">
                  <c:v>5.7936856937098531</c:v>
                </c:pt>
                <c:pt idx="15">
                  <c:v>5.7667383183902725</c:v>
                </c:pt>
                <c:pt idx="16">
                  <c:v>5.7400404558051328</c:v>
                </c:pt>
                <c:pt idx="17">
                  <c:v>5.713588656469625</c:v>
                </c:pt>
                <c:pt idx="18">
                  <c:v>5.6873795341922415</c:v>
                </c:pt>
                <c:pt idx="19">
                  <c:v>5.6614097646297195</c:v>
                </c:pt>
                <c:pt idx="20">
                  <c:v>5.6356760838814033</c:v>
                </c:pt>
                <c:pt idx="21">
                  <c:v>5.6101752871217583</c:v>
                </c:pt>
                <c:pt idx="22">
                  <c:v>5.5849042272698588</c:v>
                </c:pt>
                <c:pt idx="23">
                  <c:v>5.5598598136946578</c:v>
                </c:pt>
                <c:pt idx="24">
                  <c:v>5.5350390109549492</c:v>
                </c:pt>
                <c:pt idx="25">
                  <c:v>5.5104388375729272</c:v>
                </c:pt>
                <c:pt idx="26">
                  <c:v>5.4860563648403033</c:v>
                </c:pt>
                <c:pt idx="27">
                  <c:v>5.4618887156559852</c:v>
                </c:pt>
                <c:pt idx="28">
                  <c:v>5.4379330633943361</c:v>
                </c:pt>
                <c:pt idx="29">
                  <c:v>5.4141866308030941</c:v>
                </c:pt>
                <c:pt idx="30">
                  <c:v>5.3906466889300377</c:v>
                </c:pt>
                <c:pt idx="31">
                  <c:v>5.3673105560775269</c:v>
                </c:pt>
                <c:pt idx="32">
                  <c:v>5.3441755967840896</c:v>
                </c:pt>
                <c:pt idx="33">
                  <c:v>5.3212392208322257</c:v>
                </c:pt>
                <c:pt idx="34">
                  <c:v>5.2984988822816605</c:v>
                </c:pt>
                <c:pt idx="35">
                  <c:v>5.2759520785272702</c:v>
                </c:pt>
                <c:pt idx="36">
                  <c:v>5.2535963493809685</c:v>
                </c:pt>
                <c:pt idx="37">
                  <c:v>5.2314292761768302</c:v>
                </c:pt>
                <c:pt idx="38">
                  <c:v>5.209448480898776</c:v>
                </c:pt>
                <c:pt idx="39">
                  <c:v>5.1876516253301617</c:v>
                </c:pt>
                <c:pt idx="40">
                  <c:v>5.1660364102246188</c:v>
                </c:pt>
                <c:pt idx="41">
                  <c:v>5.144600574497546</c:v>
                </c:pt>
                <c:pt idx="42">
                  <c:v>5.1233418944376394</c:v>
                </c:pt>
                <c:pt idx="43">
                  <c:v>5.1022581829378959</c:v>
                </c:pt>
                <c:pt idx="44">
                  <c:v>5.0813472887455271</c:v>
                </c:pt>
                <c:pt idx="45">
                  <c:v>5.0606070957302398</c:v>
                </c:pt>
                <c:pt idx="46">
                  <c:v>5.0400355221703599</c:v>
                </c:pt>
                <c:pt idx="47">
                  <c:v>5.0196305200563103</c:v>
                </c:pt>
                <c:pt idx="48">
                  <c:v>4.9993900744109219</c:v>
                </c:pt>
                <c:pt idx="49">
                  <c:v>4.9793122026261392</c:v>
                </c:pt>
                <c:pt idx="50">
                  <c:v>4.9593949538156341</c:v>
                </c:pt>
                <c:pt idx="51">
                  <c:v>4.9396364081829027</c:v>
                </c:pt>
                <c:pt idx="52">
                  <c:v>4.9200346764043994</c:v>
                </c:pt>
                <c:pt idx="53">
                  <c:v>4.9005878990273066</c:v>
                </c:pt>
                <c:pt idx="54">
                  <c:v>4.8812942458815298</c:v>
                </c:pt>
                <c:pt idx="55">
                  <c:v>4.8621519155055237</c:v>
                </c:pt>
                <c:pt idx="56">
                  <c:v>4.8431591345855809</c:v>
                </c:pt>
                <c:pt idx="57">
                  <c:v>4.8243141574082049</c:v>
                </c:pt>
                <c:pt idx="58">
                  <c:v>4.8056152653252271</c:v>
                </c:pt>
                <c:pt idx="59">
                  <c:v>4.7870607662313072</c:v>
                </c:pt>
                <c:pt idx="60">
                  <c:v>4.7686489940534944</c:v>
                </c:pt>
                <c:pt idx="61">
                  <c:v>4.7503783082525235</c:v>
                </c:pt>
                <c:pt idx="62">
                  <c:v>4.7322470933355287</c:v>
                </c:pt>
                <c:pt idx="63">
                  <c:v>4.71425375837988</c:v>
                </c:pt>
                <c:pt idx="64">
                  <c:v>4.6963967365678361</c:v>
                </c:pt>
                <c:pt idx="65">
                  <c:v>4.6786744847317303</c:v>
                </c:pt>
                <c:pt idx="66">
                  <c:v>4.6610854829094306</c:v>
                </c:pt>
                <c:pt idx="67">
                  <c:v>4.6436282339097703</c:v>
                </c:pt>
                <c:pt idx="68">
                  <c:v>4.6263012628877185</c:v>
                </c:pt>
                <c:pt idx="69">
                  <c:v>4.6091031169290284</c:v>
                </c:pt>
                <c:pt idx="70">
                  <c:v>4.5920323646441057</c:v>
                </c:pt>
                <c:pt idx="71">
                  <c:v>4.5750875957708805</c:v>
                </c:pt>
                <c:pt idx="72">
                  <c:v>4.5582674207864295</c:v>
                </c:pt>
                <c:pt idx="73">
                  <c:v>4.5415704705271374</c:v>
                </c:pt>
                <c:pt idx="74">
                  <c:v>4.5249953958171849</c:v>
                </c:pt>
                <c:pt idx="75">
                  <c:v>4.5085408671051219</c:v>
                </c:pt>
                <c:pt idx="76">
                  <c:v>4.4922055741083646</c:v>
                </c:pt>
                <c:pt idx="77">
                  <c:v>4.4759882254653744</c:v>
                </c:pt>
                <c:pt idx="78">
                  <c:v>4.4598875483953551</c:v>
                </c:pt>
                <c:pt idx="79">
                  <c:v>4.4439022883652646</c:v>
                </c:pt>
                <c:pt idx="80">
                  <c:v>4.4280312087639597</c:v>
                </c:pt>
                <c:pt idx="81">
                  <c:v>4.4122730905833043</c:v>
                </c:pt>
                <c:pt idx="82">
                  <c:v>4.3966267321060588</c:v>
                </c:pt>
                <c:pt idx="83">
                  <c:v>4.3810909486003835</c:v>
                </c:pt>
                <c:pt idx="84">
                  <c:v>4.3656645720208047</c:v>
                </c:pt>
                <c:pt idx="85">
                  <c:v>4.3503464507154685</c:v>
                </c:pt>
                <c:pt idx="86">
                  <c:v>4.3351354491395409</c:v>
                </c:pt>
                <c:pt idx="87">
                  <c:v>4.3200304475745943</c:v>
                </c:pt>
                <c:pt idx="88">
                  <c:v>4.3050303418538487</c:v>
                </c:pt>
                <c:pt idx="89">
                  <c:v>4.2901340430931096</c:v>
                </c:pt>
                <c:pt idx="90">
                  <c:v>4.275340477427271</c:v>
                </c:pt>
                <c:pt idx="91">
                  <c:v>4.2606485857522634</c:v>
                </c:pt>
                <c:pt idx="92">
                  <c:v>4.2460573234722894</c:v>
                </c:pt>
                <c:pt idx="93">
                  <c:v>4.2315656602522482</c:v>
                </c:pt>
                <c:pt idx="94">
                  <c:v>4.2171725797751991</c:v>
                </c:pt>
                <c:pt idx="95">
                  <c:v>4.2028770795047752</c:v>
                </c:pt>
                <c:pt idx="96">
                  <c:v>4.1886781704523948</c:v>
                </c:pt>
                <c:pt idx="97">
                  <c:v>4.1745748769491877</c:v>
                </c:pt>
                <c:pt idx="98">
                  <c:v>4.160566236422512</c:v>
                </c:pt>
                <c:pt idx="99">
                  <c:v>4.146651299176952</c:v>
                </c:pt>
                <c:pt idx="100">
                  <c:v>4.1328291281796954</c:v>
                </c:pt>
                <c:pt idx="101">
                  <c:v>4.1190987988501941</c:v>
                </c:pt>
                <c:pt idx="102">
                  <c:v>4.105459398854002</c:v>
                </c:pt>
                <c:pt idx="103">
                  <c:v>4.0919100279006884</c:v>
                </c:pt>
                <c:pt idx="104">
                  <c:v>4.0784497975457512</c:v>
                </c:pt>
                <c:pt idx="105">
                  <c:v>4.0650778309964224</c:v>
                </c:pt>
                <c:pt idx="106">
                  <c:v>4.0517932629212705</c:v>
                </c:pt>
                <c:pt idx="107">
                  <c:v>4.0385952392635458</c:v>
                </c:pt>
                <c:pt idx="108">
                  <c:v>4.0254829170581443</c:v>
                </c:pt>
                <c:pt idx="109">
                  <c:v>4.0124554642521311</c:v>
                </c:pt>
                <c:pt idx="110">
                  <c:v>3.9995120595287377</c:v>
                </c:pt>
                <c:pt idx="111">
                  <c:v>3.9866518921347547</c:v>
                </c:pt>
                <c:pt idx="112">
                  <c:v>3.9738741617112456</c:v>
                </c:pt>
                <c:pt idx="113">
                  <c:v>3.9611780781275034</c:v>
                </c:pt>
                <c:pt idx="114">
                  <c:v>3.9485628613181802</c:v>
                </c:pt>
                <c:pt idx="115">
                  <c:v>3.9360277411235192</c:v>
                </c:pt>
                <c:pt idx="116">
                  <c:v>3.9235719571326224</c:v>
                </c:pt>
                <c:pt idx="117">
                  <c:v>3.91119475852968</c:v>
                </c:pt>
                <c:pt idx="118">
                  <c:v>3.8988954039431087</c:v>
                </c:pt>
                <c:pt idx="119">
                  <c:v>3.8866731612975194</c:v>
                </c:pt>
                <c:pt idx="120">
                  <c:v>3.8745273076684645</c:v>
                </c:pt>
                <c:pt idx="121">
                  <c:v>3.8624571291399024</c:v>
                </c:pt>
                <c:pt idx="122">
                  <c:v>3.8504619206643125</c:v>
                </c:pt>
                <c:pt idx="123">
                  <c:v>3.8385409859254138</c:v>
                </c:pt>
                <c:pt idx="124">
                  <c:v>3.8266936372034213</c:v>
                </c:pt>
                <c:pt idx="125">
                  <c:v>3.8149191952427959</c:v>
                </c:pt>
                <c:pt idx="126">
                  <c:v>3.803216989122419</c:v>
                </c:pt>
                <c:pt idx="127">
                  <c:v>3.7915863561281609</c:v>
                </c:pt>
                <c:pt idx="128">
                  <c:v>3.7800266416277704</c:v>
                </c:pt>
                <c:pt idx="129">
                  <c:v>3.7685371989480507</c:v>
                </c:pt>
                <c:pt idx="130">
                  <c:v>3.7571173892542689</c:v>
                </c:pt>
                <c:pt idx="131">
                  <c:v>3.7457665814317482</c:v>
                </c:pt>
                <c:pt idx="132">
                  <c:v>3.7344841519696041</c:v>
                </c:pt>
                <c:pt idx="133">
                  <c:v>3.7232694848465724</c:v>
                </c:pt>
                <c:pt idx="134">
                  <c:v>3.7121219714188882</c:v>
                </c:pt>
                <c:pt idx="135">
                  <c:v>3.701041010310175</c:v>
                </c:pt>
                <c:pt idx="136">
                  <c:v>3.6900260073032998</c:v>
                </c:pt>
                <c:pt idx="137">
                  <c:v>3.6790763752341502</c:v>
                </c:pt>
                <c:pt idx="138">
                  <c:v>3.6681915338873035</c:v>
                </c:pt>
                <c:pt idx="139">
                  <c:v>3.6573709098935359</c:v>
                </c:pt>
                <c:pt idx="140">
                  <c:v>3.646613936629143</c:v>
                </c:pt>
                <c:pt idx="141">
                  <c:v>3.635920054117034</c:v>
                </c:pt>
                <c:pt idx="142">
                  <c:v>3.6252887089295576</c:v>
                </c:pt>
                <c:pt idx="143">
                  <c:v>3.6147193540930282</c:v>
                </c:pt>
                <c:pt idx="144">
                  <c:v>3.6042114489939205</c:v>
                </c:pt>
                <c:pt idx="145">
                  <c:v>3.5937644592866915</c:v>
                </c:pt>
                <c:pt idx="146">
                  <c:v>3.583377856803204</c:v>
                </c:pt>
                <c:pt idx="147">
                  <c:v>3.5730511194637136</c:v>
                </c:pt>
                <c:pt idx="148">
                  <c:v>3.5627837311893926</c:v>
                </c:pt>
                <c:pt idx="149">
                  <c:v>3.5525751818163571</c:v>
                </c:pt>
                <c:pt idx="150">
                  <c:v>3.5424249670111676</c:v>
                </c:pt>
                <c:pt idx="151">
                  <c:v>3.5323325881877738</c:v>
                </c:pt>
                <c:pt idx="152">
                  <c:v>3.5222975524258766</c:v>
                </c:pt>
                <c:pt idx="153">
                  <c:v>3.5123193723906758</c:v>
                </c:pt>
                <c:pt idx="154">
                  <c:v>3.502397566253979</c:v>
                </c:pt>
                <c:pt idx="155">
                  <c:v>3.4925316576166439</c:v>
                </c:pt>
                <c:pt idx="156">
                  <c:v>3.4827211754323275</c:v>
                </c:pt>
                <c:pt idx="157">
                  <c:v>3.4729656539325169</c:v>
                </c:pt>
                <c:pt idx="158">
                  <c:v>3.4632646325528174</c:v>
                </c:pt>
                <c:pt idx="159">
                  <c:v>3.4536176558604699</c:v>
                </c:pt>
                <c:pt idx="160">
                  <c:v>3.4440242734830795</c:v>
                </c:pt>
                <c:pt idx="161">
                  <c:v>3.4344840400385279</c:v>
                </c:pt>
                <c:pt idx="162">
                  <c:v>3.424996515066046</c:v>
                </c:pt>
                <c:pt idx="163">
                  <c:v>3.415561262958426</c:v>
                </c:pt>
                <c:pt idx="164">
                  <c:v>3.4061778528953535</c:v>
                </c:pt>
                <c:pt idx="165">
                  <c:v>3.3968458587778319</c:v>
                </c:pt>
                <c:pt idx="166">
                  <c:v>3.3875648591636849</c:v>
                </c:pt>
                <c:pt idx="167">
                  <c:v>3.3783344372041109</c:v>
                </c:pt>
                <c:pt idx="168">
                  <c:v>3.3691541805812735</c:v>
                </c:pt>
                <c:pt idx="169">
                  <c:v>3.3600236814469064</c:v>
                </c:pt>
                <c:pt idx="170">
                  <c:v>3.3509425363619152</c:v>
                </c:pt>
                <c:pt idx="171">
                  <c:v>3.3419103462369506</c:v>
                </c:pt>
                <c:pt idx="172">
                  <c:v>3.3329267162739478</c:v>
                </c:pt>
                <c:pt idx="173">
                  <c:v>3.3239912559086022</c:v>
                </c:pt>
                <c:pt idx="174">
                  <c:v>3.3151035787537659</c:v>
                </c:pt>
                <c:pt idx="175">
                  <c:v>3.3062633025437567</c:v>
                </c:pt>
                <c:pt idx="176">
                  <c:v>3.2974700490795446</c:v>
                </c:pt>
                <c:pt idx="177">
                  <c:v>3.2887234441748237</c:v>
                </c:pt>
                <c:pt idx="178">
                  <c:v>3.2800231176029326</c:v>
                </c:pt>
                <c:pt idx="179">
                  <c:v>3.2713687030446139</c:v>
                </c:pt>
                <c:pt idx="180">
                  <c:v>3.2627598380366014</c:v>
                </c:pt>
                <c:pt idx="181">
                  <c:v>3.2541961639210197</c:v>
                </c:pt>
                <c:pt idx="182">
                  <c:v>3.2456773257955724</c:v>
                </c:pt>
                <c:pt idx="183">
                  <c:v>3.2372029724645137</c:v>
                </c:pt>
                <c:pt idx="184">
                  <c:v>3.2287727563903874</c:v>
                </c:pt>
                <c:pt idx="185">
                  <c:v>3.2203863336465162</c:v>
                </c:pt>
                <c:pt idx="186">
                  <c:v>3.2120433638702299</c:v>
                </c:pt>
                <c:pt idx="187">
                  <c:v>3.2037435102168184</c:v>
                </c:pt>
                <c:pt idx="188">
                  <c:v>3.1954864393141977</c:v>
                </c:pt>
                <c:pt idx="189">
                  <c:v>3.1872718212182742</c:v>
                </c:pt>
                <c:pt idx="190">
                  <c:v>3.1790993293689964</c:v>
                </c:pt>
                <c:pt idx="191">
                  <c:v>3.1709686405470809</c:v>
                </c:pt>
                <c:pt idx="192">
                  <c:v>3.1628794348313995</c:v>
                </c:pt>
                <c:pt idx="193">
                  <c:v>3.1548313955570193</c:v>
                </c:pt>
                <c:pt idx="194">
                  <c:v>3.1468242092738796</c:v>
                </c:pt>
                <c:pt idx="195">
                  <c:v>3.1388575657060978</c:v>
                </c:pt>
                <c:pt idx="196">
                  <c:v>3.1309311577118901</c:v>
                </c:pt>
                <c:pt idx="197">
                  <c:v>3.1230446812441026</c:v>
                </c:pt>
                <c:pt idx="198">
                  <c:v>3.1151978353113279</c:v>
                </c:pt>
                <c:pt idx="199">
                  <c:v>3.1073903219396208</c:v>
                </c:pt>
                <c:pt idx="200">
                  <c:v>3.0996218461347715</c:v>
                </c:pt>
                <c:pt idx="201">
                  <c:v>3.0918921158451589</c:v>
                </c:pt>
                <c:pt idx="202">
                  <c:v>3.0842008419251457</c:v>
                </c:pt>
                <c:pt idx="203">
                  <c:v>3.0765477380990292</c:v>
                </c:pt>
                <c:pt idx="204">
                  <c:v>3.0689325209255163</c:v>
                </c:pt>
                <c:pt idx="205">
                  <c:v>3.0613549097627373</c:v>
                </c:pt>
                <c:pt idx="206">
                  <c:v>3.0538146267337649</c:v>
                </c:pt>
                <c:pt idx="207">
                  <c:v>3.0463113966926501</c:v>
                </c:pt>
                <c:pt idx="208">
                  <c:v>3.0388449471909524</c:v>
                </c:pt>
                <c:pt idx="209">
                  <c:v>3.031415008444764</c:v>
                </c:pt>
                <c:pt idx="210">
                  <c:v>3.0240213133022165</c:v>
                </c:pt>
                <c:pt idx="211">
                  <c:v>3.0166635972114566</c:v>
                </c:pt>
                <c:pt idx="212">
                  <c:v>3.0093415981890987</c:v>
                </c:pt>
                <c:pt idx="213">
                  <c:v>3.0020550567891249</c:v>
                </c:pt>
                <c:pt idx="214">
                  <c:v>2.9948037160722434</c:v>
                </c:pt>
                <c:pt idx="215">
                  <c:v>2.9875873215756834</c:v>
                </c:pt>
                <c:pt idx="216">
                  <c:v>2.9804056212834342</c:v>
                </c:pt>
                <c:pt idx="217">
                  <c:v>2.9732583655969029</c:v>
                </c:pt>
                <c:pt idx="218">
                  <c:v>2.9661453073060016</c:v>
                </c:pt>
                <c:pt idx="219">
                  <c:v>2.959066201560641</c:v>
                </c:pt>
                <c:pt idx="220">
                  <c:v>2.9520208058426394</c:v>
                </c:pt>
                <c:pt idx="221">
                  <c:v>2.9450088799380256</c:v>
                </c:pt>
                <c:pt idx="222">
                  <c:v>2.9380301859097364</c:v>
                </c:pt>
                <c:pt idx="223">
                  <c:v>2.9310844880707059</c:v>
                </c:pt>
                <c:pt idx="224">
                  <c:v>2.9241715529573313</c:v>
                </c:pt>
                <c:pt idx="225">
                  <c:v>2.9172911493033142</c:v>
                </c:pt>
                <c:pt idx="226">
                  <c:v>2.9104430480138701</c:v>
                </c:pt>
                <c:pt idx="227">
                  <c:v>2.9036270221403013</c:v>
                </c:pt>
                <c:pt idx="228">
                  <c:v>2.8968428468549265</c:v>
                </c:pt>
                <c:pt idx="229">
                  <c:v>2.8900902994263604</c:v>
                </c:pt>
                <c:pt idx="230">
                  <c:v>2.8833691591951363</c:v>
                </c:pt>
                <c:pt idx="231">
                  <c:v>2.8766792075496719</c:v>
                </c:pt>
                <c:pt idx="232">
                  <c:v>2.8700202279025664</c:v>
                </c:pt>
                <c:pt idx="233">
                  <c:v>2.8633920056672255</c:v>
                </c:pt>
                <c:pt idx="234">
                  <c:v>2.8567943282348125</c:v>
                </c:pt>
                <c:pt idx="235">
                  <c:v>2.8502269849515143</c:v>
                </c:pt>
                <c:pt idx="236">
                  <c:v>2.8436897670961208</c:v>
                </c:pt>
                <c:pt idx="237">
                  <c:v>2.8371824678579145</c:v>
                </c:pt>
                <c:pt idx="238">
                  <c:v>2.8307048823148597</c:v>
                </c:pt>
                <c:pt idx="239">
                  <c:v>2.8242568074120924</c:v>
                </c:pt>
                <c:pt idx="240">
                  <c:v>2.8178380419407016</c:v>
                </c:pt>
                <c:pt idx="241">
                  <c:v>2.8114483865167994</c:v>
                </c:pt>
                <c:pt idx="242">
                  <c:v>2.8050876435608791</c:v>
                </c:pt>
                <c:pt idx="243">
                  <c:v>2.7987556172774464</c:v>
                </c:pt>
                <c:pt idx="244">
                  <c:v>2.7924521136349294</c:v>
                </c:pt>
                <c:pt idx="245">
                  <c:v>2.7861769403458618</c:v>
                </c:pt>
                <c:pt idx="246">
                  <c:v>2.7799299068473289</c:v>
                </c:pt>
                <c:pt idx="247">
                  <c:v>2.7737108242816748</c:v>
                </c:pt>
                <c:pt idx="248">
                  <c:v>2.7675195054774746</c:v>
                </c:pt>
                <c:pt idx="249">
                  <c:v>2.7613557649307543</c:v>
                </c:pt>
                <c:pt idx="250">
                  <c:v>2.7552194187864636</c:v>
                </c:pt>
                <c:pt idx="251">
                  <c:v>2.7491102848201963</c:v>
                </c:pt>
                <c:pt idx="252">
                  <c:v>2.7430281824201517</c:v>
                </c:pt>
                <c:pt idx="253">
                  <c:v>2.7369729325693348</c:v>
                </c:pt>
                <c:pt idx="254">
                  <c:v>2.7309443578279926</c:v>
                </c:pt>
                <c:pt idx="255">
                  <c:v>2.7249422823162828</c:v>
                </c:pt>
                <c:pt idx="256">
                  <c:v>2.7189665316971681</c:v>
                </c:pt>
                <c:pt idx="257">
                  <c:v>2.7130169331595373</c:v>
                </c:pt>
                <c:pt idx="258">
                  <c:v>2.7070933154015471</c:v>
                </c:pt>
                <c:pt idx="259">
                  <c:v>2.7011955086141803</c:v>
                </c:pt>
                <c:pt idx="260">
                  <c:v>2.6953233444650189</c:v>
                </c:pt>
                <c:pt idx="261">
                  <c:v>2.6894766560822312</c:v>
                </c:pt>
                <c:pt idx="262">
                  <c:v>2.6836552780387635</c:v>
                </c:pt>
                <c:pt idx="263">
                  <c:v>2.6778590463367355</c:v>
                </c:pt>
                <c:pt idx="264">
                  <c:v>2.6720877983920448</c:v>
                </c:pt>
                <c:pt idx="265">
                  <c:v>2.6663413730191583</c:v>
                </c:pt>
                <c:pt idx="266">
                  <c:v>2.6606196104161128</c:v>
                </c:pt>
                <c:pt idx="267">
                  <c:v>2.654922352149697</c:v>
                </c:pt>
                <c:pt idx="268">
                  <c:v>2.6492494411408303</c:v>
                </c:pt>
                <c:pt idx="269">
                  <c:v>2.6436007216501252</c:v>
                </c:pt>
                <c:pt idx="270">
                  <c:v>2.6379760392636351</c:v>
                </c:pt>
                <c:pt idx="271">
                  <c:v>2.6323752408787868</c:v>
                </c:pt>
                <c:pt idx="272">
                  <c:v>2.6267981746904843</c:v>
                </c:pt>
                <c:pt idx="273">
                  <c:v>2.6212446901773969</c:v>
                </c:pt>
                <c:pt idx="274">
                  <c:v>2.6157146380884151</c:v>
                </c:pt>
                <c:pt idx="275">
                  <c:v>2.6102078704292815</c:v>
                </c:pt>
                <c:pt idx="276">
                  <c:v>2.604724240449388</c:v>
                </c:pt>
                <c:pt idx="277">
                  <c:v>2.599263602628739</c:v>
                </c:pt>
                <c:pt idx="278">
                  <c:v>2.5938258126650808</c:v>
                </c:pt>
                <c:pt idx="279">
                  <c:v>2.5884107274611874</c:v>
                </c:pt>
                <c:pt idx="280">
                  <c:v>2.5830182051123094</c:v>
                </c:pt>
                <c:pt idx="281">
                  <c:v>2.5776481048937807</c:v>
                </c:pt>
                <c:pt idx="282">
                  <c:v>2.572300287248773</c:v>
                </c:pt>
                <c:pt idx="283">
                  <c:v>2.5669746137762082</c:v>
                </c:pt>
                <c:pt idx="284">
                  <c:v>2.5616709472188197</c:v>
                </c:pt>
                <c:pt idx="285">
                  <c:v>2.5563891514513579</c:v>
                </c:pt>
                <c:pt idx="286">
                  <c:v>2.551129091468948</c:v>
                </c:pt>
                <c:pt idx="287">
                  <c:v>2.5458906333755826</c:v>
                </c:pt>
                <c:pt idx="288">
                  <c:v>2.5406736443727636</c:v>
                </c:pt>
                <c:pt idx="289">
                  <c:v>2.5354779927482798</c:v>
                </c:pt>
                <c:pt idx="290">
                  <c:v>2.5303035478651199</c:v>
                </c:pt>
                <c:pt idx="291">
                  <c:v>2.5251501801505269</c:v>
                </c:pt>
                <c:pt idx="292">
                  <c:v>2.5200177610851799</c:v>
                </c:pt>
                <c:pt idx="293">
                  <c:v>2.5149061631925127</c:v>
                </c:pt>
                <c:pt idx="294">
                  <c:v>2.5098152600281551</c:v>
                </c:pt>
                <c:pt idx="295">
                  <c:v>2.5047449261695123</c:v>
                </c:pt>
                <c:pt idx="296">
                  <c:v>2.4996950372054609</c:v>
                </c:pt>
                <c:pt idx="297">
                  <c:v>2.4946654697261743</c:v>
                </c:pt>
                <c:pt idx="298">
                  <c:v>2.4896561013130696</c:v>
                </c:pt>
                <c:pt idx="299">
                  <c:v>2.4846668105288749</c:v>
                </c:pt>
                <c:pt idx="300">
                  <c:v>2.4796974769078171</c:v>
                </c:pt>
                <c:pt idx="301">
                  <c:v>2.4747479809459256</c:v>
                </c:pt>
                <c:pt idx="302">
                  <c:v>2.4698182040914514</c:v>
                </c:pt>
                <c:pt idx="303">
                  <c:v>2.464908028735405</c:v>
                </c:pt>
                <c:pt idx="304">
                  <c:v>2.4600173382021997</c:v>
                </c:pt>
                <c:pt idx="305">
                  <c:v>2.4551460167404131</c:v>
                </c:pt>
                <c:pt idx="306">
                  <c:v>2.4502939495136533</c:v>
                </c:pt>
                <c:pt idx="307">
                  <c:v>2.4454610225915361</c:v>
                </c:pt>
                <c:pt idx="308">
                  <c:v>2.4406471229407649</c:v>
                </c:pt>
                <c:pt idx="309">
                  <c:v>2.4358521384163234</c:v>
                </c:pt>
                <c:pt idx="310">
                  <c:v>2.4310759577527619</c:v>
                </c:pt>
                <c:pt idx="311">
                  <c:v>2.4263184705555942</c:v>
                </c:pt>
                <c:pt idx="312">
                  <c:v>2.4215795672927904</c:v>
                </c:pt>
                <c:pt idx="313">
                  <c:v>2.4168591392863719</c:v>
                </c:pt>
                <c:pt idx="314">
                  <c:v>2.4121570787041025</c:v>
                </c:pt>
                <c:pt idx="315">
                  <c:v>2.4074732785512789</c:v>
                </c:pt>
                <c:pt idx="316">
                  <c:v>2.4028076326626135</c:v>
                </c:pt>
                <c:pt idx="317">
                  <c:v>2.3981600356942137</c:v>
                </c:pt>
                <c:pt idx="318">
                  <c:v>2.3935303831156536</c:v>
                </c:pt>
                <c:pt idx="319">
                  <c:v>2.3889185712021361</c:v>
                </c:pt>
                <c:pt idx="320">
                  <c:v>2.3843244970267472</c:v>
                </c:pt>
                <c:pt idx="321">
                  <c:v>2.3797480584527992</c:v>
                </c:pt>
                <c:pt idx="322">
                  <c:v>2.3751891541262617</c:v>
                </c:pt>
                <c:pt idx="323">
                  <c:v>2.3706476834682761</c:v>
                </c:pt>
                <c:pt idx="324">
                  <c:v>2.3661235466677644</c:v>
                </c:pt>
                <c:pt idx="325">
                  <c:v>2.3616166446741116</c:v>
                </c:pt>
                <c:pt idx="326">
                  <c:v>2.35712687918994</c:v>
                </c:pt>
                <c:pt idx="327">
                  <c:v>2.3526541526639635</c:v>
                </c:pt>
                <c:pt idx="328">
                  <c:v>2.348198368283918</c:v>
                </c:pt>
                <c:pt idx="329">
                  <c:v>2.3437594299695816</c:v>
                </c:pt>
                <c:pt idx="330">
                  <c:v>2.3393372423658652</c:v>
                </c:pt>
                <c:pt idx="331">
                  <c:v>2.3349317108359862</c:v>
                </c:pt>
                <c:pt idx="332">
                  <c:v>2.3305427414547153</c:v>
                </c:pt>
                <c:pt idx="333">
                  <c:v>2.3261702410017047</c:v>
                </c:pt>
                <c:pt idx="334">
                  <c:v>2.3218141169548852</c:v>
                </c:pt>
                <c:pt idx="335">
                  <c:v>2.3174742774839414</c:v>
                </c:pt>
                <c:pt idx="336">
                  <c:v>2.3131506314438592</c:v>
                </c:pt>
                <c:pt idx="337">
                  <c:v>2.3088430883685449</c:v>
                </c:pt>
                <c:pt idx="338">
                  <c:v>2.3045515584645142</c:v>
                </c:pt>
                <c:pt idx="339">
                  <c:v>2.3002759526046539</c:v>
                </c:pt>
                <c:pt idx="340">
                  <c:v>2.2960161823220528</c:v>
                </c:pt>
                <c:pt idx="341">
                  <c:v>2.2917721598038976</c:v>
                </c:pt>
                <c:pt idx="342">
                  <c:v>2.2875437978854403</c:v>
                </c:pt>
                <c:pt idx="343">
                  <c:v>2.2833310100440305</c:v>
                </c:pt>
                <c:pt idx="344">
                  <c:v>2.2791337103932148</c:v>
                </c:pt>
                <c:pt idx="345">
                  <c:v>2.2749518136768963</c:v>
                </c:pt>
                <c:pt idx="346">
                  <c:v>2.2707852352635687</c:v>
                </c:pt>
                <c:pt idx="347">
                  <c:v>2.2666338911406005</c:v>
                </c:pt>
                <c:pt idx="348">
                  <c:v>2.2624976979085925</c:v>
                </c:pt>
                <c:pt idx="349">
                  <c:v>2.2583765727757901</c:v>
                </c:pt>
                <c:pt idx="350">
                  <c:v>2.254270433552561</c:v>
                </c:pt>
                <c:pt idx="351">
                  <c:v>2.2501791986459319</c:v>
                </c:pt>
                <c:pt idx="352">
                  <c:v>2.2461027870541823</c:v>
                </c:pt>
                <c:pt idx="353">
                  <c:v>2.2420411183614988</c:v>
                </c:pt>
                <c:pt idx="354">
                  <c:v>2.2379941127326872</c:v>
                </c:pt>
                <c:pt idx="355">
                  <c:v>2.2339616909079436</c:v>
                </c:pt>
                <c:pt idx="356">
                  <c:v>2.2299437741976775</c:v>
                </c:pt>
                <c:pt idx="357">
                  <c:v>2.2259402844773941</c:v>
                </c:pt>
                <c:pt idx="358">
                  <c:v>2.2219511441826323</c:v>
                </c:pt>
                <c:pt idx="359">
                  <c:v>2.217976276303951</c:v>
                </c:pt>
                <c:pt idx="360">
                  <c:v>2.2140156043819799</c:v>
                </c:pt>
                <c:pt idx="361">
                  <c:v>2.2100690525025106</c:v>
                </c:pt>
                <c:pt idx="362">
                  <c:v>2.2061365452916522</c:v>
                </c:pt>
                <c:pt idx="363">
                  <c:v>2.2022180079110281</c:v>
                </c:pt>
                <c:pt idx="364">
                  <c:v>2.1983133660530294</c:v>
                </c:pt>
                <c:pt idx="365">
                  <c:v>2.1944225459361215</c:v>
                </c:pt>
                <c:pt idx="366">
                  <c:v>2.1905454743001918</c:v>
                </c:pt>
                <c:pt idx="367">
                  <c:v>2.1866820784019549</c:v>
                </c:pt>
                <c:pt idx="368">
                  <c:v>2.1828322860104024</c:v>
                </c:pt>
                <c:pt idx="369">
                  <c:v>2.1789960254023</c:v>
                </c:pt>
                <c:pt idx="370">
                  <c:v>2.1751732253577343</c:v>
                </c:pt>
                <c:pt idx="371">
                  <c:v>2.1713638151557069</c:v>
                </c:pt>
                <c:pt idx="372">
                  <c:v>2.1675677245697704</c:v>
                </c:pt>
                <c:pt idx="373">
                  <c:v>2.1637848838637148</c:v>
                </c:pt>
                <c:pt idx="374">
                  <c:v>2.1600152237872972</c:v>
                </c:pt>
                <c:pt idx="375">
                  <c:v>2.156258675572015</c:v>
                </c:pt>
                <c:pt idx="376">
                  <c:v>2.1525151709269243</c:v>
                </c:pt>
                <c:pt idx="377">
                  <c:v>2.1487846420345038</c:v>
                </c:pt>
                <c:pt idx="378">
                  <c:v>2.1450670215465548</c:v>
                </c:pt>
                <c:pt idx="379">
                  <c:v>2.1413622425801533</c:v>
                </c:pt>
                <c:pt idx="380">
                  <c:v>2.1376702387136355</c:v>
                </c:pt>
                <c:pt idx="381">
                  <c:v>2.133990943982631</c:v>
                </c:pt>
                <c:pt idx="382">
                  <c:v>2.1303242928761317</c:v>
                </c:pt>
                <c:pt idx="383">
                  <c:v>2.1266702203326049</c:v>
                </c:pt>
                <c:pt idx="384">
                  <c:v>2.1230286617361447</c:v>
                </c:pt>
                <c:pt idx="385">
                  <c:v>2.1193995529126641</c:v>
                </c:pt>
                <c:pt idx="386">
                  <c:v>2.1157828301261241</c:v>
                </c:pt>
                <c:pt idx="387">
                  <c:v>2.1121784300748017</c:v>
                </c:pt>
                <c:pt idx="388">
                  <c:v>2.1085862898875996</c:v>
                </c:pt>
                <c:pt idx="389">
                  <c:v>2.1050063471203879</c:v>
                </c:pt>
                <c:pt idx="390">
                  <c:v>2.1014385397523876</c:v>
                </c:pt>
                <c:pt idx="391">
                  <c:v>2.0978828061825863</c:v>
                </c:pt>
                <c:pt idx="392">
                  <c:v>2.0943390852261974</c:v>
                </c:pt>
                <c:pt idx="393">
                  <c:v>2.0908073161111442</c:v>
                </c:pt>
                <c:pt idx="394">
                  <c:v>2.0872874384745939</c:v>
                </c:pt>
                <c:pt idx="395">
                  <c:v>2.0837793923595105</c:v>
                </c:pt>
                <c:pt idx="396">
                  <c:v>2.080283118211256</c:v>
                </c:pt>
                <c:pt idx="397">
                  <c:v>2.0767985568742189</c:v>
                </c:pt>
                <c:pt idx="398">
                  <c:v>2.073325649588476</c:v>
                </c:pt>
                <c:pt idx="399">
                  <c:v>2.0698643379864921</c:v>
                </c:pt>
                <c:pt idx="400">
                  <c:v>2.0664145640898477</c:v>
                </c:pt>
                <c:pt idx="401">
                  <c:v>2.0629762703060042</c:v>
                </c:pt>
                <c:pt idx="402">
                  <c:v>2.0595493994250971</c:v>
                </c:pt>
                <c:pt idx="403">
                  <c:v>2.0561338946167638</c:v>
                </c:pt>
                <c:pt idx="404">
                  <c:v>2.052729699427001</c:v>
                </c:pt>
                <c:pt idx="405">
                  <c:v>2.0493367577750554</c:v>
                </c:pt>
                <c:pt idx="406">
                  <c:v>2.0459550139503442</c:v>
                </c:pt>
                <c:pt idx="407">
                  <c:v>2.0425844126094046</c:v>
                </c:pt>
                <c:pt idx="408">
                  <c:v>2.0392248987728756</c:v>
                </c:pt>
                <c:pt idx="409">
                  <c:v>2.0358764178225099</c:v>
                </c:pt>
                <c:pt idx="410">
                  <c:v>2.0325389154982112</c:v>
                </c:pt>
                <c:pt idx="411">
                  <c:v>2.0292123378951041</c:v>
                </c:pt>
                <c:pt idx="412">
                  <c:v>2.0258966314606353</c:v>
                </c:pt>
                <c:pt idx="413">
                  <c:v>2.0225917429916942</c:v>
                </c:pt>
                <c:pt idx="414">
                  <c:v>2.0192976196317729</c:v>
                </c:pt>
                <c:pt idx="415">
                  <c:v>2.0160142088681439</c:v>
                </c:pt>
                <c:pt idx="416">
                  <c:v>2.0127414585290722</c:v>
                </c:pt>
                <c:pt idx="417">
                  <c:v>2.0094793167810514</c:v>
                </c:pt>
                <c:pt idx="418">
                  <c:v>2.0062277321260655</c:v>
                </c:pt>
                <c:pt idx="419">
                  <c:v>2.0029866533988829</c:v>
                </c:pt>
                <c:pt idx="420">
                  <c:v>1.9997560297643688</c:v>
                </c:pt>
                <c:pt idx="421">
                  <c:v>1.9965358107148288</c:v>
                </c:pt>
                <c:pt idx="422">
                  <c:v>1.9933259460673773</c:v>
                </c:pt>
                <c:pt idx="423">
                  <c:v>1.9901263859613301</c:v>
                </c:pt>
                <c:pt idx="424">
                  <c:v>1.9869370808556228</c:v>
                </c:pt>
                <c:pt idx="425">
                  <c:v>1.9837579815262538</c:v>
                </c:pt>
                <c:pt idx="426">
                  <c:v>1.9805890390637517</c:v>
                </c:pt>
                <c:pt idx="427">
                  <c:v>1.9774302048706678</c:v>
                </c:pt>
                <c:pt idx="428">
                  <c:v>1.9742814306590901</c:v>
                </c:pt>
                <c:pt idx="429">
                  <c:v>1.9711426684481854</c:v>
                </c:pt>
                <c:pt idx="430">
                  <c:v>1.9680138705617596</c:v>
                </c:pt>
                <c:pt idx="431">
                  <c:v>1.9648949896258459</c:v>
                </c:pt>
                <c:pt idx="432">
                  <c:v>1.9617859785663112</c:v>
                </c:pt>
                <c:pt idx="433">
                  <c:v>1.9586867906064909</c:v>
                </c:pt>
                <c:pt idx="434">
                  <c:v>1.95559737926484</c:v>
                </c:pt>
                <c:pt idx="435">
                  <c:v>1.952517698352612</c:v>
                </c:pt>
                <c:pt idx="436">
                  <c:v>1.9494477019715544</c:v>
                </c:pt>
                <c:pt idx="437">
                  <c:v>1.9463873445116306</c:v>
                </c:pt>
                <c:pt idx="438">
                  <c:v>1.9433365806487597</c:v>
                </c:pt>
                <c:pt idx="439">
                  <c:v>1.9402953653425801</c:v>
                </c:pt>
                <c:pt idx="440">
                  <c:v>1.9372636538342323</c:v>
                </c:pt>
                <c:pt idx="441">
                  <c:v>1.9342414016441631</c:v>
                </c:pt>
                <c:pt idx="442">
                  <c:v>1.9312285645699512</c:v>
                </c:pt>
                <c:pt idx="443">
                  <c:v>1.9282250986841503</c:v>
                </c:pt>
                <c:pt idx="444">
                  <c:v>1.9252309603321562</c:v>
                </c:pt>
                <c:pt idx="445">
                  <c:v>1.9222461061300908</c:v>
                </c:pt>
                <c:pt idx="446">
                  <c:v>1.9192704929627069</c:v>
                </c:pt>
                <c:pt idx="447">
                  <c:v>1.9163040779813116</c:v>
                </c:pt>
                <c:pt idx="448">
                  <c:v>1.9133468186017106</c:v>
                </c:pt>
                <c:pt idx="449">
                  <c:v>1.9103986725021704</c:v>
                </c:pt>
                <c:pt idx="450">
                  <c:v>1.9074595976213979</c:v>
                </c:pt>
                <c:pt idx="451">
                  <c:v>1.9045295521565415</c:v>
                </c:pt>
                <c:pt idx="452">
                  <c:v>1.9016084945612095</c:v>
                </c:pt>
                <c:pt idx="453">
                  <c:v>1.8986963835435049</c:v>
                </c:pt>
                <c:pt idx="454">
                  <c:v>1.8957931780640804</c:v>
                </c:pt>
                <c:pt idx="455">
                  <c:v>1.8928988373342115</c:v>
                </c:pt>
                <c:pt idx="456">
                  <c:v>1.8900133208138852</c:v>
                </c:pt>
                <c:pt idx="457">
                  <c:v>1.8871365882099067</c:v>
                </c:pt>
                <c:pt idx="458">
                  <c:v>1.8842685994740254</c:v>
                </c:pt>
                <c:pt idx="459">
                  <c:v>1.8814093148010753</c:v>
                </c:pt>
                <c:pt idx="460">
                  <c:v>1.8785586946271344</c:v>
                </c:pt>
                <c:pt idx="461">
                  <c:v>1.8757166996276984</c:v>
                </c:pt>
                <c:pt idx="462">
                  <c:v>1.8728832907158741</c:v>
                </c:pt>
                <c:pt idx="463">
                  <c:v>1.8700584290405862</c:v>
                </c:pt>
                <c:pt idx="464">
                  <c:v>1.8672420759848021</c:v>
                </c:pt>
                <c:pt idx="465">
                  <c:v>1.8644341931637725</c:v>
                </c:pt>
                <c:pt idx="466">
                  <c:v>1.8616347424232862</c:v>
                </c:pt>
                <c:pt idx="467">
                  <c:v>1.858843685837944</c:v>
                </c:pt>
                <c:pt idx="468">
                  <c:v>1.8560609857094441</c:v>
                </c:pt>
                <c:pt idx="469">
                  <c:v>1.8532866045648859</c:v>
                </c:pt>
                <c:pt idx="470">
                  <c:v>1.8505205051550875</c:v>
                </c:pt>
                <c:pt idx="471">
                  <c:v>1.8477626504529188</c:v>
                </c:pt>
                <c:pt idx="472">
                  <c:v>1.8450130036516499</c:v>
                </c:pt>
                <c:pt idx="473">
                  <c:v>1.8422715281633115</c:v>
                </c:pt>
                <c:pt idx="474">
                  <c:v>1.8395381876170751</c:v>
                </c:pt>
                <c:pt idx="475">
                  <c:v>1.8368129458576425</c:v>
                </c:pt>
                <c:pt idx="476">
                  <c:v>1.8340957669436517</c:v>
                </c:pt>
                <c:pt idx="477">
                  <c:v>1.8313866151460985</c:v>
                </c:pt>
                <c:pt idx="478">
                  <c:v>1.8286854549467679</c:v>
                </c:pt>
                <c:pt idx="479">
                  <c:v>1.8259922510366842</c:v>
                </c:pt>
                <c:pt idx="480">
                  <c:v>1.8233069683145715</c:v>
                </c:pt>
                <c:pt idx="481">
                  <c:v>1.8206295718853283</c:v>
                </c:pt>
                <c:pt idx="482">
                  <c:v>1.817960027058517</c:v>
                </c:pt>
                <c:pt idx="483">
                  <c:v>1.8152982993468649</c:v>
                </c:pt>
                <c:pt idx="484">
                  <c:v>1.8126443544647788</c:v>
                </c:pt>
                <c:pt idx="485">
                  <c:v>1.8099981583268741</c:v>
                </c:pt>
                <c:pt idx="486">
                  <c:v>1.8073596770465141</c:v>
                </c:pt>
                <c:pt idx="487">
                  <c:v>1.8047288769343648</c:v>
                </c:pt>
                <c:pt idx="488">
                  <c:v>1.8021057244969603</c:v>
                </c:pt>
                <c:pt idx="489">
                  <c:v>1.799490186435281</c:v>
                </c:pt>
                <c:pt idx="490">
                  <c:v>1.7968822296433458</c:v>
                </c:pt>
                <c:pt idx="491">
                  <c:v>1.7942818212068141</c:v>
                </c:pt>
                <c:pt idx="492">
                  <c:v>1.791688928401602</c:v>
                </c:pt>
                <c:pt idx="493">
                  <c:v>1.7891035186925088</c:v>
                </c:pt>
                <c:pt idx="494">
                  <c:v>1.7865255597318568</c:v>
                </c:pt>
                <c:pt idx="495">
                  <c:v>1.7839550193581417</c:v>
                </c:pt>
                <c:pt idx="496">
                  <c:v>1.7813918655946963</c:v>
                </c:pt>
                <c:pt idx="497">
                  <c:v>1.7788360666483625</c:v>
                </c:pt>
                <c:pt idx="498">
                  <c:v>1.7762875909081786</c:v>
                </c:pt>
                <c:pt idx="499">
                  <c:v>1.7737464069440754</c:v>
                </c:pt>
                <c:pt idx="500">
                  <c:v>1.7712124835055838</c:v>
                </c:pt>
                <c:pt idx="501">
                  <c:v>1.7686857895205546</c:v>
                </c:pt>
                <c:pt idx="502">
                  <c:v>1.7661662940938869</c:v>
                </c:pt>
                <c:pt idx="503">
                  <c:v>1.7636539665062712</c:v>
                </c:pt>
                <c:pt idx="504">
                  <c:v>1.7611487762129383</c:v>
                </c:pt>
                <c:pt idx="505">
                  <c:v>1.7586506928424237</c:v>
                </c:pt>
                <c:pt idx="506">
                  <c:v>1.7561596861953379</c:v>
                </c:pt>
                <c:pt idx="507">
                  <c:v>1.7536757262431522</c:v>
                </c:pt>
                <c:pt idx="508">
                  <c:v>1.7511987831269895</c:v>
                </c:pt>
                <c:pt idx="509">
                  <c:v>1.7487288271564296</c:v>
                </c:pt>
                <c:pt idx="510">
                  <c:v>1.7462658288083219</c:v>
                </c:pt>
                <c:pt idx="511">
                  <c:v>1.7438097587256098</c:v>
                </c:pt>
                <c:pt idx="512">
                  <c:v>1.7413605877161638</c:v>
                </c:pt>
                <c:pt idx="513">
                  <c:v>1.7389182867516251</c:v>
                </c:pt>
                <c:pt idx="514">
                  <c:v>1.7364828269662584</c:v>
                </c:pt>
                <c:pt idx="515">
                  <c:v>1.7340541796558162</c:v>
                </c:pt>
                <c:pt idx="516">
                  <c:v>1.7316323162764087</c:v>
                </c:pt>
                <c:pt idx="517">
                  <c:v>1.7292172084433872</c:v>
                </c:pt>
                <c:pt idx="518">
                  <c:v>1.7268088279302349</c:v>
                </c:pt>
                <c:pt idx="519">
                  <c:v>1.7244071466674669</c:v>
                </c:pt>
                <c:pt idx="520">
                  <c:v>1.7220121367415397</c:v>
                </c:pt>
                <c:pt idx="521">
                  <c:v>1.7196237703937705</c:v>
                </c:pt>
                <c:pt idx="522">
                  <c:v>1.717242020019264</c:v>
                </c:pt>
                <c:pt idx="523">
                  <c:v>1.7148668581658486</c:v>
                </c:pt>
                <c:pt idx="524">
                  <c:v>1.712498257533023</c:v>
                </c:pt>
                <c:pt idx="525">
                  <c:v>1.7101361909709085</c:v>
                </c:pt>
                <c:pt idx="526">
                  <c:v>1.707780631479213</c:v>
                </c:pt>
                <c:pt idx="527">
                  <c:v>1.7054315522062018</c:v>
                </c:pt>
                <c:pt idx="528">
                  <c:v>1.7030889264476767</c:v>
                </c:pt>
                <c:pt idx="529">
                  <c:v>1.7007527276459651</c:v>
                </c:pt>
                <c:pt idx="530">
                  <c:v>1.6984229293889159</c:v>
                </c:pt>
                <c:pt idx="531">
                  <c:v>1.6960995054089036</c:v>
                </c:pt>
                <c:pt idx="532">
                  <c:v>1.6937824295818424</c:v>
                </c:pt>
                <c:pt idx="533">
                  <c:v>1.6914716759262056</c:v>
                </c:pt>
                <c:pt idx="534">
                  <c:v>1.6891672186020554</c:v>
                </c:pt>
                <c:pt idx="535">
                  <c:v>1.6868690319100799</c:v>
                </c:pt>
                <c:pt idx="536">
                  <c:v>1.6845770902906367</c:v>
                </c:pt>
                <c:pt idx="537">
                  <c:v>1.6822913683228067</c:v>
                </c:pt>
                <c:pt idx="538">
                  <c:v>1.6800118407234532</c:v>
                </c:pt>
                <c:pt idx="539">
                  <c:v>1.6777384823462904</c:v>
                </c:pt>
                <c:pt idx="540">
                  <c:v>1.6754712681809576</c:v>
                </c:pt>
                <c:pt idx="541">
                  <c:v>1.6732101733521034</c:v>
                </c:pt>
                <c:pt idx="542">
                  <c:v>1.6709551731184753</c:v>
                </c:pt>
                <c:pt idx="543">
                  <c:v>1.668706242872017</c:v>
                </c:pt>
                <c:pt idx="544">
                  <c:v>1.6664633581369739</c:v>
                </c:pt>
                <c:pt idx="545">
                  <c:v>1.6642264945690048</c:v>
                </c:pt>
                <c:pt idx="546">
                  <c:v>1.6619956279543011</c:v>
                </c:pt>
                <c:pt idx="547">
                  <c:v>1.6597707342087131</c:v>
                </c:pt>
                <c:pt idx="548">
                  <c:v>1.657551789376883</c:v>
                </c:pt>
                <c:pt idx="549">
                  <c:v>1.6553387696313868</c:v>
                </c:pt>
                <c:pt idx="550">
                  <c:v>1.6531316512718783</c:v>
                </c:pt>
                <c:pt idx="551">
                  <c:v>1.6509304107242457</c:v>
                </c:pt>
                <c:pt idx="552">
                  <c:v>1.6487350245397723</c:v>
                </c:pt>
                <c:pt idx="553">
                  <c:v>1.6465454693943011</c:v>
                </c:pt>
                <c:pt idx="554">
                  <c:v>1.6443617220874118</c:v>
                </c:pt>
                <c:pt idx="555">
                  <c:v>1.6421837595416009</c:v>
                </c:pt>
                <c:pt idx="556">
                  <c:v>1.6400115588014663</c:v>
                </c:pt>
                <c:pt idx="557">
                  <c:v>1.6378450970329044</c:v>
                </c:pt>
                <c:pt idx="558">
                  <c:v>1.635684351522307</c:v>
                </c:pt>
                <c:pt idx="559">
                  <c:v>1.6335292996757689</c:v>
                </c:pt>
                <c:pt idx="560">
                  <c:v>1.6313799190183007</c:v>
                </c:pt>
                <c:pt idx="561">
                  <c:v>1.6292361871930467</c:v>
                </c:pt>
                <c:pt idx="562">
                  <c:v>1.6270980819605099</c:v>
                </c:pt>
                <c:pt idx="563">
                  <c:v>1.6249655811977832</c:v>
                </c:pt>
                <c:pt idx="564">
                  <c:v>1.6228386628977862</c:v>
                </c:pt>
                <c:pt idx="565">
                  <c:v>1.620717305168508</c:v>
                </c:pt>
                <c:pt idx="566">
                  <c:v>1.6186014862322569</c:v>
                </c:pt>
                <c:pt idx="567">
                  <c:v>1.6164911844249135</c:v>
                </c:pt>
                <c:pt idx="568">
                  <c:v>1.6143863781951937</c:v>
                </c:pt>
                <c:pt idx="569">
                  <c:v>1.6122870461039125</c:v>
                </c:pt>
                <c:pt idx="570">
                  <c:v>1.6101931668232581</c:v>
                </c:pt>
                <c:pt idx="571">
                  <c:v>1.6081047191360685</c:v>
                </c:pt>
                <c:pt idx="572">
                  <c:v>1.606021681935115</c:v>
                </c:pt>
                <c:pt idx="573">
                  <c:v>1.6039440342223916</c:v>
                </c:pt>
                <c:pt idx="574">
                  <c:v>1.6018717551084092</c:v>
                </c:pt>
                <c:pt idx="575">
                  <c:v>1.599804823811495</c:v>
                </c:pt>
                <c:pt idx="576">
                  <c:v>1.5977432196570989</c:v>
                </c:pt>
                <c:pt idx="577">
                  <c:v>1.5956869220771024</c:v>
                </c:pt>
                <c:pt idx="578">
                  <c:v>1.5936359106091371</c:v>
                </c:pt>
                <c:pt idx="579">
                  <c:v>1.5915901648959032</c:v>
                </c:pt>
                <c:pt idx="580">
                  <c:v>1.5895496646844982</c:v>
                </c:pt>
                <c:pt idx="581">
                  <c:v>1.5875143898257473</c:v>
                </c:pt>
                <c:pt idx="582">
                  <c:v>1.5854843202735405</c:v>
                </c:pt>
                <c:pt idx="583">
                  <c:v>1.5834594360841745</c:v>
                </c:pt>
                <c:pt idx="584">
                  <c:v>1.5814397174156998</c:v>
                </c:pt>
                <c:pt idx="585">
                  <c:v>1.579425144527272</c:v>
                </c:pt>
                <c:pt idx="586">
                  <c:v>1.5774156977785097</c:v>
                </c:pt>
                <c:pt idx="587">
                  <c:v>1.5754113576288546</c:v>
                </c:pt>
                <c:pt idx="588">
                  <c:v>1.5734121046369398</c:v>
                </c:pt>
                <c:pt idx="589">
                  <c:v>1.5714179194599602</c:v>
                </c:pt>
                <c:pt idx="590">
                  <c:v>1.5694287828530489</c:v>
                </c:pt>
                <c:pt idx="591">
                  <c:v>1.5674446756686582</c:v>
                </c:pt>
                <c:pt idx="592">
                  <c:v>1.5654655788559451</c:v>
                </c:pt>
                <c:pt idx="593">
                  <c:v>1.5634914734601624</c:v>
                </c:pt>
                <c:pt idx="594">
                  <c:v>1.5615223406220513</c:v>
                </c:pt>
                <c:pt idx="595">
                  <c:v>1.5595581615772436</c:v>
                </c:pt>
                <c:pt idx="596">
                  <c:v>1.5575989176556639</c:v>
                </c:pt>
                <c:pt idx="597">
                  <c:v>1.5556445902809393</c:v>
                </c:pt>
                <c:pt idx="598">
                  <c:v>1.5536951609698104</c:v>
                </c:pt>
                <c:pt idx="599">
                  <c:v>1.5517506113315502</c:v>
                </c:pt>
                <c:pt idx="600">
                  <c:v>1.5498109230673858</c:v>
                </c:pt>
                <c:pt idx="601">
                  <c:v>1.5478760779699232</c:v>
                </c:pt>
                <c:pt idx="602">
                  <c:v>1.5459460579225794</c:v>
                </c:pt>
                <c:pt idx="603">
                  <c:v>1.5440208448990145</c:v>
                </c:pt>
                <c:pt idx="604">
                  <c:v>1.5421004209625728</c:v>
                </c:pt>
                <c:pt idx="605">
                  <c:v>1.540184768265725</c:v>
                </c:pt>
                <c:pt idx="606">
                  <c:v>1.5382738690495146</c:v>
                </c:pt>
                <c:pt idx="607">
                  <c:v>1.5363677056430094</c:v>
                </c:pt>
                <c:pt idx="608">
                  <c:v>1.5344662604627581</c:v>
                </c:pt>
                <c:pt idx="609">
                  <c:v>1.5325695160122479</c:v>
                </c:pt>
                <c:pt idx="610">
                  <c:v>1.5306774548813686</c:v>
                </c:pt>
                <c:pt idx="611">
                  <c:v>1.5287900597458799</c:v>
                </c:pt>
                <c:pt idx="612">
                  <c:v>1.5269073133668825</c:v>
                </c:pt>
                <c:pt idx="613">
                  <c:v>1.5250291985902935</c:v>
                </c:pt>
                <c:pt idx="614">
                  <c:v>1.523155698346325</c:v>
                </c:pt>
                <c:pt idx="615">
                  <c:v>1.5212867956489677</c:v>
                </c:pt>
                <c:pt idx="616">
                  <c:v>1.5194224735954762</c:v>
                </c:pt>
                <c:pt idx="617">
                  <c:v>1.5175627153658611</c:v>
                </c:pt>
                <c:pt idx="618">
                  <c:v>1.515707504222382</c:v>
                </c:pt>
                <c:pt idx="619">
                  <c:v>1.5138568235090459</c:v>
                </c:pt>
                <c:pt idx="620">
                  <c:v>1.5120106566511082</c:v>
                </c:pt>
                <c:pt idx="621">
                  <c:v>1.510168987154578</c:v>
                </c:pt>
                <c:pt idx="622">
                  <c:v>1.5083317986057283</c:v>
                </c:pt>
                <c:pt idx="623">
                  <c:v>1.506499074670606</c:v>
                </c:pt>
                <c:pt idx="624">
                  <c:v>1.5046707990945494</c:v>
                </c:pt>
                <c:pt idx="625">
                  <c:v>1.5028469557017075</c:v>
                </c:pt>
                <c:pt idx="626">
                  <c:v>1.5010275283945624</c:v>
                </c:pt>
                <c:pt idx="627">
                  <c:v>1.4992125011534565</c:v>
                </c:pt>
                <c:pt idx="628">
                  <c:v>1.4974018580361217</c:v>
                </c:pt>
                <c:pt idx="629">
                  <c:v>1.4955955831772119</c:v>
                </c:pt>
                <c:pt idx="630">
                  <c:v>1.4937936607878417</c:v>
                </c:pt>
                <c:pt idx="631">
                  <c:v>1.4919960751551247</c:v>
                </c:pt>
                <c:pt idx="632">
                  <c:v>1.4902028106417171</c:v>
                </c:pt>
                <c:pt idx="633">
                  <c:v>1.4884138516853644</c:v>
                </c:pt>
                <c:pt idx="634">
                  <c:v>1.4866291827984515</c:v>
                </c:pt>
                <c:pt idx="635">
                  <c:v>1.4848487885675552</c:v>
                </c:pt>
                <c:pt idx="636">
                  <c:v>1.4830726536530008</c:v>
                </c:pt>
                <c:pt idx="637">
                  <c:v>1.4813007627884212</c:v>
                </c:pt>
                <c:pt idx="638">
                  <c:v>1.4795331007803205</c:v>
                </c:pt>
                <c:pt idx="639">
                  <c:v>1.4777696525076383</c:v>
                </c:pt>
                <c:pt idx="640">
                  <c:v>1.4760104029213197</c:v>
                </c:pt>
                <c:pt idx="641">
                  <c:v>1.4742553370438867</c:v>
                </c:pt>
                <c:pt idx="642">
                  <c:v>1.4725044399690128</c:v>
                </c:pt>
                <c:pt idx="643">
                  <c:v>1.4707576968611016</c:v>
                </c:pt>
                <c:pt idx="644">
                  <c:v>1.4690150929548682</c:v>
                </c:pt>
                <c:pt idx="645">
                  <c:v>1.4672766135549216</c:v>
                </c:pt>
                <c:pt idx="646">
                  <c:v>1.4655422440353529</c:v>
                </c:pt>
                <c:pt idx="647">
                  <c:v>1.4638119698393255</c:v>
                </c:pt>
                <c:pt idx="648">
                  <c:v>1.4620857764786657</c:v>
                </c:pt>
                <c:pt idx="649">
                  <c:v>1.4603636495334611</c:v>
                </c:pt>
                <c:pt idx="650">
                  <c:v>1.4586455746516571</c:v>
                </c:pt>
                <c:pt idx="651">
                  <c:v>1.4569315375486587</c:v>
                </c:pt>
                <c:pt idx="652">
                  <c:v>1.4552215240069351</c:v>
                </c:pt>
                <c:pt idx="653">
                  <c:v>1.4535155198756256</c:v>
                </c:pt>
                <c:pt idx="654">
                  <c:v>1.4518135110701507</c:v>
                </c:pt>
                <c:pt idx="655">
                  <c:v>1.4501154835718228</c:v>
                </c:pt>
                <c:pt idx="656">
                  <c:v>1.4484214234274633</c:v>
                </c:pt>
                <c:pt idx="657">
                  <c:v>1.4467313167490183</c:v>
                </c:pt>
                <c:pt idx="658">
                  <c:v>1.4450451497131802</c:v>
                </c:pt>
                <c:pt idx="659">
                  <c:v>1.4433629085610111</c:v>
                </c:pt>
                <c:pt idx="660">
                  <c:v>1.4416845795975681</c:v>
                </c:pt>
                <c:pt idx="661">
                  <c:v>1.4400101491915316</c:v>
                </c:pt>
                <c:pt idx="662">
                  <c:v>1.4383396037748359</c:v>
                </c:pt>
                <c:pt idx="663">
                  <c:v>1.4366729298423044</c:v>
                </c:pt>
                <c:pt idx="664">
                  <c:v>1.4350101139512832</c:v>
                </c:pt>
                <c:pt idx="665">
                  <c:v>1.4333511427212815</c:v>
                </c:pt>
                <c:pt idx="666">
                  <c:v>1.4316960028336128</c:v>
                </c:pt>
                <c:pt idx="667">
                  <c:v>1.4300446810310363</c:v>
                </c:pt>
                <c:pt idx="668">
                  <c:v>1.4283971641174062</c:v>
                </c:pt>
                <c:pt idx="669">
                  <c:v>1.4267534389573173</c:v>
                </c:pt>
                <c:pt idx="670">
                  <c:v>1.4251134924757571</c:v>
                </c:pt>
                <c:pt idx="671">
                  <c:v>1.4234773116577597</c:v>
                </c:pt>
                <c:pt idx="672">
                  <c:v>1.4218448835480604</c:v>
                </c:pt>
                <c:pt idx="673">
                  <c:v>1.4202161952507544</c:v>
                </c:pt>
                <c:pt idx="674">
                  <c:v>1.4185912339289573</c:v>
                </c:pt>
                <c:pt idx="675">
                  <c:v>1.4169699868044672</c:v>
                </c:pt>
                <c:pt idx="676">
                  <c:v>1.4153524411574299</c:v>
                </c:pt>
                <c:pt idx="677">
                  <c:v>1.4137385843260075</c:v>
                </c:pt>
                <c:pt idx="678">
                  <c:v>1.4121284037060462</c:v>
                </c:pt>
                <c:pt idx="679">
                  <c:v>1.4105218867507492</c:v>
                </c:pt>
                <c:pt idx="680">
                  <c:v>1.4089190209703508</c:v>
                </c:pt>
                <c:pt idx="681">
                  <c:v>1.4073197939317919</c:v>
                </c:pt>
                <c:pt idx="682">
                  <c:v>1.4057241932583997</c:v>
                </c:pt>
                <c:pt idx="683">
                  <c:v>1.4041322066295681</c:v>
                </c:pt>
                <c:pt idx="684">
                  <c:v>1.4025438217804396</c:v>
                </c:pt>
                <c:pt idx="685">
                  <c:v>1.4009590265015919</c:v>
                </c:pt>
                <c:pt idx="686">
                  <c:v>1.3993778086387232</c:v>
                </c:pt>
                <c:pt idx="687">
                  <c:v>1.3978001560923434</c:v>
                </c:pt>
                <c:pt idx="688">
                  <c:v>1.3962260568174647</c:v>
                </c:pt>
                <c:pt idx="689">
                  <c:v>1.3946554988232942</c:v>
                </c:pt>
                <c:pt idx="690">
                  <c:v>1.3930884701729309</c:v>
                </c:pt>
                <c:pt idx="691">
                  <c:v>1.3915249589830625</c:v>
                </c:pt>
                <c:pt idx="692">
                  <c:v>1.3899649534236644</c:v>
                </c:pt>
                <c:pt idx="693">
                  <c:v>1.3884084417177029</c:v>
                </c:pt>
                <c:pt idx="694">
                  <c:v>1.3868554121408374</c:v>
                </c:pt>
                <c:pt idx="695">
                  <c:v>1.3853058530211269</c:v>
                </c:pt>
                <c:pt idx="696">
                  <c:v>1.3837597527387373</c:v>
                </c:pt>
                <c:pt idx="697">
                  <c:v>1.3822170997256507</c:v>
                </c:pt>
                <c:pt idx="698">
                  <c:v>1.3806778824653771</c:v>
                </c:pt>
                <c:pt idx="699">
                  <c:v>1.379142089492668</c:v>
                </c:pt>
                <c:pt idx="700">
                  <c:v>1.3776097093932318</c:v>
                </c:pt>
                <c:pt idx="701">
                  <c:v>1.3745551424100981</c:v>
                </c:pt>
                <c:pt idx="702">
                  <c:v>1.3715140912100758</c:v>
                </c:pt>
                <c:pt idx="703">
                  <c:v>1.3684864662846674</c:v>
                </c:pt>
                <c:pt idx="704">
                  <c:v>1.3654721789139963</c:v>
                </c:pt>
                <c:pt idx="705">
                  <c:v>1.3624711411581414</c:v>
                </c:pt>
                <c:pt idx="706">
                  <c:v>1.359483265848584</c:v>
                </c:pt>
                <c:pt idx="707">
                  <c:v>1.3565084665797686</c:v>
                </c:pt>
                <c:pt idx="708">
                  <c:v>1.3535466577007735</c:v>
                </c:pt>
                <c:pt idx="709">
                  <c:v>1.3505977543070902</c:v>
                </c:pt>
                <c:pt idx="710">
                  <c:v>1.3476616722325094</c:v>
                </c:pt>
                <c:pt idx="711">
                  <c:v>1.3447383280411156</c:v>
                </c:pt>
                <c:pt idx="712">
                  <c:v>1.3418276390193817</c:v>
                </c:pt>
                <c:pt idx="713">
                  <c:v>1.3389295231683678</c:v>
                </c:pt>
                <c:pt idx="714">
                  <c:v>1.3360438991960224</c:v>
                </c:pt>
                <c:pt idx="715">
                  <c:v>1.3331706865095792</c:v>
                </c:pt>
                <c:pt idx="716">
                  <c:v>1.3303098052080564</c:v>
                </c:pt>
                <c:pt idx="717">
                  <c:v>1.3274611760748485</c:v>
                </c:pt>
                <c:pt idx="718">
                  <c:v>1.3246247205704151</c:v>
                </c:pt>
                <c:pt idx="719">
                  <c:v>1.3218003608250626</c:v>
                </c:pt>
                <c:pt idx="720">
                  <c:v>1.3189880196318176</c:v>
                </c:pt>
                <c:pt idx="721">
                  <c:v>1.3161876204393934</c:v>
                </c:pt>
                <c:pt idx="722">
                  <c:v>1.3133990873452421</c:v>
                </c:pt>
                <c:pt idx="723">
                  <c:v>1.3106223450886985</c:v>
                </c:pt>
                <c:pt idx="724">
                  <c:v>1.3078573190442075</c:v>
                </c:pt>
                <c:pt idx="725">
                  <c:v>1.3051039352146407</c:v>
                </c:pt>
                <c:pt idx="726">
                  <c:v>1.302362120224694</c:v>
                </c:pt>
                <c:pt idx="727">
                  <c:v>1.2996318013143695</c:v>
                </c:pt>
                <c:pt idx="728">
                  <c:v>1.2969129063325404</c:v>
                </c:pt>
                <c:pt idx="729">
                  <c:v>1.2942053637305937</c:v>
                </c:pt>
                <c:pt idx="730">
                  <c:v>1.2915091025561547</c:v>
                </c:pt>
                <c:pt idx="731">
                  <c:v>1.2888240524468904</c:v>
                </c:pt>
                <c:pt idx="732">
                  <c:v>1.2861501436243865</c:v>
                </c:pt>
                <c:pt idx="733">
                  <c:v>1.2834873068881041</c:v>
                </c:pt>
                <c:pt idx="734">
                  <c:v>1.2808354736094099</c:v>
                </c:pt>
                <c:pt idx="735">
                  <c:v>1.278194575725679</c:v>
                </c:pt>
                <c:pt idx="736">
                  <c:v>1.275564545734474</c:v>
                </c:pt>
                <c:pt idx="737">
                  <c:v>1.2729453166877913</c:v>
                </c:pt>
                <c:pt idx="738">
                  <c:v>1.2703368221863818</c:v>
                </c:pt>
                <c:pt idx="739">
                  <c:v>1.2677389963741399</c:v>
                </c:pt>
                <c:pt idx="740">
                  <c:v>1.26515177393256</c:v>
                </c:pt>
                <c:pt idx="741">
                  <c:v>1.2625750900752635</c:v>
                </c:pt>
                <c:pt idx="742">
                  <c:v>1.26000888054259</c:v>
                </c:pt>
                <c:pt idx="743">
                  <c:v>1.2574530815962564</c:v>
                </c:pt>
                <c:pt idx="744">
                  <c:v>1.2549076300140776</c:v>
                </c:pt>
                <c:pt idx="745">
                  <c:v>1.2523724630847561</c:v>
                </c:pt>
                <c:pt idx="746">
                  <c:v>1.2498475186027305</c:v>
                </c:pt>
                <c:pt idx="747">
                  <c:v>1.2473327348630872</c:v>
                </c:pt>
                <c:pt idx="748">
                  <c:v>1.2448280506565348</c:v>
                </c:pt>
                <c:pt idx="749">
                  <c:v>1.2423334052644375</c:v>
                </c:pt>
                <c:pt idx="750">
                  <c:v>1.2398487384539085</c:v>
                </c:pt>
                <c:pt idx="751">
                  <c:v>1.2373739904729628</c:v>
                </c:pt>
                <c:pt idx="752">
                  <c:v>1.2349091020457257</c:v>
                </c:pt>
                <c:pt idx="753">
                  <c:v>1.2324540143677025</c:v>
                </c:pt>
                <c:pt idx="754">
                  <c:v>1.2300086691010998</c:v>
                </c:pt>
                <c:pt idx="755">
                  <c:v>1.2275730083702066</c:v>
                </c:pt>
                <c:pt idx="756">
                  <c:v>1.2251469747568267</c:v>
                </c:pt>
                <c:pt idx="757">
                  <c:v>1.222730511295768</c:v>
                </c:pt>
                <c:pt idx="758">
                  <c:v>1.2203235614703825</c:v>
                </c:pt>
                <c:pt idx="759">
                  <c:v>1.2179260692081617</c:v>
                </c:pt>
                <c:pt idx="760">
                  <c:v>1.2155379788763809</c:v>
                </c:pt>
                <c:pt idx="761">
                  <c:v>1.2131592352777971</c:v>
                </c:pt>
                <c:pt idx="762">
                  <c:v>1.2107897836463952</c:v>
                </c:pt>
                <c:pt idx="763">
                  <c:v>1.2084295696431859</c:v>
                </c:pt>
                <c:pt idx="764">
                  <c:v>1.2060785393520512</c:v>
                </c:pt>
                <c:pt idx="765">
                  <c:v>1.2037366392756395</c:v>
                </c:pt>
                <c:pt idx="766">
                  <c:v>1.2014038163313068</c:v>
                </c:pt>
                <c:pt idx="767">
                  <c:v>1.1990800178471068</c:v>
                </c:pt>
                <c:pt idx="768">
                  <c:v>1.1967651915578268</c:v>
                </c:pt>
                <c:pt idx="769">
                  <c:v>1.1944592856010681</c:v>
                </c:pt>
                <c:pt idx="770">
                  <c:v>1.1921622485133736</c:v>
                </c:pt>
                <c:pt idx="771">
                  <c:v>1.1898740292263996</c:v>
                </c:pt>
                <c:pt idx="772">
                  <c:v>1.1875945770631309</c:v>
                </c:pt>
                <c:pt idx="773">
                  <c:v>1.1853238417341381</c:v>
                </c:pt>
                <c:pt idx="774">
                  <c:v>1.1830617733338822</c:v>
                </c:pt>
                <c:pt idx="775">
                  <c:v>1.1808083223370558</c:v>
                </c:pt>
                <c:pt idx="776">
                  <c:v>1.17856343959497</c:v>
                </c:pt>
                <c:pt idx="777">
                  <c:v>1.1763270763319817</c:v>
                </c:pt>
                <c:pt idx="778">
                  <c:v>1.174099184141959</c:v>
                </c:pt>
                <c:pt idx="779">
                  <c:v>1.1718797149847908</c:v>
                </c:pt>
                <c:pt idx="780">
                  <c:v>1.1696686211829326</c:v>
                </c:pt>
                <c:pt idx="781">
                  <c:v>1.1674658554179931</c:v>
                </c:pt>
                <c:pt idx="782">
                  <c:v>1.1652713707273576</c:v>
                </c:pt>
                <c:pt idx="783">
                  <c:v>1.1630851205008523</c:v>
                </c:pt>
                <c:pt idx="784">
                  <c:v>1.1609070584774426</c:v>
                </c:pt>
                <c:pt idx="785">
                  <c:v>1.1587371387419707</c:v>
                </c:pt>
                <c:pt idx="786">
                  <c:v>1.1565753157219296</c:v>
                </c:pt>
                <c:pt idx="787">
                  <c:v>1.1544215441842725</c:v>
                </c:pt>
                <c:pt idx="788">
                  <c:v>1.1522757792322571</c:v>
                </c:pt>
                <c:pt idx="789">
                  <c:v>1.1501379763023269</c:v>
                </c:pt>
                <c:pt idx="790">
                  <c:v>1.1480080911610264</c:v>
                </c:pt>
                <c:pt idx="791">
                  <c:v>1.1458860799019488</c:v>
                </c:pt>
                <c:pt idx="792">
                  <c:v>1.1437718989427201</c:v>
                </c:pt>
                <c:pt idx="793">
                  <c:v>1.1416655050220152</c:v>
                </c:pt>
                <c:pt idx="794">
                  <c:v>1.1395668551966074</c:v>
                </c:pt>
                <c:pt idx="795">
                  <c:v>1.1374759068384481</c:v>
                </c:pt>
                <c:pt idx="796">
                  <c:v>1.1353926176317843</c:v>
                </c:pt>
                <c:pt idx="797">
                  <c:v>1.1333169455703003</c:v>
                </c:pt>
                <c:pt idx="798">
                  <c:v>1.1312488489542962</c:v>
                </c:pt>
                <c:pt idx="799">
                  <c:v>1.129188286387895</c:v>
                </c:pt>
                <c:pt idx="800">
                  <c:v>1.1271352167762805</c:v>
                </c:pt>
                <c:pt idx="801">
                  <c:v>1.1250895993229659</c:v>
                </c:pt>
                <c:pt idx="802">
                  <c:v>1.1230513935270912</c:v>
                </c:pt>
                <c:pt idx="803">
                  <c:v>1.1210205591807494</c:v>
                </c:pt>
                <c:pt idx="804">
                  <c:v>1.1189970563663436</c:v>
                </c:pt>
                <c:pt idx="805">
                  <c:v>1.1169808454539718</c:v>
                </c:pt>
                <c:pt idx="806">
                  <c:v>1.1149718870988388</c:v>
                </c:pt>
                <c:pt idx="807">
                  <c:v>1.1129701422386971</c:v>
                </c:pt>
                <c:pt idx="808">
                  <c:v>1.1109755720913161</c:v>
                </c:pt>
                <c:pt idx="809">
                  <c:v>1.1089881381519755</c:v>
                </c:pt>
                <c:pt idx="810">
                  <c:v>1.1070078021909899</c:v>
                </c:pt>
                <c:pt idx="811">
                  <c:v>1.1050345262512553</c:v>
                </c:pt>
                <c:pt idx="812">
                  <c:v>1.1030682726458261</c:v>
                </c:pt>
                <c:pt idx="813">
                  <c:v>1.101109003955514</c:v>
                </c:pt>
                <c:pt idx="814">
                  <c:v>1.0991566830265147</c:v>
                </c:pt>
                <c:pt idx="815">
                  <c:v>1.0972112729680608</c:v>
                </c:pt>
                <c:pt idx="816">
                  <c:v>1.0952727371500959</c:v>
                </c:pt>
                <c:pt idx="817">
                  <c:v>1.0933410392009775</c:v>
                </c:pt>
                <c:pt idx="818">
                  <c:v>1.0914161430052012</c:v>
                </c:pt>
                <c:pt idx="819">
                  <c:v>1.08949801270115</c:v>
                </c:pt>
                <c:pt idx="820">
                  <c:v>1.0875866126788671</c:v>
                </c:pt>
                <c:pt idx="821">
                  <c:v>1.0856819075778534</c:v>
                </c:pt>
                <c:pt idx="822">
                  <c:v>1.0837838622848852</c:v>
                </c:pt>
                <c:pt idx="823">
                  <c:v>1.0818924419318574</c:v>
                </c:pt>
                <c:pt idx="824">
                  <c:v>1.0800076118936486</c:v>
                </c:pt>
                <c:pt idx="825">
                  <c:v>1.0781293377860075</c:v>
                </c:pt>
                <c:pt idx="826">
                  <c:v>1.0762575854634622</c:v>
                </c:pt>
                <c:pt idx="827">
                  <c:v>1.0743923210172519</c:v>
                </c:pt>
                <c:pt idx="828">
                  <c:v>1.0725335107732774</c:v>
                </c:pt>
                <c:pt idx="829">
                  <c:v>1.0706811212900766</c:v>
                </c:pt>
                <c:pt idx="830">
                  <c:v>1.0688351193568177</c:v>
                </c:pt>
                <c:pt idx="831">
                  <c:v>1.0669954719913155</c:v>
                </c:pt>
                <c:pt idx="832">
                  <c:v>1.0651621464380658</c:v>
                </c:pt>
                <c:pt idx="833">
                  <c:v>1.0633351101663024</c:v>
                </c:pt>
                <c:pt idx="834">
                  <c:v>1.0615143308680723</c:v>
                </c:pt>
                <c:pt idx="835">
                  <c:v>1.0596997764563321</c:v>
                </c:pt>
                <c:pt idx="836">
                  <c:v>1.0578914150630621</c:v>
                </c:pt>
                <c:pt idx="837">
                  <c:v>1.0560892150374008</c:v>
                </c:pt>
                <c:pt idx="838">
                  <c:v>1.0542931449437998</c:v>
                </c:pt>
                <c:pt idx="839">
                  <c:v>1.052503173560194</c:v>
                </c:pt>
                <c:pt idx="840">
                  <c:v>1.0507192698761938</c:v>
                </c:pt>
                <c:pt idx="841">
                  <c:v>1.0489414030912931</c:v>
                </c:pt>
                <c:pt idx="842">
                  <c:v>1.0471695426130987</c:v>
                </c:pt>
                <c:pt idx="843">
                  <c:v>1.0454036580555721</c:v>
                </c:pt>
                <c:pt idx="844">
                  <c:v>1.0436437192372969</c:v>
                </c:pt>
                <c:pt idx="845">
                  <c:v>1.0418896961797552</c:v>
                </c:pt>
                <c:pt idx="846">
                  <c:v>1.040141559105628</c:v>
                </c:pt>
                <c:pt idx="847">
                  <c:v>1.0383992784371094</c:v>
                </c:pt>
                <c:pt idx="848">
                  <c:v>1.036662824794238</c:v>
                </c:pt>
                <c:pt idx="849">
                  <c:v>1.034932168993246</c:v>
                </c:pt>
                <c:pt idx="850">
                  <c:v>1.0332072820449238</c:v>
                </c:pt>
                <c:pt idx="851">
                  <c:v>1.0314881351530021</c:v>
                </c:pt>
                <c:pt idx="852">
                  <c:v>1.0297746997125485</c:v>
                </c:pt>
                <c:pt idx="853">
                  <c:v>1.0280669473083819</c:v>
                </c:pt>
                <c:pt idx="854">
                  <c:v>1.0263648497135005</c:v>
                </c:pt>
                <c:pt idx="855">
                  <c:v>1.0246683788875277</c:v>
                </c:pt>
                <c:pt idx="856">
                  <c:v>1.0229775069751721</c:v>
                </c:pt>
                <c:pt idx="857">
                  <c:v>1.0212922063047023</c:v>
                </c:pt>
                <c:pt idx="858">
                  <c:v>1.0196124493864378</c:v>
                </c:pt>
                <c:pt idx="859">
                  <c:v>1.017938208911255</c:v>
                </c:pt>
                <c:pt idx="860">
                  <c:v>1.0162694577491056</c:v>
                </c:pt>
                <c:pt idx="861">
                  <c:v>1.0146061689475521</c:v>
                </c:pt>
                <c:pt idx="862">
                  <c:v>1.0129483157303176</c:v>
                </c:pt>
                <c:pt idx="863">
                  <c:v>1.0112958714958471</c:v>
                </c:pt>
                <c:pt idx="864">
                  <c:v>1.0096488098158864</c:v>
                </c:pt>
                <c:pt idx="865">
                  <c:v>1.0080071044340719</c:v>
                </c:pt>
                <c:pt idx="866">
                  <c:v>1.0063707292645361</c:v>
                </c:pt>
                <c:pt idx="867">
                  <c:v>1.0047396583905257</c:v>
                </c:pt>
                <c:pt idx="868">
                  <c:v>1.0031138660630328</c:v>
                </c:pt>
                <c:pt idx="869">
                  <c:v>1.0014933266994415</c:v>
                </c:pt>
                <c:pt idx="870">
                  <c:v>0.99987801488218442</c:v>
                </c:pt>
                <c:pt idx="871">
                  <c:v>0.99826790535741439</c:v>
                </c:pt>
                <c:pt idx="872">
                  <c:v>0.99666297303368867</c:v>
                </c:pt>
                <c:pt idx="873">
                  <c:v>0.99506319298066503</c:v>
                </c:pt>
                <c:pt idx="874">
                  <c:v>0.99346854042781141</c:v>
                </c:pt>
                <c:pt idx="875">
                  <c:v>0.99187899076312691</c:v>
                </c:pt>
                <c:pt idx="876">
                  <c:v>0.99029451953187586</c:v>
                </c:pt>
                <c:pt idx="877">
                  <c:v>0.98871510243533389</c:v>
                </c:pt>
                <c:pt idx="878">
                  <c:v>0.98714071532954506</c:v>
                </c:pt>
                <c:pt idx="879">
                  <c:v>0.98557133422409271</c:v>
                </c:pt>
                <c:pt idx="880">
                  <c:v>0.98400693528087979</c:v>
                </c:pt>
                <c:pt idx="881">
                  <c:v>0.98244749481292293</c:v>
                </c:pt>
                <c:pt idx="882">
                  <c:v>0.9808929892831556</c:v>
                </c:pt>
                <c:pt idx="883">
                  <c:v>0.97934339530324543</c:v>
                </c:pt>
                <c:pt idx="884">
                  <c:v>0.97779868963242</c:v>
                </c:pt>
                <c:pt idx="885">
                  <c:v>0.97625884917630601</c:v>
                </c:pt>
                <c:pt idx="886">
                  <c:v>0.97472385098577718</c:v>
                </c:pt>
                <c:pt idx="887">
                  <c:v>0.97319367225581532</c:v>
                </c:pt>
                <c:pt idx="888">
                  <c:v>0.97166829032437985</c:v>
                </c:pt>
                <c:pt idx="889">
                  <c:v>0.97014768267129003</c:v>
                </c:pt>
                <c:pt idx="890">
                  <c:v>0.96863182691711613</c:v>
                </c:pt>
                <c:pt idx="891">
                  <c:v>0.96712070082208157</c:v>
                </c:pt>
                <c:pt idx="892">
                  <c:v>0.96561428228497559</c:v>
                </c:pt>
                <c:pt idx="893">
                  <c:v>0.96411254934207513</c:v>
                </c:pt>
                <c:pt idx="894">
                  <c:v>0.96261548016607812</c:v>
                </c:pt>
                <c:pt idx="895">
                  <c:v>0.96112305306504542</c:v>
                </c:pt>
                <c:pt idx="896">
                  <c:v>0.95963524648135345</c:v>
                </c:pt>
                <c:pt idx="897">
                  <c:v>0.95815203899065582</c:v>
                </c:pt>
                <c:pt idx="898">
                  <c:v>0.95667340930085532</c:v>
                </c:pt>
                <c:pt idx="899">
                  <c:v>0.95519933625108522</c:v>
                </c:pt>
                <c:pt idx="900">
                  <c:v>0.95372979881069897</c:v>
                </c:pt>
              </c:numCache>
            </c:numRef>
          </c:xVal>
          <c:yVal>
            <c:numRef>
              <c:f>prod!$D$4:$D$904</c:f>
              <c:numCache>
                <c:formatCode>General</c:formatCode>
                <c:ptCount val="901"/>
                <c:pt idx="0">
                  <c:v>1.6626998337057599</c:v>
                </c:pt>
                <c:pt idx="1">
                  <c:v>1.65145742998642</c:v>
                </c:pt>
                <c:pt idx="2">
                  <c:v>1.63972384522387</c:v>
                </c:pt>
                <c:pt idx="3">
                  <c:v>1.6258758625809699</c:v>
                </c:pt>
                <c:pt idx="4">
                  <c:v>1.60867390680972</c:v>
                </c:pt>
                <c:pt idx="5">
                  <c:v>1.58899976907489</c:v>
                </c:pt>
                <c:pt idx="6">
                  <c:v>1.5686326396252199</c:v>
                </c:pt>
                <c:pt idx="7">
                  <c:v>1.5491309561070601</c:v>
                </c:pt>
                <c:pt idx="8">
                  <c:v>1.53175007833302</c:v>
                </c:pt>
                <c:pt idx="9">
                  <c:v>1.5164780392647601</c:v>
                </c:pt>
                <c:pt idx="10">
                  <c:v>1.50268569812318</c:v>
                </c:pt>
                <c:pt idx="11">
                  <c:v>1.48977134629446</c:v>
                </c:pt>
                <c:pt idx="12">
                  <c:v>1.4771597905687199</c:v>
                </c:pt>
                <c:pt idx="13">
                  <c:v>1.46445244512204</c:v>
                </c:pt>
                <c:pt idx="14">
                  <c:v>1.4513024071674501</c:v>
                </c:pt>
                <c:pt idx="15">
                  <c:v>1.4375704206053801</c:v>
                </c:pt>
                <c:pt idx="16">
                  <c:v>1.4230153262379299</c:v>
                </c:pt>
                <c:pt idx="17">
                  <c:v>1.4075168949313499</c:v>
                </c:pt>
                <c:pt idx="18">
                  <c:v>1.3915255428736999</c:v>
                </c:pt>
                <c:pt idx="19">
                  <c:v>1.3757960635747699</c:v>
                </c:pt>
                <c:pt idx="20">
                  <c:v>1.3610142404341199</c:v>
                </c:pt>
                <c:pt idx="21">
                  <c:v>1.3477755864780201</c:v>
                </c:pt>
                <c:pt idx="22">
                  <c:v>1.3365750626200901</c:v>
                </c:pt>
                <c:pt idx="23">
                  <c:v>1.3271045412881399</c:v>
                </c:pt>
                <c:pt idx="24">
                  <c:v>1.3184387011163501</c:v>
                </c:pt>
                <c:pt idx="25">
                  <c:v>1.3097977672063901</c:v>
                </c:pt>
                <c:pt idx="26">
                  <c:v>1.3003418565050899</c:v>
                </c:pt>
                <c:pt idx="27">
                  <c:v>1.28959071150979</c:v>
                </c:pt>
                <c:pt idx="28">
                  <c:v>1.27786773951854</c:v>
                </c:pt>
                <c:pt idx="29">
                  <c:v>1.2660597461678</c:v>
                </c:pt>
                <c:pt idx="30">
                  <c:v>1.2549296691765801</c:v>
                </c:pt>
                <c:pt idx="31">
                  <c:v>1.2451831250254499</c:v>
                </c:pt>
                <c:pt idx="32">
                  <c:v>1.2373500031662299</c:v>
                </c:pt>
                <c:pt idx="33">
                  <c:v>1.2311171075414</c:v>
                </c:pt>
                <c:pt idx="34">
                  <c:v>1.2257678494589099</c:v>
                </c:pt>
                <c:pt idx="35">
                  <c:v>1.22056254256992</c:v>
                </c:pt>
                <c:pt idx="36">
                  <c:v>1.2148065678044599</c:v>
                </c:pt>
                <c:pt idx="37">
                  <c:v>1.20792896337762</c:v>
                </c:pt>
                <c:pt idx="38">
                  <c:v>1.1994886118486201</c:v>
                </c:pt>
                <c:pt idx="39">
                  <c:v>1.1898946317036501</c:v>
                </c:pt>
                <c:pt idx="40">
                  <c:v>1.17968803570875</c:v>
                </c:pt>
                <c:pt idx="41">
                  <c:v>1.1695005980644</c:v>
                </c:pt>
                <c:pt idx="42">
                  <c:v>1.15980633646662</c:v>
                </c:pt>
                <c:pt idx="43">
                  <c:v>1.15103670665333</c:v>
                </c:pt>
                <c:pt idx="44">
                  <c:v>1.1432893169973599</c:v>
                </c:pt>
                <c:pt idx="45">
                  <c:v>1.13627210496364</c:v>
                </c:pt>
                <c:pt idx="46">
                  <c:v>1.1296563132000501</c:v>
                </c:pt>
                <c:pt idx="47">
                  <c:v>1.12313333114533</c:v>
                </c:pt>
                <c:pt idx="48">
                  <c:v>1.11645164384697</c:v>
                </c:pt>
                <c:pt idx="49">
                  <c:v>1.1093493532594401</c:v>
                </c:pt>
                <c:pt idx="50">
                  <c:v>1.1016794132173</c:v>
                </c:pt>
                <c:pt idx="51">
                  <c:v>1.0935662469691401</c:v>
                </c:pt>
                <c:pt idx="52">
                  <c:v>1.08519089815081</c:v>
                </c:pt>
                <c:pt idx="53">
                  <c:v>1.0767245681791699</c:v>
                </c:pt>
                <c:pt idx="54">
                  <c:v>1.06830125993042</c:v>
                </c:pt>
                <c:pt idx="55">
                  <c:v>1.0600785689391601</c:v>
                </c:pt>
                <c:pt idx="56">
                  <c:v>1.0521625959627099</c:v>
                </c:pt>
                <c:pt idx="57">
                  <c:v>1.04448769621231</c:v>
                </c:pt>
                <c:pt idx="58">
                  <c:v>1.0369897894476501</c:v>
                </c:pt>
                <c:pt idx="59">
                  <c:v>1.0295949854291999</c:v>
                </c:pt>
                <c:pt idx="60">
                  <c:v>1.0222173576031399</c:v>
                </c:pt>
                <c:pt idx="61">
                  <c:v>1.01481853785704</c:v>
                </c:pt>
                <c:pt idx="62">
                  <c:v>1.0073124244473399</c:v>
                </c:pt>
                <c:pt idx="63">
                  <c:v>0.99968484562471804</c:v>
                </c:pt>
                <c:pt idx="64">
                  <c:v>0.99196258390981895</c:v>
                </c:pt>
                <c:pt idx="65">
                  <c:v>0.98413087133055999</c:v>
                </c:pt>
                <c:pt idx="66">
                  <c:v>0.97622377950169203</c:v>
                </c:pt>
                <c:pt idx="67">
                  <c:v>0.96822660129555105</c:v>
                </c:pt>
                <c:pt idx="68">
                  <c:v>0.96013715186890203</c:v>
                </c:pt>
                <c:pt idx="69">
                  <c:v>0.951974514776873</c:v>
                </c:pt>
                <c:pt idx="70">
                  <c:v>0.94374381084955095</c:v>
                </c:pt>
                <c:pt idx="71">
                  <c:v>0.93553888482175895</c:v>
                </c:pt>
                <c:pt idx="72">
                  <c:v>0.92746154229406497</c:v>
                </c:pt>
                <c:pt idx="73">
                  <c:v>0.91963991399747402</c:v>
                </c:pt>
                <c:pt idx="74">
                  <c:v>0.91212944458498602</c:v>
                </c:pt>
                <c:pt idx="75">
                  <c:v>0.90503687649565001</c:v>
                </c:pt>
                <c:pt idx="76">
                  <c:v>0.89847719092007405</c:v>
                </c:pt>
                <c:pt idx="77">
                  <c:v>0.89249229625538196</c:v>
                </c:pt>
                <c:pt idx="78">
                  <c:v>0.88707157216906296</c:v>
                </c:pt>
                <c:pt idx="79">
                  <c:v>0.88212392152825403</c:v>
                </c:pt>
                <c:pt idx="80">
                  <c:v>0.87762187827641902</c:v>
                </c:pt>
                <c:pt idx="81">
                  <c:v>0.87349354583762295</c:v>
                </c:pt>
                <c:pt idx="82">
                  <c:v>0.86968822575104798</c:v>
                </c:pt>
                <c:pt idx="83">
                  <c:v>0.86615614665865903</c:v>
                </c:pt>
                <c:pt idx="84">
                  <c:v>0.86283800055539195</c:v>
                </c:pt>
                <c:pt idx="85">
                  <c:v>0.85966599704025304</c:v>
                </c:pt>
                <c:pt idx="86">
                  <c:v>0.856581276423104</c:v>
                </c:pt>
                <c:pt idx="87">
                  <c:v>0.85351412132109195</c:v>
                </c:pt>
                <c:pt idx="88">
                  <c:v>0.85038365129620597</c:v>
                </c:pt>
                <c:pt idx="89">
                  <c:v>0.847089315072727</c:v>
                </c:pt>
                <c:pt idx="90">
                  <c:v>0.84354536402581104</c:v>
                </c:pt>
                <c:pt idx="91">
                  <c:v>0.83962659149642105</c:v>
                </c:pt>
                <c:pt idx="92">
                  <c:v>0.83521863608251301</c:v>
                </c:pt>
                <c:pt idx="93">
                  <c:v>0.83019355341545298</c:v>
                </c:pt>
                <c:pt idx="94">
                  <c:v>0.82459874813228795</c:v>
                </c:pt>
                <c:pt idx="95">
                  <c:v>0.81861864937172901</c:v>
                </c:pt>
                <c:pt idx="96">
                  <c:v>0.812430617585023</c:v>
                </c:pt>
                <c:pt idx="97">
                  <c:v>0.80617011041786102</c:v>
                </c:pt>
                <c:pt idx="98">
                  <c:v>0.79996174552271704</c:v>
                </c:pt>
                <c:pt idx="99">
                  <c:v>0.79389781656825398</c:v>
                </c:pt>
                <c:pt idx="100">
                  <c:v>0.78803198716652101</c:v>
                </c:pt>
                <c:pt idx="101">
                  <c:v>0.78238810325807995</c:v>
                </c:pt>
                <c:pt idx="102">
                  <c:v>0.77683538603174596</c:v>
                </c:pt>
                <c:pt idx="103">
                  <c:v>0.77100267377340703</c:v>
                </c:pt>
                <c:pt idx="104">
                  <c:v>0.76445313553918504</c:v>
                </c:pt>
                <c:pt idx="105">
                  <c:v>0.75680194276343105</c:v>
                </c:pt>
                <c:pt idx="106">
                  <c:v>0.74768810988541101</c:v>
                </c:pt>
                <c:pt idx="107">
                  <c:v>0.73683129856390495</c:v>
                </c:pt>
                <c:pt idx="108">
                  <c:v>0.724049001665661</c:v>
                </c:pt>
                <c:pt idx="109">
                  <c:v>0.709297361078289</c:v>
                </c:pt>
                <c:pt idx="110">
                  <c:v>0.69271004305011996</c:v>
                </c:pt>
                <c:pt idx="111">
                  <c:v>0.67463320285148698</c:v>
                </c:pt>
                <c:pt idx="112">
                  <c:v>0.65568809887364199</c:v>
                </c:pt>
                <c:pt idx="113">
                  <c:v>0.63669912230208603</c:v>
                </c:pt>
                <c:pt idx="114">
                  <c:v>0.61849688077079801</c:v>
                </c:pt>
                <c:pt idx="115">
                  <c:v>0.60190250129532297</c:v>
                </c:pt>
                <c:pt idx="116">
                  <c:v>0.58772570984449901</c:v>
                </c:pt>
                <c:pt idx="117">
                  <c:v>0.57680780817664101</c:v>
                </c:pt>
                <c:pt idx="118">
                  <c:v>0.57007284113605405</c:v>
                </c:pt>
                <c:pt idx="119">
                  <c:v>0.56863819300069995</c:v>
                </c:pt>
                <c:pt idx="120">
                  <c:v>0.57395670465327697</c:v>
                </c:pt>
                <c:pt idx="121">
                  <c:v>0.58804529946556305</c:v>
                </c:pt>
                <c:pt idx="122">
                  <c:v>0.61292419931555497</c:v>
                </c:pt>
                <c:pt idx="123">
                  <c:v>0.650995939270267</c:v>
                </c:pt>
                <c:pt idx="124">
                  <c:v>0.706047123857381</c:v>
                </c:pt>
                <c:pt idx="125">
                  <c:v>0.783661963130864</c:v>
                </c:pt>
                <c:pt idx="126">
                  <c:v>0.89211724547750704</c:v>
                </c:pt>
                <c:pt idx="127">
                  <c:v>1.04271593164122</c:v>
                </c:pt>
                <c:pt idx="128">
                  <c:v>1.2492856005085</c:v>
                </c:pt>
                <c:pt idx="129">
                  <c:v>1.5271860500830901</c:v>
                </c:pt>
                <c:pt idx="130">
                  <c:v>1.89579574437939</c:v>
                </c:pt>
                <c:pt idx="131">
                  <c:v>2.3686868225315898</c:v>
                </c:pt>
                <c:pt idx="132">
                  <c:v>2.90852468380058</c:v>
                </c:pt>
                <c:pt idx="133">
                  <c:v>3.4180318596871899</c:v>
                </c:pt>
                <c:pt idx="134">
                  <c:v>3.8174841835506799</c:v>
                </c:pt>
                <c:pt idx="135">
                  <c:v>4.1097946340529301</c:v>
                </c:pt>
                <c:pt idx="136">
                  <c:v>4.35910390001668</c:v>
                </c:pt>
                <c:pt idx="137">
                  <c:v>4.6163188671791104</c:v>
                </c:pt>
                <c:pt idx="138">
                  <c:v>4.8881980726354</c:v>
                </c:pt>
                <c:pt idx="139">
                  <c:v>5.1495826567532701</c:v>
                </c:pt>
                <c:pt idx="140">
                  <c:v>5.3638288330243702</c:v>
                </c:pt>
                <c:pt idx="141">
                  <c:v>5.4962738111365796</c:v>
                </c:pt>
                <c:pt idx="142">
                  <c:v>5.5191439709644596</c:v>
                </c:pt>
                <c:pt idx="143">
                  <c:v>5.4138692031113296</c:v>
                </c:pt>
                <c:pt idx="144">
                  <c:v>5.17594203663573</c:v>
                </c:pt>
                <c:pt idx="145">
                  <c:v>4.8273614753472298</c:v>
                </c:pt>
                <c:pt idx="146">
                  <c:v>4.4148061494947202</c:v>
                </c:pt>
                <c:pt idx="147">
                  <c:v>3.99135939353673</c:v>
                </c:pt>
                <c:pt idx="148">
                  <c:v>3.6007366894873001</c:v>
                </c:pt>
                <c:pt idx="149">
                  <c:v>3.2695108849614098</c:v>
                </c:pt>
                <c:pt idx="150">
                  <c:v>3.00669238958602</c:v>
                </c:pt>
                <c:pt idx="151">
                  <c:v>2.8053855721107799</c:v>
                </c:pt>
                <c:pt idx="152">
                  <c:v>2.6489009061972801</c:v>
                </c:pt>
                <c:pt idx="153">
                  <c:v>2.5211779327323098</c:v>
                </c:pt>
                <c:pt idx="154">
                  <c:v>2.41512115838928</c:v>
                </c:pt>
                <c:pt idx="155">
                  <c:v>2.32819391587278</c:v>
                </c:pt>
                <c:pt idx="156">
                  <c:v>2.2543051605749</c:v>
                </c:pt>
                <c:pt idx="157">
                  <c:v>2.1784929536763298</c:v>
                </c:pt>
                <c:pt idx="158">
                  <c:v>2.0849972979399398</c:v>
                </c:pt>
                <c:pt idx="159">
                  <c:v>1.96621629340058</c:v>
                </c:pt>
                <c:pt idx="160">
                  <c:v>1.8255613914562301</c:v>
                </c:pt>
                <c:pt idx="161">
                  <c:v>1.67165393190343</c:v>
                </c:pt>
                <c:pt idx="162">
                  <c:v>1.5167635825430701</c:v>
                </c:pt>
                <c:pt idx="163">
                  <c:v>1.3696931577270901</c:v>
                </c:pt>
                <c:pt idx="164">
                  <c:v>1.2357884845304801</c:v>
                </c:pt>
                <c:pt idx="165">
                  <c:v>1.1168461968060199</c:v>
                </c:pt>
                <c:pt idx="166">
                  <c:v>1.0125952178784801</c:v>
                </c:pt>
                <c:pt idx="167">
                  <c:v>0.92224217371649597</c:v>
                </c:pt>
                <c:pt idx="168">
                  <c:v>0.84383163789288096</c:v>
                </c:pt>
                <c:pt idx="169">
                  <c:v>0.77599397119332203</c:v>
                </c:pt>
                <c:pt idx="170">
                  <c:v>0.71620662811955405</c:v>
                </c:pt>
                <c:pt idx="171">
                  <c:v>0.66139827178978805</c:v>
                </c:pt>
                <c:pt idx="172">
                  <c:v>0.61001544987351497</c:v>
                </c:pt>
                <c:pt idx="173">
                  <c:v>0.56103544640001002</c:v>
                </c:pt>
                <c:pt idx="174">
                  <c:v>0.51681254649321695</c:v>
                </c:pt>
                <c:pt idx="175">
                  <c:v>0.478645337684457</c:v>
                </c:pt>
                <c:pt idx="176">
                  <c:v>0.44688420314948302</c:v>
                </c:pt>
                <c:pt idx="177">
                  <c:v>0.42053465368808401</c:v>
                </c:pt>
                <c:pt idx="178">
                  <c:v>0.39907549282976501</c:v>
                </c:pt>
                <c:pt idx="179">
                  <c:v>0.38275046103065502</c:v>
                </c:pt>
                <c:pt idx="180">
                  <c:v>0.37313522555019701</c:v>
                </c:pt>
                <c:pt idx="181">
                  <c:v>0.36919185139912503</c:v>
                </c:pt>
                <c:pt idx="182">
                  <c:v>0.36642761819624398</c:v>
                </c:pt>
                <c:pt idx="183">
                  <c:v>0.35689213316145402</c:v>
                </c:pt>
                <c:pt idx="184">
                  <c:v>0.33797466622511702</c:v>
                </c:pt>
                <c:pt idx="185">
                  <c:v>0.312593467273175</c:v>
                </c:pt>
                <c:pt idx="186">
                  <c:v>0.28789962093617</c:v>
                </c:pt>
                <c:pt idx="187">
                  <c:v>0.26753551353938798</c:v>
                </c:pt>
                <c:pt idx="188">
                  <c:v>0.25124060800886699</c:v>
                </c:pt>
                <c:pt idx="189">
                  <c:v>0.238568864260678</c:v>
                </c:pt>
                <c:pt idx="190">
                  <c:v>0.228539345398691</c:v>
                </c:pt>
                <c:pt idx="191">
                  <c:v>0.22132227409802399</c:v>
                </c:pt>
                <c:pt idx="192">
                  <c:v>0.21605796953171699</c:v>
                </c:pt>
                <c:pt idx="193">
                  <c:v>0.211549757801336</c:v>
                </c:pt>
                <c:pt idx="194">
                  <c:v>0.206685416471381</c:v>
                </c:pt>
                <c:pt idx="195">
                  <c:v>0.19975487452373</c:v>
                </c:pt>
                <c:pt idx="196">
                  <c:v>0.19192656673779701</c:v>
                </c:pt>
                <c:pt idx="197">
                  <c:v>0.18467985017605801</c:v>
                </c:pt>
                <c:pt idx="198">
                  <c:v>0.17897148172588101</c:v>
                </c:pt>
                <c:pt idx="199">
                  <c:v>0.17393023678542099</c:v>
                </c:pt>
                <c:pt idx="200">
                  <c:v>0.170398809625084</c:v>
                </c:pt>
                <c:pt idx="201">
                  <c:v>0.16803610317867099</c:v>
                </c:pt>
                <c:pt idx="202">
                  <c:v>0.166755408488274</c:v>
                </c:pt>
                <c:pt idx="203">
                  <c:v>0.165891281391843</c:v>
                </c:pt>
                <c:pt idx="204">
                  <c:v>0.164104968632766</c:v>
                </c:pt>
                <c:pt idx="205">
                  <c:v>0.160476233096638</c:v>
                </c:pt>
                <c:pt idx="206">
                  <c:v>0.155468016272376</c:v>
                </c:pt>
                <c:pt idx="207">
                  <c:v>0.14972114490813601</c:v>
                </c:pt>
                <c:pt idx="208">
                  <c:v>0.14397396957745401</c:v>
                </c:pt>
                <c:pt idx="209">
                  <c:v>0.13863680800545999</c:v>
                </c:pt>
                <c:pt idx="210">
                  <c:v>0.133904257676421</c:v>
                </c:pt>
                <c:pt idx="211">
                  <c:v>0.12869264996419899</c:v>
                </c:pt>
                <c:pt idx="212">
                  <c:v>0.124436339239111</c:v>
                </c:pt>
                <c:pt idx="213">
                  <c:v>0.120956452946004</c:v>
                </c:pt>
                <c:pt idx="214">
                  <c:v>0.118240273128913</c:v>
                </c:pt>
                <c:pt idx="215">
                  <c:v>0.116473970511061</c:v>
                </c:pt>
                <c:pt idx="216">
                  <c:v>0.115520982437378</c:v>
                </c:pt>
                <c:pt idx="217">
                  <c:v>0.1152300105221</c:v>
                </c:pt>
                <c:pt idx="218">
                  <c:v>0.115767367932816</c:v>
                </c:pt>
                <c:pt idx="219">
                  <c:v>0.117080417523068</c:v>
                </c:pt>
                <c:pt idx="220">
                  <c:v>0.117794388385061</c:v>
                </c:pt>
                <c:pt idx="221">
                  <c:v>0.116337234138366</c:v>
                </c:pt>
                <c:pt idx="222">
                  <c:v>0.112521712352809</c:v>
                </c:pt>
                <c:pt idx="223">
                  <c:v>0.10790476318697501</c:v>
                </c:pt>
                <c:pt idx="224">
                  <c:v>0.10333018071482</c:v>
                </c:pt>
                <c:pt idx="225">
                  <c:v>9.98067297135668E-2</c:v>
                </c:pt>
                <c:pt idx="226">
                  <c:v>9.6797066046092298E-2</c:v>
                </c:pt>
                <c:pt idx="227">
                  <c:v>9.4568758798470695E-2</c:v>
                </c:pt>
                <c:pt idx="228">
                  <c:v>9.3688694816370904E-2</c:v>
                </c:pt>
                <c:pt idx="229">
                  <c:v>9.3438261690013805E-2</c:v>
                </c:pt>
                <c:pt idx="230">
                  <c:v>9.4941409912976102E-2</c:v>
                </c:pt>
                <c:pt idx="231">
                  <c:v>9.7564198648615E-2</c:v>
                </c:pt>
                <c:pt idx="232">
                  <c:v>0.101754322492127</c:v>
                </c:pt>
                <c:pt idx="233">
                  <c:v>0.106226199627887</c:v>
                </c:pt>
                <c:pt idx="234">
                  <c:v>0.108699754124469</c:v>
                </c:pt>
                <c:pt idx="235">
                  <c:v>0.107674217762354</c:v>
                </c:pt>
                <c:pt idx="236">
                  <c:v>0.10406163955870799</c:v>
                </c:pt>
                <c:pt idx="237">
                  <c:v>0.100128719869313</c:v>
                </c:pt>
                <c:pt idx="238">
                  <c:v>9.7551732615796194E-2</c:v>
                </c:pt>
                <c:pt idx="239">
                  <c:v>9.6698675695459105E-2</c:v>
                </c:pt>
                <c:pt idx="240">
                  <c:v>9.7986183785144204E-2</c:v>
                </c:pt>
                <c:pt idx="241">
                  <c:v>0.100576077216814</c:v>
                </c:pt>
                <c:pt idx="242">
                  <c:v>0.103959722641029</c:v>
                </c:pt>
                <c:pt idx="243">
                  <c:v>0.107372248954621</c:v>
                </c:pt>
                <c:pt idx="244">
                  <c:v>0.109367506218391</c:v>
                </c:pt>
                <c:pt idx="245">
                  <c:v>0.10841036987722499</c:v>
                </c:pt>
                <c:pt idx="246">
                  <c:v>0.103175939533143</c:v>
                </c:pt>
                <c:pt idx="247">
                  <c:v>9.4891128071461703E-2</c:v>
                </c:pt>
                <c:pt idx="248">
                  <c:v>8.6402471065290795E-2</c:v>
                </c:pt>
                <c:pt idx="249">
                  <c:v>7.8839619591473203E-2</c:v>
                </c:pt>
                <c:pt idx="250">
                  <c:v>7.3129534624484696E-2</c:v>
                </c:pt>
                <c:pt idx="251">
                  <c:v>6.90963317228733E-2</c:v>
                </c:pt>
                <c:pt idx="252">
                  <c:v>6.6000540272869307E-2</c:v>
                </c:pt>
                <c:pt idx="253">
                  <c:v>6.3455534881345602E-2</c:v>
                </c:pt>
                <c:pt idx="254">
                  <c:v>6.1836048899400399E-2</c:v>
                </c:pt>
                <c:pt idx="255">
                  <c:v>6.1141493063934703E-2</c:v>
                </c:pt>
                <c:pt idx="256">
                  <c:v>6.0547604489118001E-2</c:v>
                </c:pt>
                <c:pt idx="257">
                  <c:v>5.9267486842030898E-2</c:v>
                </c:pt>
                <c:pt idx="258">
                  <c:v>5.7801536577247903E-2</c:v>
                </c:pt>
                <c:pt idx="259">
                  <c:v>5.6955142124821903E-2</c:v>
                </c:pt>
                <c:pt idx="260">
                  <c:v>5.5872241623658399E-2</c:v>
                </c:pt>
                <c:pt idx="261">
                  <c:v>5.4147152793707701E-2</c:v>
                </c:pt>
                <c:pt idx="262">
                  <c:v>5.3040504116732001E-2</c:v>
                </c:pt>
                <c:pt idx="263">
                  <c:v>5.2015973341508197E-2</c:v>
                </c:pt>
                <c:pt idx="264">
                  <c:v>5.0698229769224702E-2</c:v>
                </c:pt>
                <c:pt idx="265">
                  <c:v>4.9610728134137E-2</c:v>
                </c:pt>
                <c:pt idx="266">
                  <c:v>4.91738611468302E-2</c:v>
                </c:pt>
                <c:pt idx="267">
                  <c:v>4.8276603013273099E-2</c:v>
                </c:pt>
                <c:pt idx="268">
                  <c:v>4.8010843812885298E-2</c:v>
                </c:pt>
                <c:pt idx="269">
                  <c:v>4.7610503134926097E-2</c:v>
                </c:pt>
                <c:pt idx="270">
                  <c:v>4.7391344335202701E-2</c:v>
                </c:pt>
                <c:pt idx="271">
                  <c:v>4.7407940819963398E-2</c:v>
                </c:pt>
                <c:pt idx="272">
                  <c:v>4.74873607639104E-2</c:v>
                </c:pt>
                <c:pt idx="273">
                  <c:v>4.7837628326795903E-2</c:v>
                </c:pt>
                <c:pt idx="274">
                  <c:v>4.8240584159632997E-2</c:v>
                </c:pt>
                <c:pt idx="275">
                  <c:v>4.9135453156883203E-2</c:v>
                </c:pt>
                <c:pt idx="276">
                  <c:v>5.0019256594288602E-2</c:v>
                </c:pt>
                <c:pt idx="277">
                  <c:v>5.14832598108882E-2</c:v>
                </c:pt>
                <c:pt idx="278">
                  <c:v>5.27083653512503E-2</c:v>
                </c:pt>
                <c:pt idx="279">
                  <c:v>5.4225613033585897E-2</c:v>
                </c:pt>
                <c:pt idx="280">
                  <c:v>5.4867689796690697E-2</c:v>
                </c:pt>
                <c:pt idx="281">
                  <c:v>5.5222944268072997E-2</c:v>
                </c:pt>
                <c:pt idx="282">
                  <c:v>5.4364642515848001E-2</c:v>
                </c:pt>
                <c:pt idx="283">
                  <c:v>5.2767542151219003E-2</c:v>
                </c:pt>
                <c:pt idx="284">
                  <c:v>5.09926638874178E-2</c:v>
                </c:pt>
                <c:pt idx="285">
                  <c:v>4.9108904730035E-2</c:v>
                </c:pt>
                <c:pt idx="286">
                  <c:v>4.7276615218864497E-2</c:v>
                </c:pt>
                <c:pt idx="287">
                  <c:v>4.5981516712690101E-2</c:v>
                </c:pt>
                <c:pt idx="288">
                  <c:v>4.4851658799452299E-2</c:v>
                </c:pt>
                <c:pt idx="289">
                  <c:v>4.4124559418373302E-2</c:v>
                </c:pt>
                <c:pt idx="290">
                  <c:v>4.3688222558760301E-2</c:v>
                </c:pt>
                <c:pt idx="291">
                  <c:v>4.3534517454825797E-2</c:v>
                </c:pt>
                <c:pt idx="292">
                  <c:v>4.3732902140667398E-2</c:v>
                </c:pt>
                <c:pt idx="293">
                  <c:v>4.3977889114188998E-2</c:v>
                </c:pt>
                <c:pt idx="294">
                  <c:v>4.4693080416937599E-2</c:v>
                </c:pt>
                <c:pt idx="295">
                  <c:v>4.4929353133671197E-2</c:v>
                </c:pt>
                <c:pt idx="296">
                  <c:v>4.5477108824797302E-2</c:v>
                </c:pt>
                <c:pt idx="297">
                  <c:v>4.5646203911482101E-2</c:v>
                </c:pt>
                <c:pt idx="298">
                  <c:v>4.5702294793724903E-2</c:v>
                </c:pt>
                <c:pt idx="299">
                  <c:v>4.5965813925981702E-2</c:v>
                </c:pt>
                <c:pt idx="300">
                  <c:v>4.6421159322410803E-2</c:v>
                </c:pt>
                <c:pt idx="301">
                  <c:v>4.7580657164748102E-2</c:v>
                </c:pt>
                <c:pt idx="302">
                  <c:v>4.9098420897459999E-2</c:v>
                </c:pt>
                <c:pt idx="303">
                  <c:v>5.1147239205007002E-2</c:v>
                </c:pt>
                <c:pt idx="304">
                  <c:v>5.3491324602365498E-2</c:v>
                </c:pt>
                <c:pt idx="305">
                  <c:v>5.5663161628029798E-2</c:v>
                </c:pt>
                <c:pt idx="306">
                  <c:v>5.7828846034434903E-2</c:v>
                </c:pt>
                <c:pt idx="307">
                  <c:v>5.87721330597583E-2</c:v>
                </c:pt>
                <c:pt idx="308">
                  <c:v>5.8582420992823903E-2</c:v>
                </c:pt>
                <c:pt idx="309">
                  <c:v>5.6781646978921602E-2</c:v>
                </c:pt>
                <c:pt idx="310">
                  <c:v>5.3933974834039097E-2</c:v>
                </c:pt>
                <c:pt idx="311">
                  <c:v>5.0908624604224399E-2</c:v>
                </c:pt>
                <c:pt idx="312">
                  <c:v>4.7672289658600098E-2</c:v>
                </c:pt>
                <c:pt idx="313">
                  <c:v>4.5289439635297302E-2</c:v>
                </c:pt>
                <c:pt idx="314">
                  <c:v>4.3458856489218302E-2</c:v>
                </c:pt>
                <c:pt idx="315">
                  <c:v>4.2110119024476499E-2</c:v>
                </c:pt>
                <c:pt idx="316">
                  <c:v>4.1593762513994E-2</c:v>
                </c:pt>
                <c:pt idx="317">
                  <c:v>4.1341930704776299E-2</c:v>
                </c:pt>
                <c:pt idx="318">
                  <c:v>4.19179683632524E-2</c:v>
                </c:pt>
                <c:pt idx="319">
                  <c:v>4.3223868750724398E-2</c:v>
                </c:pt>
                <c:pt idx="320">
                  <c:v>4.5017167532291201E-2</c:v>
                </c:pt>
                <c:pt idx="321">
                  <c:v>4.7894779912860203E-2</c:v>
                </c:pt>
                <c:pt idx="322">
                  <c:v>5.1270171321014198E-2</c:v>
                </c:pt>
                <c:pt idx="323">
                  <c:v>5.6061883384692902E-2</c:v>
                </c:pt>
                <c:pt idx="324">
                  <c:v>5.9743903611886903E-2</c:v>
                </c:pt>
                <c:pt idx="325">
                  <c:v>6.3877607248181895E-2</c:v>
                </c:pt>
                <c:pt idx="326">
                  <c:v>6.59452714564462E-2</c:v>
                </c:pt>
                <c:pt idx="327">
                  <c:v>6.5054934081754806E-2</c:v>
                </c:pt>
                <c:pt idx="328">
                  <c:v>6.1789011483317301E-2</c:v>
                </c:pt>
                <c:pt idx="329">
                  <c:v>5.74067787286884E-2</c:v>
                </c:pt>
                <c:pt idx="330">
                  <c:v>5.2284534606577601E-2</c:v>
                </c:pt>
                <c:pt idx="331">
                  <c:v>4.7831150397359398E-2</c:v>
                </c:pt>
                <c:pt idx="332">
                  <c:v>4.3609511568952201E-2</c:v>
                </c:pt>
                <c:pt idx="333">
                  <c:v>4.0303369801606599E-2</c:v>
                </c:pt>
                <c:pt idx="334">
                  <c:v>3.7341001266014598E-2</c:v>
                </c:pt>
                <c:pt idx="335">
                  <c:v>3.5315915471018602E-2</c:v>
                </c:pt>
                <c:pt idx="336">
                  <c:v>3.3215482341763601E-2</c:v>
                </c:pt>
                <c:pt idx="337">
                  <c:v>3.1847365480570503E-2</c:v>
                </c:pt>
                <c:pt idx="338">
                  <c:v>3.04724257234175E-2</c:v>
                </c:pt>
                <c:pt idx="339">
                  <c:v>2.9501750562946901E-2</c:v>
                </c:pt>
                <c:pt idx="340">
                  <c:v>2.8521948504079998E-2</c:v>
                </c:pt>
                <c:pt idx="341">
                  <c:v>2.7771895441965799E-2</c:v>
                </c:pt>
                <c:pt idx="342">
                  <c:v>2.70789812327604E-2</c:v>
                </c:pt>
                <c:pt idx="343">
                  <c:v>2.66552320879559E-2</c:v>
                </c:pt>
                <c:pt idx="344">
                  <c:v>2.6104503160741199E-2</c:v>
                </c:pt>
                <c:pt idx="345">
                  <c:v>2.5818891954262999E-2</c:v>
                </c:pt>
                <c:pt idx="346">
                  <c:v>2.5270828692951799E-2</c:v>
                </c:pt>
                <c:pt idx="347">
                  <c:v>2.52002654167462E-2</c:v>
                </c:pt>
                <c:pt idx="348">
                  <c:v>2.48819044073651E-2</c:v>
                </c:pt>
                <c:pt idx="349">
                  <c:v>2.4415453470969999E-2</c:v>
                </c:pt>
                <c:pt idx="350">
                  <c:v>2.39652140403489E-2</c:v>
                </c:pt>
                <c:pt idx="351">
                  <c:v>2.3696179140171601E-2</c:v>
                </c:pt>
                <c:pt idx="352">
                  <c:v>2.3057692377431101E-2</c:v>
                </c:pt>
                <c:pt idx="353">
                  <c:v>2.2631705018082902E-2</c:v>
                </c:pt>
                <c:pt idx="354">
                  <c:v>2.21267147283567E-2</c:v>
                </c:pt>
                <c:pt idx="355">
                  <c:v>2.1567291369026301E-2</c:v>
                </c:pt>
                <c:pt idx="356">
                  <c:v>2.1208541222150799E-2</c:v>
                </c:pt>
                <c:pt idx="357">
                  <c:v>2.0733045116635498E-2</c:v>
                </c:pt>
                <c:pt idx="358">
                  <c:v>2.0378934988710899E-2</c:v>
                </c:pt>
                <c:pt idx="359">
                  <c:v>1.99727125811529E-2</c:v>
                </c:pt>
                <c:pt idx="360">
                  <c:v>1.96499564884247E-2</c:v>
                </c:pt>
                <c:pt idx="361">
                  <c:v>1.9314195371405399E-2</c:v>
                </c:pt>
                <c:pt idx="362">
                  <c:v>1.9033715524697601E-2</c:v>
                </c:pt>
                <c:pt idx="363">
                  <c:v>1.8849709148206401E-2</c:v>
                </c:pt>
                <c:pt idx="364">
                  <c:v>1.8517339352851801E-2</c:v>
                </c:pt>
                <c:pt idx="365">
                  <c:v>1.8370961766750599E-2</c:v>
                </c:pt>
                <c:pt idx="366">
                  <c:v>1.8007198075699501E-2</c:v>
                </c:pt>
                <c:pt idx="367">
                  <c:v>1.7997418471939499E-2</c:v>
                </c:pt>
                <c:pt idx="368">
                  <c:v>1.7673385883537899E-2</c:v>
                </c:pt>
                <c:pt idx="369">
                  <c:v>1.7398678768491601E-2</c:v>
                </c:pt>
                <c:pt idx="370">
                  <c:v>1.7503705719213999E-2</c:v>
                </c:pt>
                <c:pt idx="371">
                  <c:v>1.72587339821513E-2</c:v>
                </c:pt>
                <c:pt idx="372">
                  <c:v>1.6840833050641799E-2</c:v>
                </c:pt>
                <c:pt idx="373">
                  <c:v>1.6926579691123801E-2</c:v>
                </c:pt>
                <c:pt idx="374">
                  <c:v>1.6676622400351299E-2</c:v>
                </c:pt>
                <c:pt idx="375">
                  <c:v>1.66218288153368E-2</c:v>
                </c:pt>
                <c:pt idx="376">
                  <c:v>1.6732857287217601E-2</c:v>
                </c:pt>
                <c:pt idx="377">
                  <c:v>1.6337199068436899E-2</c:v>
                </c:pt>
                <c:pt idx="378">
                  <c:v>1.67161648372617E-2</c:v>
                </c:pt>
                <c:pt idx="379">
                  <c:v>1.6275830394104501E-2</c:v>
                </c:pt>
                <c:pt idx="380">
                  <c:v>1.67522201596325E-2</c:v>
                </c:pt>
                <c:pt idx="381">
                  <c:v>1.6215615991971199E-2</c:v>
                </c:pt>
                <c:pt idx="382">
                  <c:v>1.6578792993669399E-2</c:v>
                </c:pt>
                <c:pt idx="383">
                  <c:v>1.6270099558061499E-2</c:v>
                </c:pt>
                <c:pt idx="384">
                  <c:v>1.6220904514486201E-2</c:v>
                </c:pt>
                <c:pt idx="385">
                  <c:v>1.61867373036114E-2</c:v>
                </c:pt>
                <c:pt idx="386">
                  <c:v>1.57098992755293E-2</c:v>
                </c:pt>
                <c:pt idx="387">
                  <c:v>1.6092278657761801E-2</c:v>
                </c:pt>
                <c:pt idx="388">
                  <c:v>1.5373743783193301E-2</c:v>
                </c:pt>
                <c:pt idx="389">
                  <c:v>1.5707333421930401E-2</c:v>
                </c:pt>
                <c:pt idx="390">
                  <c:v>1.51515580912178E-2</c:v>
                </c:pt>
                <c:pt idx="391">
                  <c:v>1.5599596211177199E-2</c:v>
                </c:pt>
                <c:pt idx="392">
                  <c:v>1.5079608010093001E-2</c:v>
                </c:pt>
                <c:pt idx="393">
                  <c:v>1.53988929506367E-2</c:v>
                </c:pt>
                <c:pt idx="394">
                  <c:v>1.5149328096547199E-2</c:v>
                </c:pt>
                <c:pt idx="395">
                  <c:v>1.53661576443839E-2</c:v>
                </c:pt>
                <c:pt idx="396">
                  <c:v>1.5121206356586399E-2</c:v>
                </c:pt>
                <c:pt idx="397">
                  <c:v>1.5372253178317301E-2</c:v>
                </c:pt>
                <c:pt idx="398">
                  <c:v>1.5221058129062401E-2</c:v>
                </c:pt>
                <c:pt idx="399">
                  <c:v>1.5336630833222399E-2</c:v>
                </c:pt>
                <c:pt idx="400">
                  <c:v>1.54584938964114E-2</c:v>
                </c:pt>
                <c:pt idx="401">
                  <c:v>1.5265843659225699E-2</c:v>
                </c:pt>
                <c:pt idx="402">
                  <c:v>1.5640407906828899E-2</c:v>
                </c:pt>
                <c:pt idx="403">
                  <c:v>1.53080987892695E-2</c:v>
                </c:pt>
                <c:pt idx="404">
                  <c:v>1.5881347740745299E-2</c:v>
                </c:pt>
                <c:pt idx="405">
                  <c:v>1.5641002759527602E-2</c:v>
                </c:pt>
                <c:pt idx="406">
                  <c:v>1.61426190028807E-2</c:v>
                </c:pt>
                <c:pt idx="407">
                  <c:v>1.6267010063754701E-2</c:v>
                </c:pt>
                <c:pt idx="408">
                  <c:v>1.6532858359578299E-2</c:v>
                </c:pt>
                <c:pt idx="409">
                  <c:v>1.68013313601987E-2</c:v>
                </c:pt>
                <c:pt idx="410">
                  <c:v>1.69172655802294E-2</c:v>
                </c:pt>
                <c:pt idx="411">
                  <c:v>1.7455718590514601E-2</c:v>
                </c:pt>
                <c:pt idx="412">
                  <c:v>1.78025155624718E-2</c:v>
                </c:pt>
                <c:pt idx="413">
                  <c:v>1.8408157320084901E-2</c:v>
                </c:pt>
                <c:pt idx="414">
                  <c:v>1.8998576128475098E-2</c:v>
                </c:pt>
                <c:pt idx="415">
                  <c:v>1.9993502029698601E-2</c:v>
                </c:pt>
                <c:pt idx="416">
                  <c:v>2.0829870706304501E-2</c:v>
                </c:pt>
                <c:pt idx="417">
                  <c:v>2.1762523115976099E-2</c:v>
                </c:pt>
                <c:pt idx="418">
                  <c:v>2.3062593793772099E-2</c:v>
                </c:pt>
                <c:pt idx="419">
                  <c:v>2.4082729978032399E-2</c:v>
                </c:pt>
                <c:pt idx="420">
                  <c:v>2.58304856998645E-2</c:v>
                </c:pt>
                <c:pt idx="421">
                  <c:v>2.7402590940281898E-2</c:v>
                </c:pt>
                <c:pt idx="422">
                  <c:v>2.9043050898957201E-2</c:v>
                </c:pt>
                <c:pt idx="423">
                  <c:v>3.0865817222007499E-2</c:v>
                </c:pt>
                <c:pt idx="424">
                  <c:v>3.2247100979284397E-2</c:v>
                </c:pt>
                <c:pt idx="425">
                  <c:v>3.3524957880066097E-2</c:v>
                </c:pt>
                <c:pt idx="426">
                  <c:v>3.43122749317709E-2</c:v>
                </c:pt>
                <c:pt idx="427">
                  <c:v>3.4162686767539599E-2</c:v>
                </c:pt>
                <c:pt idx="428">
                  <c:v>3.3535817713487799E-2</c:v>
                </c:pt>
                <c:pt idx="429">
                  <c:v>3.2450384247770199E-2</c:v>
                </c:pt>
                <c:pt idx="430">
                  <c:v>3.1051449038655799E-2</c:v>
                </c:pt>
                <c:pt idx="431">
                  <c:v>2.9596283899738899E-2</c:v>
                </c:pt>
                <c:pt idx="432">
                  <c:v>2.8137105501340701E-2</c:v>
                </c:pt>
                <c:pt idx="433">
                  <c:v>2.6811504729678401E-2</c:v>
                </c:pt>
                <c:pt idx="434">
                  <c:v>2.5799648960342099E-2</c:v>
                </c:pt>
                <c:pt idx="435">
                  <c:v>2.4939311527713601E-2</c:v>
                </c:pt>
                <c:pt idx="436">
                  <c:v>2.4525829353382999E-2</c:v>
                </c:pt>
                <c:pt idx="437">
                  <c:v>2.41410645262395E-2</c:v>
                </c:pt>
                <c:pt idx="438">
                  <c:v>2.4063577036301999E-2</c:v>
                </c:pt>
                <c:pt idx="439">
                  <c:v>2.4366938106271E-2</c:v>
                </c:pt>
                <c:pt idx="440">
                  <c:v>2.4666274687609901E-2</c:v>
                </c:pt>
                <c:pt idx="441">
                  <c:v>2.5421163252263498E-2</c:v>
                </c:pt>
                <c:pt idx="442">
                  <c:v>2.64230121627189E-2</c:v>
                </c:pt>
                <c:pt idx="443">
                  <c:v>2.76709610938899E-2</c:v>
                </c:pt>
                <c:pt idx="444">
                  <c:v>2.92363158380031E-2</c:v>
                </c:pt>
                <c:pt idx="445">
                  <c:v>3.1044880336214001E-2</c:v>
                </c:pt>
                <c:pt idx="446">
                  <c:v>3.30188112447653E-2</c:v>
                </c:pt>
                <c:pt idx="447">
                  <c:v>3.52199849676679E-2</c:v>
                </c:pt>
                <c:pt idx="448">
                  <c:v>3.7237206448520098E-2</c:v>
                </c:pt>
                <c:pt idx="449">
                  <c:v>3.8852495600913098E-2</c:v>
                </c:pt>
                <c:pt idx="450">
                  <c:v>4.0195024441819403E-2</c:v>
                </c:pt>
                <c:pt idx="451">
                  <c:v>4.04595876009421E-2</c:v>
                </c:pt>
                <c:pt idx="452">
                  <c:v>4.0538431534690202E-2</c:v>
                </c:pt>
                <c:pt idx="453">
                  <c:v>4.01138691778999E-2</c:v>
                </c:pt>
                <c:pt idx="454">
                  <c:v>3.9653372566363303E-2</c:v>
                </c:pt>
                <c:pt idx="455">
                  <c:v>3.89291015191017E-2</c:v>
                </c:pt>
                <c:pt idx="456">
                  <c:v>3.8156686263020101E-2</c:v>
                </c:pt>
                <c:pt idx="457">
                  <c:v>3.7338367673246498E-2</c:v>
                </c:pt>
                <c:pt idx="458">
                  <c:v>3.52875383570945E-2</c:v>
                </c:pt>
                <c:pt idx="459">
                  <c:v>3.3718799411356297E-2</c:v>
                </c:pt>
                <c:pt idx="460">
                  <c:v>3.0821426798906201E-2</c:v>
                </c:pt>
                <c:pt idx="461">
                  <c:v>2.8593769525103899E-2</c:v>
                </c:pt>
                <c:pt idx="462">
                  <c:v>2.59684080122802E-2</c:v>
                </c:pt>
                <c:pt idx="463">
                  <c:v>2.40230417350463E-2</c:v>
                </c:pt>
                <c:pt idx="464">
                  <c:v>2.21260575025908E-2</c:v>
                </c:pt>
                <c:pt idx="465">
                  <c:v>2.0371731036574602E-2</c:v>
                </c:pt>
                <c:pt idx="466">
                  <c:v>1.9309634157274901E-2</c:v>
                </c:pt>
                <c:pt idx="467">
                  <c:v>1.8079061588360201E-2</c:v>
                </c:pt>
                <c:pt idx="468">
                  <c:v>1.71213778629811E-2</c:v>
                </c:pt>
                <c:pt idx="469">
                  <c:v>1.6258010203241399E-2</c:v>
                </c:pt>
                <c:pt idx="470">
                  <c:v>1.5701218374681698E-2</c:v>
                </c:pt>
                <c:pt idx="471">
                  <c:v>1.5092366496382899E-2</c:v>
                </c:pt>
                <c:pt idx="472">
                  <c:v>1.48784184327327E-2</c:v>
                </c:pt>
                <c:pt idx="473">
                  <c:v>1.40462002223981E-2</c:v>
                </c:pt>
                <c:pt idx="474">
                  <c:v>1.4014666615929001E-2</c:v>
                </c:pt>
                <c:pt idx="475">
                  <c:v>1.30312522865731E-2</c:v>
                </c:pt>
                <c:pt idx="476">
                  <c:v>1.30354797520102E-2</c:v>
                </c:pt>
                <c:pt idx="477">
                  <c:v>1.21009231754238E-2</c:v>
                </c:pt>
                <c:pt idx="478">
                  <c:v>1.18903435095644E-2</c:v>
                </c:pt>
                <c:pt idx="479">
                  <c:v>1.1295126839587701E-2</c:v>
                </c:pt>
                <c:pt idx="480">
                  <c:v>1.09656424248497E-2</c:v>
                </c:pt>
                <c:pt idx="481">
                  <c:v>1.06644904317911E-2</c:v>
                </c:pt>
                <c:pt idx="482">
                  <c:v>1.01649337609316E-2</c:v>
                </c:pt>
                <c:pt idx="483">
                  <c:v>1.0291208988793901E-2</c:v>
                </c:pt>
                <c:pt idx="484">
                  <c:v>9.6789227052856298E-3</c:v>
                </c:pt>
                <c:pt idx="485">
                  <c:v>9.9295516962724095E-3</c:v>
                </c:pt>
                <c:pt idx="486">
                  <c:v>9.3050955881984494E-3</c:v>
                </c:pt>
                <c:pt idx="487">
                  <c:v>9.2559083184956693E-3</c:v>
                </c:pt>
                <c:pt idx="488">
                  <c:v>8.7808764536026502E-3</c:v>
                </c:pt>
                <c:pt idx="489">
                  <c:v>8.9817409445338194E-3</c:v>
                </c:pt>
                <c:pt idx="490">
                  <c:v>8.7790178993176309E-3</c:v>
                </c:pt>
                <c:pt idx="491">
                  <c:v>8.7184749109634804E-3</c:v>
                </c:pt>
                <c:pt idx="492">
                  <c:v>8.4114504959341401E-3</c:v>
                </c:pt>
                <c:pt idx="493">
                  <c:v>8.3560269452533798E-3</c:v>
                </c:pt>
                <c:pt idx="494">
                  <c:v>8.2908358518897704E-3</c:v>
                </c:pt>
                <c:pt idx="495">
                  <c:v>8.1510634011182602E-3</c:v>
                </c:pt>
                <c:pt idx="496">
                  <c:v>7.9974926573162502E-3</c:v>
                </c:pt>
                <c:pt idx="497">
                  <c:v>7.9439063874588399E-3</c:v>
                </c:pt>
                <c:pt idx="498">
                  <c:v>7.6256127322235998E-3</c:v>
                </c:pt>
                <c:pt idx="499">
                  <c:v>7.8959095083282992E-3</c:v>
                </c:pt>
                <c:pt idx="500">
                  <c:v>7.5578478273690001E-3</c:v>
                </c:pt>
                <c:pt idx="501">
                  <c:v>7.6868877370910001E-3</c:v>
                </c:pt>
                <c:pt idx="502">
                  <c:v>7.5060847740969997E-3</c:v>
                </c:pt>
                <c:pt idx="503">
                  <c:v>7.6881656839829999E-3</c:v>
                </c:pt>
                <c:pt idx="504">
                  <c:v>7.3076451566449997E-3</c:v>
                </c:pt>
                <c:pt idx="505">
                  <c:v>7.4991917426780004E-3</c:v>
                </c:pt>
                <c:pt idx="506">
                  <c:v>7.0358867807750001E-3</c:v>
                </c:pt>
                <c:pt idx="507">
                  <c:v>7.3653765052389998E-3</c:v>
                </c:pt>
                <c:pt idx="508">
                  <c:v>6.8661812097039997E-3</c:v>
                </c:pt>
                <c:pt idx="509">
                  <c:v>7.0989666646290002E-3</c:v>
                </c:pt>
                <c:pt idx="510">
                  <c:v>6.7431203368179997E-3</c:v>
                </c:pt>
                <c:pt idx="511">
                  <c:v>6.8943147241499999E-3</c:v>
                </c:pt>
                <c:pt idx="512">
                  <c:v>6.7782868300759998E-3</c:v>
                </c:pt>
                <c:pt idx="513">
                  <c:v>6.5303032978650003E-3</c:v>
                </c:pt>
                <c:pt idx="514">
                  <c:v>6.7668196362189997E-3</c:v>
                </c:pt>
                <c:pt idx="515">
                  <c:v>6.6209686352509999E-3</c:v>
                </c:pt>
                <c:pt idx="516">
                  <c:v>6.3984810574139999E-3</c:v>
                </c:pt>
                <c:pt idx="517">
                  <c:v>6.7672393272900002E-3</c:v>
                </c:pt>
                <c:pt idx="518">
                  <c:v>6.3962269646709998E-3</c:v>
                </c:pt>
                <c:pt idx="519">
                  <c:v>6.8318193978820002E-3</c:v>
                </c:pt>
                <c:pt idx="520">
                  <c:v>6.1912817494549997E-3</c:v>
                </c:pt>
                <c:pt idx="521">
                  <c:v>6.5463487748139999E-3</c:v>
                </c:pt>
                <c:pt idx="522">
                  <c:v>6.443003058818E-3</c:v>
                </c:pt>
                <c:pt idx="523">
                  <c:v>6.4747564254160001E-3</c:v>
                </c:pt>
                <c:pt idx="524">
                  <c:v>6.4680557034719997E-3</c:v>
                </c:pt>
                <c:pt idx="525">
                  <c:v>6.4066712178289997E-3</c:v>
                </c:pt>
                <c:pt idx="526">
                  <c:v>6.5385752728160003E-3</c:v>
                </c:pt>
                <c:pt idx="527">
                  <c:v>6.4993236443550003E-3</c:v>
                </c:pt>
                <c:pt idx="528">
                  <c:v>6.8222229220629999E-3</c:v>
                </c:pt>
                <c:pt idx="529">
                  <c:v>6.448783269346E-3</c:v>
                </c:pt>
                <c:pt idx="530">
                  <c:v>6.6443638246369997E-3</c:v>
                </c:pt>
                <c:pt idx="531">
                  <c:v>6.5017638313520001E-3</c:v>
                </c:pt>
                <c:pt idx="532">
                  <c:v>6.2870469867779997E-3</c:v>
                </c:pt>
                <c:pt idx="533">
                  <c:v>6.5536080651519999E-3</c:v>
                </c:pt>
                <c:pt idx="534">
                  <c:v>6.4757197483509997E-3</c:v>
                </c:pt>
                <c:pt idx="535">
                  <c:v>6.6948885851059996E-3</c:v>
                </c:pt>
                <c:pt idx="536">
                  <c:v>6.4835171074389998E-3</c:v>
                </c:pt>
                <c:pt idx="537">
                  <c:v>6.9054489780159996E-3</c:v>
                </c:pt>
                <c:pt idx="538">
                  <c:v>6.5816871004010001E-3</c:v>
                </c:pt>
                <c:pt idx="539">
                  <c:v>7.2135814998449998E-3</c:v>
                </c:pt>
                <c:pt idx="540">
                  <c:v>7.0743661436969999E-3</c:v>
                </c:pt>
                <c:pt idx="541">
                  <c:v>8.0937682742859996E-3</c:v>
                </c:pt>
                <c:pt idx="542">
                  <c:v>7.5884242454750004E-3</c:v>
                </c:pt>
                <c:pt idx="543">
                  <c:v>9.0436231549010006E-3</c:v>
                </c:pt>
                <c:pt idx="544">
                  <c:v>1.0248676553308E-2</c:v>
                </c:pt>
                <c:pt idx="545">
                  <c:v>9.4959920232200005E-3</c:v>
                </c:pt>
                <c:pt idx="546">
                  <c:v>1.4722119911156999E-2</c:v>
                </c:pt>
                <c:pt idx="547">
                  <c:v>1.1312515977087999E-2</c:v>
                </c:pt>
                <c:pt idx="548">
                  <c:v>1.5382484846806E-2</c:v>
                </c:pt>
                <c:pt idx="549">
                  <c:v>1.5713989668940598E-2</c:v>
                </c:pt>
                <c:pt idx="550">
                  <c:v>1.1684311039278099E-2</c:v>
                </c:pt>
                <c:pt idx="551">
                  <c:v>1.26382031281483E-2</c:v>
                </c:pt>
                <c:pt idx="552">
                  <c:v>1.06750531676601E-2</c:v>
                </c:pt>
                <c:pt idx="553">
                  <c:v>9.6496828606132193E-3</c:v>
                </c:pt>
                <c:pt idx="554">
                  <c:v>1.0233934851149699E-2</c:v>
                </c:pt>
                <c:pt idx="555">
                  <c:v>9.7021755835461996E-3</c:v>
                </c:pt>
                <c:pt idx="556">
                  <c:v>1.01769279634688E-2</c:v>
                </c:pt>
                <c:pt idx="557">
                  <c:v>1.07870291863348E-2</c:v>
                </c:pt>
                <c:pt idx="558">
                  <c:v>1.1665564173589001E-2</c:v>
                </c:pt>
                <c:pt idx="559">
                  <c:v>1.2367086665797E-2</c:v>
                </c:pt>
                <c:pt idx="560">
                  <c:v>1.19724292267298E-2</c:v>
                </c:pt>
                <c:pt idx="561">
                  <c:v>1.16647959097682E-2</c:v>
                </c:pt>
                <c:pt idx="562">
                  <c:v>1.0419507066898899E-2</c:v>
                </c:pt>
                <c:pt idx="563">
                  <c:v>9.6340669819160694E-3</c:v>
                </c:pt>
                <c:pt idx="564">
                  <c:v>9.21940601854041E-3</c:v>
                </c:pt>
                <c:pt idx="565">
                  <c:v>7.8345891984430496E-3</c:v>
                </c:pt>
                <c:pt idx="566">
                  <c:v>7.8871097744360203E-3</c:v>
                </c:pt>
                <c:pt idx="567">
                  <c:v>7.2725177234080098E-3</c:v>
                </c:pt>
                <c:pt idx="568">
                  <c:v>6.8442063538134701E-3</c:v>
                </c:pt>
                <c:pt idx="569">
                  <c:v>7.0624181557347602E-3</c:v>
                </c:pt>
                <c:pt idx="570">
                  <c:v>6.7936701683088997E-3</c:v>
                </c:pt>
                <c:pt idx="571">
                  <c:v>6.7561943619950304E-3</c:v>
                </c:pt>
                <c:pt idx="572">
                  <c:v>6.8999316003864799E-3</c:v>
                </c:pt>
                <c:pt idx="573">
                  <c:v>6.7934300151408899E-3</c:v>
                </c:pt>
                <c:pt idx="574">
                  <c:v>6.9561221977996598E-3</c:v>
                </c:pt>
                <c:pt idx="575">
                  <c:v>8.4291676261048897E-3</c:v>
                </c:pt>
                <c:pt idx="576">
                  <c:v>6.69468045273561E-3</c:v>
                </c:pt>
                <c:pt idx="577">
                  <c:v>8.2893431795727501E-3</c:v>
                </c:pt>
                <c:pt idx="578">
                  <c:v>7.6363991721014497E-3</c:v>
                </c:pt>
                <c:pt idx="579">
                  <c:v>7.2845719004502501E-3</c:v>
                </c:pt>
                <c:pt idx="580">
                  <c:v>7.55869952415778E-3</c:v>
                </c:pt>
                <c:pt idx="581">
                  <c:v>6.9067464768646997E-3</c:v>
                </c:pt>
                <c:pt idx="582">
                  <c:v>6.3615483135064498E-3</c:v>
                </c:pt>
                <c:pt idx="583">
                  <c:v>7.3123669956986197E-3</c:v>
                </c:pt>
                <c:pt idx="584">
                  <c:v>6.4664365934326397E-3</c:v>
                </c:pt>
                <c:pt idx="585">
                  <c:v>6.7964837866884504E-3</c:v>
                </c:pt>
                <c:pt idx="586">
                  <c:v>6.8387375083281002E-3</c:v>
                </c:pt>
                <c:pt idx="587">
                  <c:v>7.5691948745027797E-3</c:v>
                </c:pt>
                <c:pt idx="588">
                  <c:v>7.54505690619492E-3</c:v>
                </c:pt>
                <c:pt idx="589">
                  <c:v>8.2728381490962295E-3</c:v>
                </c:pt>
                <c:pt idx="590">
                  <c:v>8.1486263314459201E-3</c:v>
                </c:pt>
                <c:pt idx="591">
                  <c:v>9.1839775172385292E-3</c:v>
                </c:pt>
                <c:pt idx="592">
                  <c:v>8.8475083699292908E-3</c:v>
                </c:pt>
                <c:pt idx="593">
                  <c:v>8.8628680001486392E-3</c:v>
                </c:pt>
                <c:pt idx="594">
                  <c:v>9.0326580870190402E-3</c:v>
                </c:pt>
                <c:pt idx="595">
                  <c:v>7.99434167180362E-3</c:v>
                </c:pt>
                <c:pt idx="596">
                  <c:v>7.8759329756606603E-3</c:v>
                </c:pt>
                <c:pt idx="597">
                  <c:v>7.3372376477089298E-3</c:v>
                </c:pt>
                <c:pt idx="598">
                  <c:v>6.9356148955791296E-3</c:v>
                </c:pt>
                <c:pt idx="599">
                  <c:v>6.8192930711060097E-3</c:v>
                </c:pt>
                <c:pt idx="600">
                  <c:v>6.4766240731841196E-3</c:v>
                </c:pt>
                <c:pt idx="601">
                  <c:v>6.5992423808184297E-3</c:v>
                </c:pt>
                <c:pt idx="602">
                  <c:v>6.29236838045055E-3</c:v>
                </c:pt>
                <c:pt idx="603">
                  <c:v>6.6592950810751596E-3</c:v>
                </c:pt>
                <c:pt idx="604">
                  <c:v>6.34174140689415E-3</c:v>
                </c:pt>
                <c:pt idx="605">
                  <c:v>6.9207063450402E-3</c:v>
                </c:pt>
                <c:pt idx="606">
                  <c:v>6.7993208009657496E-3</c:v>
                </c:pt>
                <c:pt idx="607">
                  <c:v>7.3557552451079897E-3</c:v>
                </c:pt>
                <c:pt idx="608">
                  <c:v>7.4066132727347604E-3</c:v>
                </c:pt>
                <c:pt idx="609">
                  <c:v>8.0853341278941601E-3</c:v>
                </c:pt>
                <c:pt idx="610">
                  <c:v>8.1491163962052002E-3</c:v>
                </c:pt>
                <c:pt idx="611">
                  <c:v>8.8613057510767198E-3</c:v>
                </c:pt>
                <c:pt idx="612">
                  <c:v>9.4084352392148404E-3</c:v>
                </c:pt>
                <c:pt idx="613">
                  <c:v>1.0317489339630601E-2</c:v>
                </c:pt>
                <c:pt idx="614">
                  <c:v>1.10130525883882E-2</c:v>
                </c:pt>
                <c:pt idx="615">
                  <c:v>1.2558297612686399E-2</c:v>
                </c:pt>
                <c:pt idx="616">
                  <c:v>1.39065958240109E-2</c:v>
                </c:pt>
                <c:pt idx="617">
                  <c:v>1.59847705253372E-2</c:v>
                </c:pt>
                <c:pt idx="618">
                  <c:v>1.8149417093125401E-2</c:v>
                </c:pt>
                <c:pt idx="619">
                  <c:v>2.08518990826921E-2</c:v>
                </c:pt>
                <c:pt idx="620">
                  <c:v>2.2890809401939501E-2</c:v>
                </c:pt>
                <c:pt idx="621">
                  <c:v>2.4387694002952001E-2</c:v>
                </c:pt>
                <c:pt idx="622">
                  <c:v>2.3686094529317199E-2</c:v>
                </c:pt>
                <c:pt idx="623">
                  <c:v>2.2333794354750199E-2</c:v>
                </c:pt>
                <c:pt idx="624">
                  <c:v>1.9599698590231099E-2</c:v>
                </c:pt>
                <c:pt idx="625">
                  <c:v>1.6982947037951002E-2</c:v>
                </c:pt>
                <c:pt idx="626">
                  <c:v>1.47146389538772E-2</c:v>
                </c:pt>
                <c:pt idx="627">
                  <c:v>1.31243515004746E-2</c:v>
                </c:pt>
                <c:pt idx="628">
                  <c:v>1.07346661850899E-2</c:v>
                </c:pt>
                <c:pt idx="629">
                  <c:v>9.8962014588341203E-3</c:v>
                </c:pt>
                <c:pt idx="630">
                  <c:v>8.7924773373201908E-3</c:v>
                </c:pt>
                <c:pt idx="631">
                  <c:v>7.8559852784749699E-3</c:v>
                </c:pt>
                <c:pt idx="632">
                  <c:v>7.3572433687780596E-3</c:v>
                </c:pt>
                <c:pt idx="633">
                  <c:v>6.3251589028351799E-3</c:v>
                </c:pt>
                <c:pt idx="634">
                  <c:v>6.4195145202529296E-3</c:v>
                </c:pt>
                <c:pt idx="635">
                  <c:v>5.7307081099197202E-3</c:v>
                </c:pt>
                <c:pt idx="636">
                  <c:v>5.4616853678851997E-3</c:v>
                </c:pt>
                <c:pt idx="637">
                  <c:v>5.0394081444393403E-3</c:v>
                </c:pt>
                <c:pt idx="638">
                  <c:v>5.4310395568245703E-3</c:v>
                </c:pt>
                <c:pt idx="639">
                  <c:v>4.52656312190891E-3</c:v>
                </c:pt>
                <c:pt idx="640">
                  <c:v>5.4067728114736702E-3</c:v>
                </c:pt>
                <c:pt idx="641">
                  <c:v>3.9429030497910699E-3</c:v>
                </c:pt>
                <c:pt idx="642">
                  <c:v>5.0903734211697896E-3</c:v>
                </c:pt>
                <c:pt idx="643">
                  <c:v>3.6867436888138498E-3</c:v>
                </c:pt>
                <c:pt idx="644">
                  <c:v>4.9774170242628101E-3</c:v>
                </c:pt>
                <c:pt idx="645">
                  <c:v>3.7374406538258202E-3</c:v>
                </c:pt>
                <c:pt idx="646">
                  <c:v>4.2949957921555098E-3</c:v>
                </c:pt>
                <c:pt idx="647">
                  <c:v>4.1669765273638203E-3</c:v>
                </c:pt>
                <c:pt idx="648">
                  <c:v>3.6818108006227402E-3</c:v>
                </c:pt>
                <c:pt idx="649">
                  <c:v>4.3296721891791E-3</c:v>
                </c:pt>
              </c:numCache>
            </c:numRef>
          </c:yVal>
          <c:smooth val="0"/>
        </c:ser>
        <c:ser>
          <c:idx val="3"/>
          <c:order val="1"/>
          <c:tx>
            <c:strRef>
              <c:f>prod!$G$2</c:f>
              <c:strCache>
                <c:ptCount val="1"/>
                <c:pt idx="0">
                  <c:v>rod, 20x192, Ey</c:v>
                </c:pt>
              </c:strCache>
            </c:strRef>
          </c:tx>
          <c:spPr>
            <a:ln w="19050">
              <a:solidFill>
                <a:schemeClr val="tx1"/>
              </a:solidFill>
            </a:ln>
          </c:spPr>
          <c:marker>
            <c:symbol val="none"/>
          </c:marker>
          <c:xVal>
            <c:numRef>
              <c:f>prod!$C$4:$C$1004</c:f>
              <c:numCache>
                <c:formatCode>General</c:formatCode>
                <c:ptCount val="1001"/>
                <c:pt idx="0">
                  <c:v>6.1992436922695431</c:v>
                </c:pt>
                <c:pt idx="1">
                  <c:v>6.1684016838502913</c:v>
                </c:pt>
                <c:pt idx="2">
                  <c:v>6.1378650418510325</c:v>
                </c:pt>
                <c:pt idx="3">
                  <c:v>6.1076292534675298</c:v>
                </c:pt>
                <c:pt idx="4">
                  <c:v>6.0776898943819049</c:v>
                </c:pt>
                <c:pt idx="5">
                  <c:v>6.0480426266044329</c:v>
                </c:pt>
                <c:pt idx="6">
                  <c:v>6.0186831963781975</c:v>
                </c:pt>
                <c:pt idx="7">
                  <c:v>5.9896074321444868</c:v>
                </c:pt>
                <c:pt idx="8">
                  <c:v>5.9608112425668685</c:v>
                </c:pt>
                <c:pt idx="9">
                  <c:v>5.9322906146120031</c:v>
                </c:pt>
                <c:pt idx="10">
                  <c:v>5.9040416116852787</c:v>
                </c:pt>
                <c:pt idx="11">
                  <c:v>5.8760603718194728</c:v>
                </c:pt>
                <c:pt idx="12">
                  <c:v>5.8483431059146627</c:v>
                </c:pt>
                <c:pt idx="13">
                  <c:v>5.8208860960277402</c:v>
                </c:pt>
                <c:pt idx="14">
                  <c:v>5.7936856937098531</c:v>
                </c:pt>
                <c:pt idx="15">
                  <c:v>5.7667383183902725</c:v>
                </c:pt>
                <c:pt idx="16">
                  <c:v>5.7400404558051328</c:v>
                </c:pt>
                <c:pt idx="17">
                  <c:v>5.713588656469625</c:v>
                </c:pt>
                <c:pt idx="18">
                  <c:v>5.6873795341922415</c:v>
                </c:pt>
                <c:pt idx="19">
                  <c:v>5.6614097646297195</c:v>
                </c:pt>
                <c:pt idx="20">
                  <c:v>5.6356760838814033</c:v>
                </c:pt>
                <c:pt idx="21">
                  <c:v>5.6101752871217583</c:v>
                </c:pt>
                <c:pt idx="22">
                  <c:v>5.5849042272698588</c:v>
                </c:pt>
                <c:pt idx="23">
                  <c:v>5.5598598136946578</c:v>
                </c:pt>
                <c:pt idx="24">
                  <c:v>5.5350390109549492</c:v>
                </c:pt>
                <c:pt idx="25">
                  <c:v>5.5104388375729272</c:v>
                </c:pt>
                <c:pt idx="26">
                  <c:v>5.4860563648403033</c:v>
                </c:pt>
                <c:pt idx="27">
                  <c:v>5.4618887156559852</c:v>
                </c:pt>
                <c:pt idx="28">
                  <c:v>5.4379330633943361</c:v>
                </c:pt>
                <c:pt idx="29">
                  <c:v>5.4141866308030941</c:v>
                </c:pt>
                <c:pt idx="30">
                  <c:v>5.3906466889300377</c:v>
                </c:pt>
                <c:pt idx="31">
                  <c:v>5.3673105560775269</c:v>
                </c:pt>
                <c:pt idx="32">
                  <c:v>5.3441755967840896</c:v>
                </c:pt>
                <c:pt idx="33">
                  <c:v>5.3212392208322257</c:v>
                </c:pt>
                <c:pt idx="34">
                  <c:v>5.2984988822816605</c:v>
                </c:pt>
                <c:pt idx="35">
                  <c:v>5.2759520785272702</c:v>
                </c:pt>
                <c:pt idx="36">
                  <c:v>5.2535963493809685</c:v>
                </c:pt>
                <c:pt idx="37">
                  <c:v>5.2314292761768302</c:v>
                </c:pt>
                <c:pt idx="38">
                  <c:v>5.209448480898776</c:v>
                </c:pt>
                <c:pt idx="39">
                  <c:v>5.1876516253301617</c:v>
                </c:pt>
                <c:pt idx="40">
                  <c:v>5.1660364102246188</c:v>
                </c:pt>
                <c:pt idx="41">
                  <c:v>5.144600574497546</c:v>
                </c:pt>
                <c:pt idx="42">
                  <c:v>5.1233418944376394</c:v>
                </c:pt>
                <c:pt idx="43">
                  <c:v>5.1022581829378959</c:v>
                </c:pt>
                <c:pt idx="44">
                  <c:v>5.0813472887455271</c:v>
                </c:pt>
                <c:pt idx="45">
                  <c:v>5.0606070957302398</c:v>
                </c:pt>
                <c:pt idx="46">
                  <c:v>5.0400355221703599</c:v>
                </c:pt>
                <c:pt idx="47">
                  <c:v>5.0196305200563103</c:v>
                </c:pt>
                <c:pt idx="48">
                  <c:v>4.9993900744109219</c:v>
                </c:pt>
                <c:pt idx="49">
                  <c:v>4.9793122026261392</c:v>
                </c:pt>
                <c:pt idx="50">
                  <c:v>4.9593949538156341</c:v>
                </c:pt>
                <c:pt idx="51">
                  <c:v>4.9396364081829027</c:v>
                </c:pt>
                <c:pt idx="52">
                  <c:v>4.9200346764043994</c:v>
                </c:pt>
                <c:pt idx="53">
                  <c:v>4.9005878990273066</c:v>
                </c:pt>
                <c:pt idx="54">
                  <c:v>4.8812942458815298</c:v>
                </c:pt>
                <c:pt idx="55">
                  <c:v>4.8621519155055237</c:v>
                </c:pt>
                <c:pt idx="56">
                  <c:v>4.8431591345855809</c:v>
                </c:pt>
                <c:pt idx="57">
                  <c:v>4.8243141574082049</c:v>
                </c:pt>
                <c:pt idx="58">
                  <c:v>4.8056152653252271</c:v>
                </c:pt>
                <c:pt idx="59">
                  <c:v>4.7870607662313072</c:v>
                </c:pt>
                <c:pt idx="60">
                  <c:v>4.7686489940534944</c:v>
                </c:pt>
                <c:pt idx="61">
                  <c:v>4.7503783082525235</c:v>
                </c:pt>
                <c:pt idx="62">
                  <c:v>4.7322470933355287</c:v>
                </c:pt>
                <c:pt idx="63">
                  <c:v>4.71425375837988</c:v>
                </c:pt>
                <c:pt idx="64">
                  <c:v>4.6963967365678361</c:v>
                </c:pt>
                <c:pt idx="65">
                  <c:v>4.6786744847317303</c:v>
                </c:pt>
                <c:pt idx="66">
                  <c:v>4.6610854829094306</c:v>
                </c:pt>
                <c:pt idx="67">
                  <c:v>4.6436282339097703</c:v>
                </c:pt>
                <c:pt idx="68">
                  <c:v>4.6263012628877185</c:v>
                </c:pt>
                <c:pt idx="69">
                  <c:v>4.6091031169290284</c:v>
                </c:pt>
                <c:pt idx="70">
                  <c:v>4.5920323646441057</c:v>
                </c:pt>
                <c:pt idx="71">
                  <c:v>4.5750875957708805</c:v>
                </c:pt>
                <c:pt idx="72">
                  <c:v>4.5582674207864295</c:v>
                </c:pt>
                <c:pt idx="73">
                  <c:v>4.5415704705271374</c:v>
                </c:pt>
                <c:pt idx="74">
                  <c:v>4.5249953958171849</c:v>
                </c:pt>
                <c:pt idx="75">
                  <c:v>4.5085408671051219</c:v>
                </c:pt>
                <c:pt idx="76">
                  <c:v>4.4922055741083646</c:v>
                </c:pt>
                <c:pt idx="77">
                  <c:v>4.4759882254653744</c:v>
                </c:pt>
                <c:pt idx="78">
                  <c:v>4.4598875483953551</c:v>
                </c:pt>
                <c:pt idx="79">
                  <c:v>4.4439022883652646</c:v>
                </c:pt>
                <c:pt idx="80">
                  <c:v>4.4280312087639597</c:v>
                </c:pt>
                <c:pt idx="81">
                  <c:v>4.4122730905833043</c:v>
                </c:pt>
                <c:pt idx="82">
                  <c:v>4.3966267321060588</c:v>
                </c:pt>
                <c:pt idx="83">
                  <c:v>4.3810909486003835</c:v>
                </c:pt>
                <c:pt idx="84">
                  <c:v>4.3656645720208047</c:v>
                </c:pt>
                <c:pt idx="85">
                  <c:v>4.3503464507154685</c:v>
                </c:pt>
                <c:pt idx="86">
                  <c:v>4.3351354491395409</c:v>
                </c:pt>
                <c:pt idx="87">
                  <c:v>4.3200304475745943</c:v>
                </c:pt>
                <c:pt idx="88">
                  <c:v>4.3050303418538487</c:v>
                </c:pt>
                <c:pt idx="89">
                  <c:v>4.2901340430931096</c:v>
                </c:pt>
                <c:pt idx="90">
                  <c:v>4.275340477427271</c:v>
                </c:pt>
                <c:pt idx="91">
                  <c:v>4.2606485857522634</c:v>
                </c:pt>
                <c:pt idx="92">
                  <c:v>4.2460573234722894</c:v>
                </c:pt>
                <c:pt idx="93">
                  <c:v>4.2315656602522482</c:v>
                </c:pt>
                <c:pt idx="94">
                  <c:v>4.2171725797751991</c:v>
                </c:pt>
                <c:pt idx="95">
                  <c:v>4.2028770795047752</c:v>
                </c:pt>
                <c:pt idx="96">
                  <c:v>4.1886781704523948</c:v>
                </c:pt>
                <c:pt idx="97">
                  <c:v>4.1745748769491877</c:v>
                </c:pt>
                <c:pt idx="98">
                  <c:v>4.160566236422512</c:v>
                </c:pt>
                <c:pt idx="99">
                  <c:v>4.146651299176952</c:v>
                </c:pt>
                <c:pt idx="100">
                  <c:v>4.1328291281796954</c:v>
                </c:pt>
                <c:pt idx="101">
                  <c:v>4.1190987988501941</c:v>
                </c:pt>
                <c:pt idx="102">
                  <c:v>4.105459398854002</c:v>
                </c:pt>
                <c:pt idx="103">
                  <c:v>4.0919100279006884</c:v>
                </c:pt>
                <c:pt idx="104">
                  <c:v>4.0784497975457512</c:v>
                </c:pt>
                <c:pt idx="105">
                  <c:v>4.0650778309964224</c:v>
                </c:pt>
                <c:pt idx="106">
                  <c:v>4.0517932629212705</c:v>
                </c:pt>
                <c:pt idx="107">
                  <c:v>4.0385952392635458</c:v>
                </c:pt>
                <c:pt idx="108">
                  <c:v>4.0254829170581443</c:v>
                </c:pt>
                <c:pt idx="109">
                  <c:v>4.0124554642521311</c:v>
                </c:pt>
                <c:pt idx="110">
                  <c:v>3.9995120595287377</c:v>
                </c:pt>
                <c:pt idx="111">
                  <c:v>3.9866518921347547</c:v>
                </c:pt>
                <c:pt idx="112">
                  <c:v>3.9738741617112456</c:v>
                </c:pt>
                <c:pt idx="113">
                  <c:v>3.9611780781275034</c:v>
                </c:pt>
                <c:pt idx="114">
                  <c:v>3.9485628613181802</c:v>
                </c:pt>
                <c:pt idx="115">
                  <c:v>3.9360277411235192</c:v>
                </c:pt>
                <c:pt idx="116">
                  <c:v>3.9235719571326224</c:v>
                </c:pt>
                <c:pt idx="117">
                  <c:v>3.91119475852968</c:v>
                </c:pt>
                <c:pt idx="118">
                  <c:v>3.8988954039431087</c:v>
                </c:pt>
                <c:pt idx="119">
                  <c:v>3.8866731612975194</c:v>
                </c:pt>
                <c:pt idx="120">
                  <c:v>3.8745273076684645</c:v>
                </c:pt>
                <c:pt idx="121">
                  <c:v>3.8624571291399024</c:v>
                </c:pt>
                <c:pt idx="122">
                  <c:v>3.8504619206643125</c:v>
                </c:pt>
                <c:pt idx="123">
                  <c:v>3.8385409859254138</c:v>
                </c:pt>
                <c:pt idx="124">
                  <c:v>3.8266936372034213</c:v>
                </c:pt>
                <c:pt idx="125">
                  <c:v>3.8149191952427959</c:v>
                </c:pt>
                <c:pt idx="126">
                  <c:v>3.803216989122419</c:v>
                </c:pt>
                <c:pt idx="127">
                  <c:v>3.7915863561281609</c:v>
                </c:pt>
                <c:pt idx="128">
                  <c:v>3.7800266416277704</c:v>
                </c:pt>
                <c:pt idx="129">
                  <c:v>3.7685371989480507</c:v>
                </c:pt>
                <c:pt idx="130">
                  <c:v>3.7571173892542689</c:v>
                </c:pt>
                <c:pt idx="131">
                  <c:v>3.7457665814317482</c:v>
                </c:pt>
                <c:pt idx="132">
                  <c:v>3.7344841519696041</c:v>
                </c:pt>
                <c:pt idx="133">
                  <c:v>3.7232694848465724</c:v>
                </c:pt>
                <c:pt idx="134">
                  <c:v>3.7121219714188882</c:v>
                </c:pt>
                <c:pt idx="135">
                  <c:v>3.701041010310175</c:v>
                </c:pt>
                <c:pt idx="136">
                  <c:v>3.6900260073032998</c:v>
                </c:pt>
                <c:pt idx="137">
                  <c:v>3.6790763752341502</c:v>
                </c:pt>
                <c:pt idx="138">
                  <c:v>3.6681915338873035</c:v>
                </c:pt>
                <c:pt idx="139">
                  <c:v>3.6573709098935359</c:v>
                </c:pt>
                <c:pt idx="140">
                  <c:v>3.646613936629143</c:v>
                </c:pt>
                <c:pt idx="141">
                  <c:v>3.635920054117034</c:v>
                </c:pt>
                <c:pt idx="142">
                  <c:v>3.6252887089295576</c:v>
                </c:pt>
                <c:pt idx="143">
                  <c:v>3.6147193540930282</c:v>
                </c:pt>
                <c:pt idx="144">
                  <c:v>3.6042114489939205</c:v>
                </c:pt>
                <c:pt idx="145">
                  <c:v>3.5937644592866915</c:v>
                </c:pt>
                <c:pt idx="146">
                  <c:v>3.583377856803204</c:v>
                </c:pt>
                <c:pt idx="147">
                  <c:v>3.5730511194637136</c:v>
                </c:pt>
                <c:pt idx="148">
                  <c:v>3.5627837311893926</c:v>
                </c:pt>
                <c:pt idx="149">
                  <c:v>3.5525751818163571</c:v>
                </c:pt>
                <c:pt idx="150">
                  <c:v>3.5424249670111676</c:v>
                </c:pt>
                <c:pt idx="151">
                  <c:v>3.5323325881877738</c:v>
                </c:pt>
                <c:pt idx="152">
                  <c:v>3.5222975524258766</c:v>
                </c:pt>
                <c:pt idx="153">
                  <c:v>3.5123193723906758</c:v>
                </c:pt>
                <c:pt idx="154">
                  <c:v>3.502397566253979</c:v>
                </c:pt>
                <c:pt idx="155">
                  <c:v>3.4925316576166439</c:v>
                </c:pt>
                <c:pt idx="156">
                  <c:v>3.4827211754323275</c:v>
                </c:pt>
                <c:pt idx="157">
                  <c:v>3.4729656539325169</c:v>
                </c:pt>
                <c:pt idx="158">
                  <c:v>3.4632646325528174</c:v>
                </c:pt>
                <c:pt idx="159">
                  <c:v>3.4536176558604699</c:v>
                </c:pt>
                <c:pt idx="160">
                  <c:v>3.4440242734830795</c:v>
                </c:pt>
                <c:pt idx="161">
                  <c:v>3.4344840400385279</c:v>
                </c:pt>
                <c:pt idx="162">
                  <c:v>3.424996515066046</c:v>
                </c:pt>
                <c:pt idx="163">
                  <c:v>3.415561262958426</c:v>
                </c:pt>
                <c:pt idx="164">
                  <c:v>3.4061778528953535</c:v>
                </c:pt>
                <c:pt idx="165">
                  <c:v>3.3968458587778319</c:v>
                </c:pt>
                <c:pt idx="166">
                  <c:v>3.3875648591636849</c:v>
                </c:pt>
                <c:pt idx="167">
                  <c:v>3.3783344372041109</c:v>
                </c:pt>
                <c:pt idx="168">
                  <c:v>3.3691541805812735</c:v>
                </c:pt>
                <c:pt idx="169">
                  <c:v>3.3600236814469064</c:v>
                </c:pt>
                <c:pt idx="170">
                  <c:v>3.3509425363619152</c:v>
                </c:pt>
                <c:pt idx="171">
                  <c:v>3.3419103462369506</c:v>
                </c:pt>
                <c:pt idx="172">
                  <c:v>3.3329267162739478</c:v>
                </c:pt>
                <c:pt idx="173">
                  <c:v>3.3239912559086022</c:v>
                </c:pt>
                <c:pt idx="174">
                  <c:v>3.3151035787537659</c:v>
                </c:pt>
                <c:pt idx="175">
                  <c:v>3.3062633025437567</c:v>
                </c:pt>
                <c:pt idx="176">
                  <c:v>3.2974700490795446</c:v>
                </c:pt>
                <c:pt idx="177">
                  <c:v>3.2887234441748237</c:v>
                </c:pt>
                <c:pt idx="178">
                  <c:v>3.2800231176029326</c:v>
                </c:pt>
                <c:pt idx="179">
                  <c:v>3.2713687030446139</c:v>
                </c:pt>
                <c:pt idx="180">
                  <c:v>3.2627598380366014</c:v>
                </c:pt>
                <c:pt idx="181">
                  <c:v>3.2541961639210197</c:v>
                </c:pt>
                <c:pt idx="182">
                  <c:v>3.2456773257955724</c:v>
                </c:pt>
                <c:pt idx="183">
                  <c:v>3.2372029724645137</c:v>
                </c:pt>
                <c:pt idx="184">
                  <c:v>3.2287727563903874</c:v>
                </c:pt>
                <c:pt idx="185">
                  <c:v>3.2203863336465162</c:v>
                </c:pt>
                <c:pt idx="186">
                  <c:v>3.2120433638702299</c:v>
                </c:pt>
                <c:pt idx="187">
                  <c:v>3.2037435102168184</c:v>
                </c:pt>
                <c:pt idx="188">
                  <c:v>3.1954864393141977</c:v>
                </c:pt>
                <c:pt idx="189">
                  <c:v>3.1872718212182742</c:v>
                </c:pt>
                <c:pt idx="190">
                  <c:v>3.1790993293689964</c:v>
                </c:pt>
                <c:pt idx="191">
                  <c:v>3.1709686405470809</c:v>
                </c:pt>
                <c:pt idx="192">
                  <c:v>3.1628794348313995</c:v>
                </c:pt>
                <c:pt idx="193">
                  <c:v>3.1548313955570193</c:v>
                </c:pt>
                <c:pt idx="194">
                  <c:v>3.1468242092738796</c:v>
                </c:pt>
                <c:pt idx="195">
                  <c:v>3.1388575657060978</c:v>
                </c:pt>
                <c:pt idx="196">
                  <c:v>3.1309311577118901</c:v>
                </c:pt>
                <c:pt idx="197">
                  <c:v>3.1230446812441026</c:v>
                </c:pt>
                <c:pt idx="198">
                  <c:v>3.1151978353113279</c:v>
                </c:pt>
                <c:pt idx="199">
                  <c:v>3.1073903219396208</c:v>
                </c:pt>
                <c:pt idx="200">
                  <c:v>3.0996218461347715</c:v>
                </c:pt>
                <c:pt idx="201">
                  <c:v>3.0918921158451589</c:v>
                </c:pt>
                <c:pt idx="202">
                  <c:v>3.0842008419251457</c:v>
                </c:pt>
                <c:pt idx="203">
                  <c:v>3.0765477380990292</c:v>
                </c:pt>
                <c:pt idx="204">
                  <c:v>3.0689325209255163</c:v>
                </c:pt>
                <c:pt idx="205">
                  <c:v>3.0613549097627373</c:v>
                </c:pt>
                <c:pt idx="206">
                  <c:v>3.0538146267337649</c:v>
                </c:pt>
                <c:pt idx="207">
                  <c:v>3.0463113966926501</c:v>
                </c:pt>
                <c:pt idx="208">
                  <c:v>3.0388449471909524</c:v>
                </c:pt>
                <c:pt idx="209">
                  <c:v>3.031415008444764</c:v>
                </c:pt>
                <c:pt idx="210">
                  <c:v>3.0240213133022165</c:v>
                </c:pt>
                <c:pt idx="211">
                  <c:v>3.0166635972114566</c:v>
                </c:pt>
                <c:pt idx="212">
                  <c:v>3.0093415981890987</c:v>
                </c:pt>
                <c:pt idx="213">
                  <c:v>3.0020550567891249</c:v>
                </c:pt>
                <c:pt idx="214">
                  <c:v>2.9948037160722434</c:v>
                </c:pt>
                <c:pt idx="215">
                  <c:v>2.9875873215756834</c:v>
                </c:pt>
                <c:pt idx="216">
                  <c:v>2.9804056212834342</c:v>
                </c:pt>
                <c:pt idx="217">
                  <c:v>2.9732583655969029</c:v>
                </c:pt>
                <c:pt idx="218">
                  <c:v>2.9661453073060016</c:v>
                </c:pt>
                <c:pt idx="219">
                  <c:v>2.959066201560641</c:v>
                </c:pt>
                <c:pt idx="220">
                  <c:v>2.9520208058426394</c:v>
                </c:pt>
                <c:pt idx="221">
                  <c:v>2.9450088799380256</c:v>
                </c:pt>
                <c:pt idx="222">
                  <c:v>2.9380301859097364</c:v>
                </c:pt>
                <c:pt idx="223">
                  <c:v>2.9310844880707059</c:v>
                </c:pt>
                <c:pt idx="224">
                  <c:v>2.9241715529573313</c:v>
                </c:pt>
                <c:pt idx="225">
                  <c:v>2.9172911493033142</c:v>
                </c:pt>
                <c:pt idx="226">
                  <c:v>2.9104430480138701</c:v>
                </c:pt>
                <c:pt idx="227">
                  <c:v>2.9036270221403013</c:v>
                </c:pt>
                <c:pt idx="228">
                  <c:v>2.8968428468549265</c:v>
                </c:pt>
                <c:pt idx="229">
                  <c:v>2.8900902994263604</c:v>
                </c:pt>
                <c:pt idx="230">
                  <c:v>2.8833691591951363</c:v>
                </c:pt>
                <c:pt idx="231">
                  <c:v>2.8766792075496719</c:v>
                </c:pt>
                <c:pt idx="232">
                  <c:v>2.8700202279025664</c:v>
                </c:pt>
                <c:pt idx="233">
                  <c:v>2.8633920056672255</c:v>
                </c:pt>
                <c:pt idx="234">
                  <c:v>2.8567943282348125</c:v>
                </c:pt>
                <c:pt idx="235">
                  <c:v>2.8502269849515143</c:v>
                </c:pt>
                <c:pt idx="236">
                  <c:v>2.8436897670961208</c:v>
                </c:pt>
                <c:pt idx="237">
                  <c:v>2.8371824678579145</c:v>
                </c:pt>
                <c:pt idx="238">
                  <c:v>2.8307048823148597</c:v>
                </c:pt>
                <c:pt idx="239">
                  <c:v>2.8242568074120924</c:v>
                </c:pt>
                <c:pt idx="240">
                  <c:v>2.8178380419407016</c:v>
                </c:pt>
                <c:pt idx="241">
                  <c:v>2.8114483865167994</c:v>
                </c:pt>
                <c:pt idx="242">
                  <c:v>2.8050876435608791</c:v>
                </c:pt>
                <c:pt idx="243">
                  <c:v>2.7987556172774464</c:v>
                </c:pt>
                <c:pt idx="244">
                  <c:v>2.7924521136349294</c:v>
                </c:pt>
                <c:pt idx="245">
                  <c:v>2.7861769403458618</c:v>
                </c:pt>
                <c:pt idx="246">
                  <c:v>2.7799299068473289</c:v>
                </c:pt>
                <c:pt idx="247">
                  <c:v>2.7737108242816748</c:v>
                </c:pt>
                <c:pt idx="248">
                  <c:v>2.7675195054774746</c:v>
                </c:pt>
                <c:pt idx="249">
                  <c:v>2.7613557649307543</c:v>
                </c:pt>
                <c:pt idx="250">
                  <c:v>2.7552194187864636</c:v>
                </c:pt>
                <c:pt idx="251">
                  <c:v>2.7491102848201963</c:v>
                </c:pt>
                <c:pt idx="252">
                  <c:v>2.7430281824201517</c:v>
                </c:pt>
                <c:pt idx="253">
                  <c:v>2.7369729325693348</c:v>
                </c:pt>
                <c:pt idx="254">
                  <c:v>2.7309443578279926</c:v>
                </c:pt>
                <c:pt idx="255">
                  <c:v>2.7249422823162828</c:v>
                </c:pt>
                <c:pt idx="256">
                  <c:v>2.7189665316971681</c:v>
                </c:pt>
                <c:pt idx="257">
                  <c:v>2.7130169331595373</c:v>
                </c:pt>
                <c:pt idx="258">
                  <c:v>2.7070933154015471</c:v>
                </c:pt>
                <c:pt idx="259">
                  <c:v>2.7011955086141803</c:v>
                </c:pt>
                <c:pt idx="260">
                  <c:v>2.6953233444650189</c:v>
                </c:pt>
                <c:pt idx="261">
                  <c:v>2.6894766560822312</c:v>
                </c:pt>
                <c:pt idx="262">
                  <c:v>2.6836552780387635</c:v>
                </c:pt>
                <c:pt idx="263">
                  <c:v>2.6778590463367355</c:v>
                </c:pt>
                <c:pt idx="264">
                  <c:v>2.6720877983920448</c:v>
                </c:pt>
                <c:pt idx="265">
                  <c:v>2.6663413730191583</c:v>
                </c:pt>
                <c:pt idx="266">
                  <c:v>2.6606196104161128</c:v>
                </c:pt>
                <c:pt idx="267">
                  <c:v>2.654922352149697</c:v>
                </c:pt>
                <c:pt idx="268">
                  <c:v>2.6492494411408303</c:v>
                </c:pt>
                <c:pt idx="269">
                  <c:v>2.6436007216501252</c:v>
                </c:pt>
                <c:pt idx="270">
                  <c:v>2.6379760392636351</c:v>
                </c:pt>
                <c:pt idx="271">
                  <c:v>2.6323752408787868</c:v>
                </c:pt>
                <c:pt idx="272">
                  <c:v>2.6267981746904843</c:v>
                </c:pt>
                <c:pt idx="273">
                  <c:v>2.6212446901773969</c:v>
                </c:pt>
                <c:pt idx="274">
                  <c:v>2.6157146380884151</c:v>
                </c:pt>
                <c:pt idx="275">
                  <c:v>2.6102078704292815</c:v>
                </c:pt>
                <c:pt idx="276">
                  <c:v>2.604724240449388</c:v>
                </c:pt>
                <c:pt idx="277">
                  <c:v>2.599263602628739</c:v>
                </c:pt>
                <c:pt idx="278">
                  <c:v>2.5938258126650808</c:v>
                </c:pt>
                <c:pt idx="279">
                  <c:v>2.5884107274611874</c:v>
                </c:pt>
                <c:pt idx="280">
                  <c:v>2.5830182051123094</c:v>
                </c:pt>
                <c:pt idx="281">
                  <c:v>2.5776481048937807</c:v>
                </c:pt>
                <c:pt idx="282">
                  <c:v>2.572300287248773</c:v>
                </c:pt>
                <c:pt idx="283">
                  <c:v>2.5669746137762082</c:v>
                </c:pt>
                <c:pt idx="284">
                  <c:v>2.5616709472188197</c:v>
                </c:pt>
                <c:pt idx="285">
                  <c:v>2.5563891514513579</c:v>
                </c:pt>
                <c:pt idx="286">
                  <c:v>2.551129091468948</c:v>
                </c:pt>
                <c:pt idx="287">
                  <c:v>2.5458906333755826</c:v>
                </c:pt>
                <c:pt idx="288">
                  <c:v>2.5406736443727636</c:v>
                </c:pt>
                <c:pt idx="289">
                  <c:v>2.5354779927482798</c:v>
                </c:pt>
                <c:pt idx="290">
                  <c:v>2.5303035478651199</c:v>
                </c:pt>
                <c:pt idx="291">
                  <c:v>2.5251501801505269</c:v>
                </c:pt>
                <c:pt idx="292">
                  <c:v>2.5200177610851799</c:v>
                </c:pt>
                <c:pt idx="293">
                  <c:v>2.5149061631925127</c:v>
                </c:pt>
                <c:pt idx="294">
                  <c:v>2.5098152600281551</c:v>
                </c:pt>
                <c:pt idx="295">
                  <c:v>2.5047449261695123</c:v>
                </c:pt>
                <c:pt idx="296">
                  <c:v>2.4996950372054609</c:v>
                </c:pt>
                <c:pt idx="297">
                  <c:v>2.4946654697261743</c:v>
                </c:pt>
                <c:pt idx="298">
                  <c:v>2.4896561013130696</c:v>
                </c:pt>
                <c:pt idx="299">
                  <c:v>2.4846668105288749</c:v>
                </c:pt>
                <c:pt idx="300">
                  <c:v>2.4796974769078171</c:v>
                </c:pt>
                <c:pt idx="301">
                  <c:v>2.4747479809459256</c:v>
                </c:pt>
                <c:pt idx="302">
                  <c:v>2.4698182040914514</c:v>
                </c:pt>
                <c:pt idx="303">
                  <c:v>2.464908028735405</c:v>
                </c:pt>
                <c:pt idx="304">
                  <c:v>2.4600173382021997</c:v>
                </c:pt>
                <c:pt idx="305">
                  <c:v>2.4551460167404131</c:v>
                </c:pt>
                <c:pt idx="306">
                  <c:v>2.4502939495136533</c:v>
                </c:pt>
                <c:pt idx="307">
                  <c:v>2.4454610225915361</c:v>
                </c:pt>
                <c:pt idx="308">
                  <c:v>2.4406471229407649</c:v>
                </c:pt>
                <c:pt idx="309">
                  <c:v>2.4358521384163234</c:v>
                </c:pt>
                <c:pt idx="310">
                  <c:v>2.4310759577527619</c:v>
                </c:pt>
                <c:pt idx="311">
                  <c:v>2.4263184705555942</c:v>
                </c:pt>
                <c:pt idx="312">
                  <c:v>2.4215795672927904</c:v>
                </c:pt>
                <c:pt idx="313">
                  <c:v>2.4168591392863719</c:v>
                </c:pt>
                <c:pt idx="314">
                  <c:v>2.4121570787041025</c:v>
                </c:pt>
                <c:pt idx="315">
                  <c:v>2.4074732785512789</c:v>
                </c:pt>
                <c:pt idx="316">
                  <c:v>2.4028076326626135</c:v>
                </c:pt>
                <c:pt idx="317">
                  <c:v>2.3981600356942137</c:v>
                </c:pt>
                <c:pt idx="318">
                  <c:v>2.3935303831156536</c:v>
                </c:pt>
                <c:pt idx="319">
                  <c:v>2.3889185712021361</c:v>
                </c:pt>
                <c:pt idx="320">
                  <c:v>2.3843244970267472</c:v>
                </c:pt>
                <c:pt idx="321">
                  <c:v>2.3797480584527992</c:v>
                </c:pt>
                <c:pt idx="322">
                  <c:v>2.3751891541262617</c:v>
                </c:pt>
                <c:pt idx="323">
                  <c:v>2.3706476834682761</c:v>
                </c:pt>
                <c:pt idx="324">
                  <c:v>2.3661235466677644</c:v>
                </c:pt>
                <c:pt idx="325">
                  <c:v>2.3616166446741116</c:v>
                </c:pt>
                <c:pt idx="326">
                  <c:v>2.35712687918994</c:v>
                </c:pt>
                <c:pt idx="327">
                  <c:v>2.3526541526639635</c:v>
                </c:pt>
                <c:pt idx="328">
                  <c:v>2.348198368283918</c:v>
                </c:pt>
                <c:pt idx="329">
                  <c:v>2.3437594299695816</c:v>
                </c:pt>
                <c:pt idx="330">
                  <c:v>2.3393372423658652</c:v>
                </c:pt>
                <c:pt idx="331">
                  <c:v>2.3349317108359862</c:v>
                </c:pt>
                <c:pt idx="332">
                  <c:v>2.3305427414547153</c:v>
                </c:pt>
                <c:pt idx="333">
                  <c:v>2.3261702410017047</c:v>
                </c:pt>
                <c:pt idx="334">
                  <c:v>2.3218141169548852</c:v>
                </c:pt>
                <c:pt idx="335">
                  <c:v>2.3174742774839414</c:v>
                </c:pt>
                <c:pt idx="336">
                  <c:v>2.3131506314438592</c:v>
                </c:pt>
                <c:pt idx="337">
                  <c:v>2.3088430883685449</c:v>
                </c:pt>
                <c:pt idx="338">
                  <c:v>2.3045515584645142</c:v>
                </c:pt>
                <c:pt idx="339">
                  <c:v>2.3002759526046539</c:v>
                </c:pt>
                <c:pt idx="340">
                  <c:v>2.2960161823220528</c:v>
                </c:pt>
                <c:pt idx="341">
                  <c:v>2.2917721598038976</c:v>
                </c:pt>
                <c:pt idx="342">
                  <c:v>2.2875437978854403</c:v>
                </c:pt>
                <c:pt idx="343">
                  <c:v>2.2833310100440305</c:v>
                </c:pt>
                <c:pt idx="344">
                  <c:v>2.2791337103932148</c:v>
                </c:pt>
                <c:pt idx="345">
                  <c:v>2.2749518136768963</c:v>
                </c:pt>
                <c:pt idx="346">
                  <c:v>2.2707852352635687</c:v>
                </c:pt>
                <c:pt idx="347">
                  <c:v>2.2666338911406005</c:v>
                </c:pt>
                <c:pt idx="348">
                  <c:v>2.2624976979085925</c:v>
                </c:pt>
                <c:pt idx="349">
                  <c:v>2.2583765727757901</c:v>
                </c:pt>
                <c:pt idx="350">
                  <c:v>2.254270433552561</c:v>
                </c:pt>
                <c:pt idx="351">
                  <c:v>2.2501791986459319</c:v>
                </c:pt>
                <c:pt idx="352">
                  <c:v>2.2461027870541823</c:v>
                </c:pt>
                <c:pt idx="353">
                  <c:v>2.2420411183614988</c:v>
                </c:pt>
                <c:pt idx="354">
                  <c:v>2.2379941127326872</c:v>
                </c:pt>
                <c:pt idx="355">
                  <c:v>2.2339616909079436</c:v>
                </c:pt>
                <c:pt idx="356">
                  <c:v>2.2299437741976775</c:v>
                </c:pt>
                <c:pt idx="357">
                  <c:v>2.2259402844773941</c:v>
                </c:pt>
                <c:pt idx="358">
                  <c:v>2.2219511441826323</c:v>
                </c:pt>
                <c:pt idx="359">
                  <c:v>2.217976276303951</c:v>
                </c:pt>
                <c:pt idx="360">
                  <c:v>2.2140156043819799</c:v>
                </c:pt>
                <c:pt idx="361">
                  <c:v>2.2100690525025106</c:v>
                </c:pt>
                <c:pt idx="362">
                  <c:v>2.2061365452916522</c:v>
                </c:pt>
                <c:pt idx="363">
                  <c:v>2.2022180079110281</c:v>
                </c:pt>
                <c:pt idx="364">
                  <c:v>2.1983133660530294</c:v>
                </c:pt>
                <c:pt idx="365">
                  <c:v>2.1944225459361215</c:v>
                </c:pt>
                <c:pt idx="366">
                  <c:v>2.1905454743001918</c:v>
                </c:pt>
                <c:pt idx="367">
                  <c:v>2.1866820784019549</c:v>
                </c:pt>
                <c:pt idx="368">
                  <c:v>2.1828322860104024</c:v>
                </c:pt>
                <c:pt idx="369">
                  <c:v>2.1789960254023</c:v>
                </c:pt>
                <c:pt idx="370">
                  <c:v>2.1751732253577343</c:v>
                </c:pt>
                <c:pt idx="371">
                  <c:v>2.1713638151557069</c:v>
                </c:pt>
                <c:pt idx="372">
                  <c:v>2.1675677245697704</c:v>
                </c:pt>
                <c:pt idx="373">
                  <c:v>2.1637848838637148</c:v>
                </c:pt>
                <c:pt idx="374">
                  <c:v>2.1600152237872972</c:v>
                </c:pt>
                <c:pt idx="375">
                  <c:v>2.156258675572015</c:v>
                </c:pt>
                <c:pt idx="376">
                  <c:v>2.1525151709269243</c:v>
                </c:pt>
                <c:pt idx="377">
                  <c:v>2.1487846420345038</c:v>
                </c:pt>
                <c:pt idx="378">
                  <c:v>2.1450670215465548</c:v>
                </c:pt>
                <c:pt idx="379">
                  <c:v>2.1413622425801533</c:v>
                </c:pt>
                <c:pt idx="380">
                  <c:v>2.1376702387136355</c:v>
                </c:pt>
                <c:pt idx="381">
                  <c:v>2.133990943982631</c:v>
                </c:pt>
                <c:pt idx="382">
                  <c:v>2.1303242928761317</c:v>
                </c:pt>
                <c:pt idx="383">
                  <c:v>2.1266702203326049</c:v>
                </c:pt>
                <c:pt idx="384">
                  <c:v>2.1230286617361447</c:v>
                </c:pt>
                <c:pt idx="385">
                  <c:v>2.1193995529126641</c:v>
                </c:pt>
                <c:pt idx="386">
                  <c:v>2.1157828301261241</c:v>
                </c:pt>
                <c:pt idx="387">
                  <c:v>2.1121784300748017</c:v>
                </c:pt>
                <c:pt idx="388">
                  <c:v>2.1085862898875996</c:v>
                </c:pt>
                <c:pt idx="389">
                  <c:v>2.1050063471203879</c:v>
                </c:pt>
                <c:pt idx="390">
                  <c:v>2.1014385397523876</c:v>
                </c:pt>
                <c:pt idx="391">
                  <c:v>2.0978828061825863</c:v>
                </c:pt>
                <c:pt idx="392">
                  <c:v>2.0943390852261974</c:v>
                </c:pt>
                <c:pt idx="393">
                  <c:v>2.0908073161111442</c:v>
                </c:pt>
                <c:pt idx="394">
                  <c:v>2.0872874384745939</c:v>
                </c:pt>
                <c:pt idx="395">
                  <c:v>2.0837793923595105</c:v>
                </c:pt>
                <c:pt idx="396">
                  <c:v>2.080283118211256</c:v>
                </c:pt>
                <c:pt idx="397">
                  <c:v>2.0767985568742189</c:v>
                </c:pt>
                <c:pt idx="398">
                  <c:v>2.073325649588476</c:v>
                </c:pt>
                <c:pt idx="399">
                  <c:v>2.0698643379864921</c:v>
                </c:pt>
                <c:pt idx="400">
                  <c:v>2.0664145640898477</c:v>
                </c:pt>
                <c:pt idx="401">
                  <c:v>2.0629762703060042</c:v>
                </c:pt>
                <c:pt idx="402">
                  <c:v>2.0595493994250971</c:v>
                </c:pt>
                <c:pt idx="403">
                  <c:v>2.0561338946167638</c:v>
                </c:pt>
                <c:pt idx="404">
                  <c:v>2.052729699427001</c:v>
                </c:pt>
                <c:pt idx="405">
                  <c:v>2.0493367577750554</c:v>
                </c:pt>
                <c:pt idx="406">
                  <c:v>2.0459550139503442</c:v>
                </c:pt>
                <c:pt idx="407">
                  <c:v>2.0425844126094046</c:v>
                </c:pt>
                <c:pt idx="408">
                  <c:v>2.0392248987728756</c:v>
                </c:pt>
                <c:pt idx="409">
                  <c:v>2.0358764178225099</c:v>
                </c:pt>
                <c:pt idx="410">
                  <c:v>2.0325389154982112</c:v>
                </c:pt>
                <c:pt idx="411">
                  <c:v>2.0292123378951041</c:v>
                </c:pt>
                <c:pt idx="412">
                  <c:v>2.0258966314606353</c:v>
                </c:pt>
                <c:pt idx="413">
                  <c:v>2.0225917429916942</c:v>
                </c:pt>
                <c:pt idx="414">
                  <c:v>2.0192976196317729</c:v>
                </c:pt>
                <c:pt idx="415">
                  <c:v>2.0160142088681439</c:v>
                </c:pt>
                <c:pt idx="416">
                  <c:v>2.0127414585290722</c:v>
                </c:pt>
                <c:pt idx="417">
                  <c:v>2.0094793167810514</c:v>
                </c:pt>
                <c:pt idx="418">
                  <c:v>2.0062277321260655</c:v>
                </c:pt>
                <c:pt idx="419">
                  <c:v>2.0029866533988829</c:v>
                </c:pt>
                <c:pt idx="420">
                  <c:v>1.9997560297643688</c:v>
                </c:pt>
                <c:pt idx="421">
                  <c:v>1.9965358107148288</c:v>
                </c:pt>
                <c:pt idx="422">
                  <c:v>1.9933259460673773</c:v>
                </c:pt>
                <c:pt idx="423">
                  <c:v>1.9901263859613301</c:v>
                </c:pt>
                <c:pt idx="424">
                  <c:v>1.9869370808556228</c:v>
                </c:pt>
                <c:pt idx="425">
                  <c:v>1.9837579815262538</c:v>
                </c:pt>
                <c:pt idx="426">
                  <c:v>1.9805890390637517</c:v>
                </c:pt>
                <c:pt idx="427">
                  <c:v>1.9774302048706678</c:v>
                </c:pt>
                <c:pt idx="428">
                  <c:v>1.9742814306590901</c:v>
                </c:pt>
                <c:pt idx="429">
                  <c:v>1.9711426684481854</c:v>
                </c:pt>
                <c:pt idx="430">
                  <c:v>1.9680138705617596</c:v>
                </c:pt>
                <c:pt idx="431">
                  <c:v>1.9648949896258459</c:v>
                </c:pt>
                <c:pt idx="432">
                  <c:v>1.9617859785663112</c:v>
                </c:pt>
                <c:pt idx="433">
                  <c:v>1.9586867906064909</c:v>
                </c:pt>
                <c:pt idx="434">
                  <c:v>1.95559737926484</c:v>
                </c:pt>
                <c:pt idx="435">
                  <c:v>1.952517698352612</c:v>
                </c:pt>
                <c:pt idx="436">
                  <c:v>1.9494477019715544</c:v>
                </c:pt>
                <c:pt idx="437">
                  <c:v>1.9463873445116306</c:v>
                </c:pt>
                <c:pt idx="438">
                  <c:v>1.9433365806487597</c:v>
                </c:pt>
                <c:pt idx="439">
                  <c:v>1.9402953653425801</c:v>
                </c:pt>
                <c:pt idx="440">
                  <c:v>1.9372636538342323</c:v>
                </c:pt>
                <c:pt idx="441">
                  <c:v>1.9342414016441631</c:v>
                </c:pt>
                <c:pt idx="442">
                  <c:v>1.9312285645699512</c:v>
                </c:pt>
                <c:pt idx="443">
                  <c:v>1.9282250986841503</c:v>
                </c:pt>
                <c:pt idx="444">
                  <c:v>1.9252309603321562</c:v>
                </c:pt>
                <c:pt idx="445">
                  <c:v>1.9222461061300908</c:v>
                </c:pt>
                <c:pt idx="446">
                  <c:v>1.9192704929627069</c:v>
                </c:pt>
                <c:pt idx="447">
                  <c:v>1.9163040779813116</c:v>
                </c:pt>
                <c:pt idx="448">
                  <c:v>1.9133468186017106</c:v>
                </c:pt>
                <c:pt idx="449">
                  <c:v>1.9103986725021704</c:v>
                </c:pt>
                <c:pt idx="450">
                  <c:v>1.9074595976213979</c:v>
                </c:pt>
                <c:pt idx="451">
                  <c:v>1.9045295521565415</c:v>
                </c:pt>
                <c:pt idx="452">
                  <c:v>1.9016084945612095</c:v>
                </c:pt>
                <c:pt idx="453">
                  <c:v>1.8986963835435049</c:v>
                </c:pt>
                <c:pt idx="454">
                  <c:v>1.8957931780640804</c:v>
                </c:pt>
                <c:pt idx="455">
                  <c:v>1.8928988373342115</c:v>
                </c:pt>
                <c:pt idx="456">
                  <c:v>1.8900133208138852</c:v>
                </c:pt>
                <c:pt idx="457">
                  <c:v>1.8871365882099067</c:v>
                </c:pt>
                <c:pt idx="458">
                  <c:v>1.8842685994740254</c:v>
                </c:pt>
                <c:pt idx="459">
                  <c:v>1.8814093148010753</c:v>
                </c:pt>
                <c:pt idx="460">
                  <c:v>1.8785586946271344</c:v>
                </c:pt>
                <c:pt idx="461">
                  <c:v>1.8757166996276984</c:v>
                </c:pt>
                <c:pt idx="462">
                  <c:v>1.8728832907158741</c:v>
                </c:pt>
                <c:pt idx="463">
                  <c:v>1.8700584290405862</c:v>
                </c:pt>
                <c:pt idx="464">
                  <c:v>1.8672420759848021</c:v>
                </c:pt>
                <c:pt idx="465">
                  <c:v>1.8644341931637725</c:v>
                </c:pt>
                <c:pt idx="466">
                  <c:v>1.8616347424232862</c:v>
                </c:pt>
                <c:pt idx="467">
                  <c:v>1.858843685837944</c:v>
                </c:pt>
                <c:pt idx="468">
                  <c:v>1.8560609857094441</c:v>
                </c:pt>
                <c:pt idx="469">
                  <c:v>1.8532866045648859</c:v>
                </c:pt>
                <c:pt idx="470">
                  <c:v>1.8505205051550875</c:v>
                </c:pt>
                <c:pt idx="471">
                  <c:v>1.8477626504529188</c:v>
                </c:pt>
                <c:pt idx="472">
                  <c:v>1.8450130036516499</c:v>
                </c:pt>
                <c:pt idx="473">
                  <c:v>1.8422715281633115</c:v>
                </c:pt>
                <c:pt idx="474">
                  <c:v>1.8395381876170751</c:v>
                </c:pt>
                <c:pt idx="475">
                  <c:v>1.8368129458576425</c:v>
                </c:pt>
                <c:pt idx="476">
                  <c:v>1.8340957669436517</c:v>
                </c:pt>
                <c:pt idx="477">
                  <c:v>1.8313866151460985</c:v>
                </c:pt>
                <c:pt idx="478">
                  <c:v>1.8286854549467679</c:v>
                </c:pt>
                <c:pt idx="479">
                  <c:v>1.8259922510366842</c:v>
                </c:pt>
                <c:pt idx="480">
                  <c:v>1.8233069683145715</c:v>
                </c:pt>
                <c:pt idx="481">
                  <c:v>1.8206295718853283</c:v>
                </c:pt>
                <c:pt idx="482">
                  <c:v>1.817960027058517</c:v>
                </c:pt>
                <c:pt idx="483">
                  <c:v>1.8152982993468649</c:v>
                </c:pt>
                <c:pt idx="484">
                  <c:v>1.8126443544647788</c:v>
                </c:pt>
                <c:pt idx="485">
                  <c:v>1.8099981583268741</c:v>
                </c:pt>
                <c:pt idx="486">
                  <c:v>1.8073596770465141</c:v>
                </c:pt>
                <c:pt idx="487">
                  <c:v>1.8047288769343648</c:v>
                </c:pt>
                <c:pt idx="488">
                  <c:v>1.8021057244969603</c:v>
                </c:pt>
                <c:pt idx="489">
                  <c:v>1.799490186435281</c:v>
                </c:pt>
                <c:pt idx="490">
                  <c:v>1.7968822296433458</c:v>
                </c:pt>
                <c:pt idx="491">
                  <c:v>1.7942818212068141</c:v>
                </c:pt>
                <c:pt idx="492">
                  <c:v>1.791688928401602</c:v>
                </c:pt>
                <c:pt idx="493">
                  <c:v>1.7891035186925088</c:v>
                </c:pt>
                <c:pt idx="494">
                  <c:v>1.7865255597318568</c:v>
                </c:pt>
                <c:pt idx="495">
                  <c:v>1.7839550193581417</c:v>
                </c:pt>
                <c:pt idx="496">
                  <c:v>1.7813918655946963</c:v>
                </c:pt>
                <c:pt idx="497">
                  <c:v>1.7788360666483625</c:v>
                </c:pt>
                <c:pt idx="498">
                  <c:v>1.7762875909081786</c:v>
                </c:pt>
                <c:pt idx="499">
                  <c:v>1.7737464069440754</c:v>
                </c:pt>
                <c:pt idx="500">
                  <c:v>1.7712124835055838</c:v>
                </c:pt>
                <c:pt idx="501">
                  <c:v>1.7686857895205546</c:v>
                </c:pt>
                <c:pt idx="502">
                  <c:v>1.7661662940938869</c:v>
                </c:pt>
                <c:pt idx="503">
                  <c:v>1.7636539665062712</c:v>
                </c:pt>
                <c:pt idx="504">
                  <c:v>1.7611487762129383</c:v>
                </c:pt>
                <c:pt idx="505">
                  <c:v>1.7586506928424237</c:v>
                </c:pt>
                <c:pt idx="506">
                  <c:v>1.7561596861953379</c:v>
                </c:pt>
                <c:pt idx="507">
                  <c:v>1.7536757262431522</c:v>
                </c:pt>
                <c:pt idx="508">
                  <c:v>1.7511987831269895</c:v>
                </c:pt>
                <c:pt idx="509">
                  <c:v>1.7487288271564296</c:v>
                </c:pt>
                <c:pt idx="510">
                  <c:v>1.7462658288083219</c:v>
                </c:pt>
                <c:pt idx="511">
                  <c:v>1.7438097587256098</c:v>
                </c:pt>
                <c:pt idx="512">
                  <c:v>1.7413605877161638</c:v>
                </c:pt>
                <c:pt idx="513">
                  <c:v>1.7389182867516251</c:v>
                </c:pt>
                <c:pt idx="514">
                  <c:v>1.7364828269662584</c:v>
                </c:pt>
                <c:pt idx="515">
                  <c:v>1.7340541796558162</c:v>
                </c:pt>
                <c:pt idx="516">
                  <c:v>1.7316323162764087</c:v>
                </c:pt>
                <c:pt idx="517">
                  <c:v>1.7292172084433872</c:v>
                </c:pt>
                <c:pt idx="518">
                  <c:v>1.7268088279302349</c:v>
                </c:pt>
                <c:pt idx="519">
                  <c:v>1.7244071466674669</c:v>
                </c:pt>
                <c:pt idx="520">
                  <c:v>1.7220121367415397</c:v>
                </c:pt>
                <c:pt idx="521">
                  <c:v>1.7196237703937705</c:v>
                </c:pt>
                <c:pt idx="522">
                  <c:v>1.717242020019264</c:v>
                </c:pt>
                <c:pt idx="523">
                  <c:v>1.7148668581658486</c:v>
                </c:pt>
                <c:pt idx="524">
                  <c:v>1.712498257533023</c:v>
                </c:pt>
                <c:pt idx="525">
                  <c:v>1.7101361909709085</c:v>
                </c:pt>
                <c:pt idx="526">
                  <c:v>1.707780631479213</c:v>
                </c:pt>
                <c:pt idx="527">
                  <c:v>1.7054315522062018</c:v>
                </c:pt>
                <c:pt idx="528">
                  <c:v>1.7030889264476767</c:v>
                </c:pt>
                <c:pt idx="529">
                  <c:v>1.7007527276459651</c:v>
                </c:pt>
                <c:pt idx="530">
                  <c:v>1.6984229293889159</c:v>
                </c:pt>
                <c:pt idx="531">
                  <c:v>1.6960995054089036</c:v>
                </c:pt>
                <c:pt idx="532">
                  <c:v>1.6937824295818424</c:v>
                </c:pt>
                <c:pt idx="533">
                  <c:v>1.6914716759262056</c:v>
                </c:pt>
                <c:pt idx="534">
                  <c:v>1.6891672186020554</c:v>
                </c:pt>
                <c:pt idx="535">
                  <c:v>1.6868690319100799</c:v>
                </c:pt>
                <c:pt idx="536">
                  <c:v>1.6845770902906367</c:v>
                </c:pt>
                <c:pt idx="537">
                  <c:v>1.6822913683228067</c:v>
                </c:pt>
                <c:pt idx="538">
                  <c:v>1.6800118407234532</c:v>
                </c:pt>
                <c:pt idx="539">
                  <c:v>1.6777384823462904</c:v>
                </c:pt>
                <c:pt idx="540">
                  <c:v>1.6754712681809576</c:v>
                </c:pt>
                <c:pt idx="541">
                  <c:v>1.6732101733521034</c:v>
                </c:pt>
                <c:pt idx="542">
                  <c:v>1.6709551731184753</c:v>
                </c:pt>
                <c:pt idx="543">
                  <c:v>1.668706242872017</c:v>
                </c:pt>
                <c:pt idx="544">
                  <c:v>1.6664633581369739</c:v>
                </c:pt>
                <c:pt idx="545">
                  <c:v>1.6642264945690048</c:v>
                </c:pt>
                <c:pt idx="546">
                  <c:v>1.6619956279543011</c:v>
                </c:pt>
                <c:pt idx="547">
                  <c:v>1.6597707342087131</c:v>
                </c:pt>
                <c:pt idx="548">
                  <c:v>1.657551789376883</c:v>
                </c:pt>
                <c:pt idx="549">
                  <c:v>1.6553387696313868</c:v>
                </c:pt>
                <c:pt idx="550">
                  <c:v>1.6531316512718783</c:v>
                </c:pt>
                <c:pt idx="551">
                  <c:v>1.6509304107242457</c:v>
                </c:pt>
                <c:pt idx="552">
                  <c:v>1.6487350245397723</c:v>
                </c:pt>
                <c:pt idx="553">
                  <c:v>1.6465454693943011</c:v>
                </c:pt>
                <c:pt idx="554">
                  <c:v>1.6443617220874118</c:v>
                </c:pt>
                <c:pt idx="555">
                  <c:v>1.6421837595416009</c:v>
                </c:pt>
                <c:pt idx="556">
                  <c:v>1.6400115588014663</c:v>
                </c:pt>
                <c:pt idx="557">
                  <c:v>1.6378450970329044</c:v>
                </c:pt>
                <c:pt idx="558">
                  <c:v>1.635684351522307</c:v>
                </c:pt>
                <c:pt idx="559">
                  <c:v>1.6335292996757689</c:v>
                </c:pt>
                <c:pt idx="560">
                  <c:v>1.6313799190183007</c:v>
                </c:pt>
                <c:pt idx="561">
                  <c:v>1.6292361871930467</c:v>
                </c:pt>
                <c:pt idx="562">
                  <c:v>1.6270980819605099</c:v>
                </c:pt>
                <c:pt idx="563">
                  <c:v>1.6249655811977832</c:v>
                </c:pt>
                <c:pt idx="564">
                  <c:v>1.6228386628977862</c:v>
                </c:pt>
                <c:pt idx="565">
                  <c:v>1.620717305168508</c:v>
                </c:pt>
                <c:pt idx="566">
                  <c:v>1.6186014862322569</c:v>
                </c:pt>
                <c:pt idx="567">
                  <c:v>1.6164911844249135</c:v>
                </c:pt>
                <c:pt idx="568">
                  <c:v>1.6143863781951937</c:v>
                </c:pt>
                <c:pt idx="569">
                  <c:v>1.6122870461039125</c:v>
                </c:pt>
                <c:pt idx="570">
                  <c:v>1.6101931668232581</c:v>
                </c:pt>
                <c:pt idx="571">
                  <c:v>1.6081047191360685</c:v>
                </c:pt>
                <c:pt idx="572">
                  <c:v>1.606021681935115</c:v>
                </c:pt>
                <c:pt idx="573">
                  <c:v>1.6039440342223916</c:v>
                </c:pt>
                <c:pt idx="574">
                  <c:v>1.6018717551084092</c:v>
                </c:pt>
                <c:pt idx="575">
                  <c:v>1.599804823811495</c:v>
                </c:pt>
                <c:pt idx="576">
                  <c:v>1.5977432196570989</c:v>
                </c:pt>
                <c:pt idx="577">
                  <c:v>1.5956869220771024</c:v>
                </c:pt>
                <c:pt idx="578">
                  <c:v>1.5936359106091371</c:v>
                </c:pt>
                <c:pt idx="579">
                  <c:v>1.5915901648959032</c:v>
                </c:pt>
                <c:pt idx="580">
                  <c:v>1.5895496646844982</c:v>
                </c:pt>
                <c:pt idx="581">
                  <c:v>1.5875143898257473</c:v>
                </c:pt>
                <c:pt idx="582">
                  <c:v>1.5854843202735405</c:v>
                </c:pt>
                <c:pt idx="583">
                  <c:v>1.5834594360841745</c:v>
                </c:pt>
                <c:pt idx="584">
                  <c:v>1.5814397174156998</c:v>
                </c:pt>
                <c:pt idx="585">
                  <c:v>1.579425144527272</c:v>
                </c:pt>
                <c:pt idx="586">
                  <c:v>1.5774156977785097</c:v>
                </c:pt>
                <c:pt idx="587">
                  <c:v>1.5754113576288546</c:v>
                </c:pt>
                <c:pt idx="588">
                  <c:v>1.5734121046369398</c:v>
                </c:pt>
                <c:pt idx="589">
                  <c:v>1.5714179194599602</c:v>
                </c:pt>
                <c:pt idx="590">
                  <c:v>1.5694287828530489</c:v>
                </c:pt>
                <c:pt idx="591">
                  <c:v>1.5674446756686582</c:v>
                </c:pt>
                <c:pt idx="592">
                  <c:v>1.5654655788559451</c:v>
                </c:pt>
                <c:pt idx="593">
                  <c:v>1.5634914734601624</c:v>
                </c:pt>
                <c:pt idx="594">
                  <c:v>1.5615223406220513</c:v>
                </c:pt>
                <c:pt idx="595">
                  <c:v>1.5595581615772436</c:v>
                </c:pt>
                <c:pt idx="596">
                  <c:v>1.5575989176556639</c:v>
                </c:pt>
                <c:pt idx="597">
                  <c:v>1.5556445902809393</c:v>
                </c:pt>
                <c:pt idx="598">
                  <c:v>1.5536951609698104</c:v>
                </c:pt>
                <c:pt idx="599">
                  <c:v>1.5517506113315502</c:v>
                </c:pt>
                <c:pt idx="600">
                  <c:v>1.5498109230673858</c:v>
                </c:pt>
                <c:pt idx="601">
                  <c:v>1.5478760779699232</c:v>
                </c:pt>
                <c:pt idx="602">
                  <c:v>1.5459460579225794</c:v>
                </c:pt>
                <c:pt idx="603">
                  <c:v>1.5440208448990145</c:v>
                </c:pt>
                <c:pt idx="604">
                  <c:v>1.5421004209625728</c:v>
                </c:pt>
                <c:pt idx="605">
                  <c:v>1.540184768265725</c:v>
                </c:pt>
                <c:pt idx="606">
                  <c:v>1.5382738690495146</c:v>
                </c:pt>
                <c:pt idx="607">
                  <c:v>1.5363677056430094</c:v>
                </c:pt>
                <c:pt idx="608">
                  <c:v>1.5344662604627581</c:v>
                </c:pt>
                <c:pt idx="609">
                  <c:v>1.5325695160122479</c:v>
                </c:pt>
                <c:pt idx="610">
                  <c:v>1.5306774548813686</c:v>
                </c:pt>
                <c:pt idx="611">
                  <c:v>1.5287900597458799</c:v>
                </c:pt>
                <c:pt idx="612">
                  <c:v>1.5269073133668825</c:v>
                </c:pt>
                <c:pt idx="613">
                  <c:v>1.5250291985902935</c:v>
                </c:pt>
                <c:pt idx="614">
                  <c:v>1.523155698346325</c:v>
                </c:pt>
                <c:pt idx="615">
                  <c:v>1.5212867956489677</c:v>
                </c:pt>
                <c:pt idx="616">
                  <c:v>1.5194224735954762</c:v>
                </c:pt>
                <c:pt idx="617">
                  <c:v>1.5175627153658611</c:v>
                </c:pt>
                <c:pt idx="618">
                  <c:v>1.515707504222382</c:v>
                </c:pt>
                <c:pt idx="619">
                  <c:v>1.5138568235090459</c:v>
                </c:pt>
                <c:pt idx="620">
                  <c:v>1.5120106566511082</c:v>
                </c:pt>
                <c:pt idx="621">
                  <c:v>1.510168987154578</c:v>
                </c:pt>
                <c:pt idx="622">
                  <c:v>1.5083317986057283</c:v>
                </c:pt>
                <c:pt idx="623">
                  <c:v>1.506499074670606</c:v>
                </c:pt>
                <c:pt idx="624">
                  <c:v>1.5046707990945494</c:v>
                </c:pt>
                <c:pt idx="625">
                  <c:v>1.5028469557017075</c:v>
                </c:pt>
                <c:pt idx="626">
                  <c:v>1.5010275283945624</c:v>
                </c:pt>
                <c:pt idx="627">
                  <c:v>1.4992125011534565</c:v>
                </c:pt>
                <c:pt idx="628">
                  <c:v>1.4974018580361217</c:v>
                </c:pt>
                <c:pt idx="629">
                  <c:v>1.4955955831772119</c:v>
                </c:pt>
                <c:pt idx="630">
                  <c:v>1.4937936607878417</c:v>
                </c:pt>
                <c:pt idx="631">
                  <c:v>1.4919960751551247</c:v>
                </c:pt>
                <c:pt idx="632">
                  <c:v>1.4902028106417171</c:v>
                </c:pt>
                <c:pt idx="633">
                  <c:v>1.4884138516853644</c:v>
                </c:pt>
                <c:pt idx="634">
                  <c:v>1.4866291827984515</c:v>
                </c:pt>
                <c:pt idx="635">
                  <c:v>1.4848487885675552</c:v>
                </c:pt>
                <c:pt idx="636">
                  <c:v>1.4830726536530008</c:v>
                </c:pt>
                <c:pt idx="637">
                  <c:v>1.4813007627884212</c:v>
                </c:pt>
                <c:pt idx="638">
                  <c:v>1.4795331007803205</c:v>
                </c:pt>
                <c:pt idx="639">
                  <c:v>1.4777696525076383</c:v>
                </c:pt>
                <c:pt idx="640">
                  <c:v>1.4760104029213197</c:v>
                </c:pt>
                <c:pt idx="641">
                  <c:v>1.4742553370438867</c:v>
                </c:pt>
                <c:pt idx="642">
                  <c:v>1.4725044399690128</c:v>
                </c:pt>
                <c:pt idx="643">
                  <c:v>1.4707576968611016</c:v>
                </c:pt>
                <c:pt idx="644">
                  <c:v>1.4690150929548682</c:v>
                </c:pt>
                <c:pt idx="645">
                  <c:v>1.4672766135549216</c:v>
                </c:pt>
                <c:pt idx="646">
                  <c:v>1.4655422440353529</c:v>
                </c:pt>
                <c:pt idx="647">
                  <c:v>1.4638119698393255</c:v>
                </c:pt>
                <c:pt idx="648">
                  <c:v>1.4620857764786657</c:v>
                </c:pt>
                <c:pt idx="649">
                  <c:v>1.4603636495334611</c:v>
                </c:pt>
                <c:pt idx="650">
                  <c:v>1.4586455746516571</c:v>
                </c:pt>
                <c:pt idx="651">
                  <c:v>1.4569315375486587</c:v>
                </c:pt>
                <c:pt idx="652">
                  <c:v>1.4552215240069351</c:v>
                </c:pt>
                <c:pt idx="653">
                  <c:v>1.4535155198756256</c:v>
                </c:pt>
                <c:pt idx="654">
                  <c:v>1.4518135110701507</c:v>
                </c:pt>
                <c:pt idx="655">
                  <c:v>1.4501154835718228</c:v>
                </c:pt>
                <c:pt idx="656">
                  <c:v>1.4484214234274633</c:v>
                </c:pt>
                <c:pt idx="657">
                  <c:v>1.4467313167490183</c:v>
                </c:pt>
                <c:pt idx="658">
                  <c:v>1.4450451497131802</c:v>
                </c:pt>
                <c:pt idx="659">
                  <c:v>1.4433629085610111</c:v>
                </c:pt>
                <c:pt idx="660">
                  <c:v>1.4416845795975681</c:v>
                </c:pt>
                <c:pt idx="661">
                  <c:v>1.4400101491915316</c:v>
                </c:pt>
                <c:pt idx="662">
                  <c:v>1.4383396037748359</c:v>
                </c:pt>
                <c:pt idx="663">
                  <c:v>1.4366729298423044</c:v>
                </c:pt>
                <c:pt idx="664">
                  <c:v>1.4350101139512832</c:v>
                </c:pt>
                <c:pt idx="665">
                  <c:v>1.4333511427212815</c:v>
                </c:pt>
                <c:pt idx="666">
                  <c:v>1.4316960028336128</c:v>
                </c:pt>
                <c:pt idx="667">
                  <c:v>1.4300446810310363</c:v>
                </c:pt>
                <c:pt idx="668">
                  <c:v>1.4283971641174062</c:v>
                </c:pt>
                <c:pt idx="669">
                  <c:v>1.4267534389573173</c:v>
                </c:pt>
                <c:pt idx="670">
                  <c:v>1.4251134924757571</c:v>
                </c:pt>
                <c:pt idx="671">
                  <c:v>1.4234773116577597</c:v>
                </c:pt>
                <c:pt idx="672">
                  <c:v>1.4218448835480604</c:v>
                </c:pt>
                <c:pt idx="673">
                  <c:v>1.4202161952507544</c:v>
                </c:pt>
                <c:pt idx="674">
                  <c:v>1.4185912339289573</c:v>
                </c:pt>
                <c:pt idx="675">
                  <c:v>1.4169699868044672</c:v>
                </c:pt>
                <c:pt idx="676">
                  <c:v>1.4153524411574299</c:v>
                </c:pt>
                <c:pt idx="677">
                  <c:v>1.4137385843260075</c:v>
                </c:pt>
                <c:pt idx="678">
                  <c:v>1.4121284037060462</c:v>
                </c:pt>
                <c:pt idx="679">
                  <c:v>1.4105218867507492</c:v>
                </c:pt>
                <c:pt idx="680">
                  <c:v>1.4089190209703508</c:v>
                </c:pt>
                <c:pt idx="681">
                  <c:v>1.4073197939317919</c:v>
                </c:pt>
                <c:pt idx="682">
                  <c:v>1.4057241932583997</c:v>
                </c:pt>
                <c:pt idx="683">
                  <c:v>1.4041322066295681</c:v>
                </c:pt>
                <c:pt idx="684">
                  <c:v>1.4025438217804396</c:v>
                </c:pt>
                <c:pt idx="685">
                  <c:v>1.4009590265015919</c:v>
                </c:pt>
                <c:pt idx="686">
                  <c:v>1.3993778086387232</c:v>
                </c:pt>
                <c:pt idx="687">
                  <c:v>1.3978001560923434</c:v>
                </c:pt>
                <c:pt idx="688">
                  <c:v>1.3962260568174647</c:v>
                </c:pt>
                <c:pt idx="689">
                  <c:v>1.3946554988232942</c:v>
                </c:pt>
                <c:pt idx="690">
                  <c:v>1.3930884701729309</c:v>
                </c:pt>
                <c:pt idx="691">
                  <c:v>1.3915249589830625</c:v>
                </c:pt>
                <c:pt idx="692">
                  <c:v>1.3899649534236644</c:v>
                </c:pt>
                <c:pt idx="693">
                  <c:v>1.3884084417177029</c:v>
                </c:pt>
                <c:pt idx="694">
                  <c:v>1.3868554121408374</c:v>
                </c:pt>
                <c:pt idx="695">
                  <c:v>1.3853058530211269</c:v>
                </c:pt>
                <c:pt idx="696">
                  <c:v>1.3837597527387373</c:v>
                </c:pt>
                <c:pt idx="697">
                  <c:v>1.3822170997256507</c:v>
                </c:pt>
                <c:pt idx="698">
                  <c:v>1.3806778824653771</c:v>
                </c:pt>
                <c:pt idx="699">
                  <c:v>1.379142089492668</c:v>
                </c:pt>
                <c:pt idx="700">
                  <c:v>1.3776097093932318</c:v>
                </c:pt>
                <c:pt idx="701">
                  <c:v>1.3745551424100981</c:v>
                </c:pt>
                <c:pt idx="702">
                  <c:v>1.3715140912100758</c:v>
                </c:pt>
                <c:pt idx="703">
                  <c:v>1.3684864662846674</c:v>
                </c:pt>
                <c:pt idx="704">
                  <c:v>1.3654721789139963</c:v>
                </c:pt>
                <c:pt idx="705">
                  <c:v>1.3624711411581414</c:v>
                </c:pt>
                <c:pt idx="706">
                  <c:v>1.359483265848584</c:v>
                </c:pt>
                <c:pt idx="707">
                  <c:v>1.3565084665797686</c:v>
                </c:pt>
                <c:pt idx="708">
                  <c:v>1.3535466577007735</c:v>
                </c:pt>
                <c:pt idx="709">
                  <c:v>1.3505977543070902</c:v>
                </c:pt>
                <c:pt idx="710">
                  <c:v>1.3476616722325094</c:v>
                </c:pt>
                <c:pt idx="711">
                  <c:v>1.3447383280411156</c:v>
                </c:pt>
                <c:pt idx="712">
                  <c:v>1.3418276390193817</c:v>
                </c:pt>
                <c:pt idx="713">
                  <c:v>1.3389295231683678</c:v>
                </c:pt>
                <c:pt idx="714">
                  <c:v>1.3360438991960224</c:v>
                </c:pt>
                <c:pt idx="715">
                  <c:v>1.3331706865095792</c:v>
                </c:pt>
                <c:pt idx="716">
                  <c:v>1.3303098052080564</c:v>
                </c:pt>
                <c:pt idx="717">
                  <c:v>1.3274611760748485</c:v>
                </c:pt>
                <c:pt idx="718">
                  <c:v>1.3246247205704151</c:v>
                </c:pt>
                <c:pt idx="719">
                  <c:v>1.3218003608250626</c:v>
                </c:pt>
                <c:pt idx="720">
                  <c:v>1.3189880196318176</c:v>
                </c:pt>
                <c:pt idx="721">
                  <c:v>1.3161876204393934</c:v>
                </c:pt>
                <c:pt idx="722">
                  <c:v>1.3133990873452421</c:v>
                </c:pt>
                <c:pt idx="723">
                  <c:v>1.3106223450886985</c:v>
                </c:pt>
                <c:pt idx="724">
                  <c:v>1.3078573190442075</c:v>
                </c:pt>
                <c:pt idx="725">
                  <c:v>1.3051039352146407</c:v>
                </c:pt>
                <c:pt idx="726">
                  <c:v>1.302362120224694</c:v>
                </c:pt>
                <c:pt idx="727">
                  <c:v>1.2996318013143695</c:v>
                </c:pt>
                <c:pt idx="728">
                  <c:v>1.2969129063325404</c:v>
                </c:pt>
                <c:pt idx="729">
                  <c:v>1.2942053637305937</c:v>
                </c:pt>
                <c:pt idx="730">
                  <c:v>1.2915091025561547</c:v>
                </c:pt>
                <c:pt idx="731">
                  <c:v>1.2888240524468904</c:v>
                </c:pt>
                <c:pt idx="732">
                  <c:v>1.2861501436243865</c:v>
                </c:pt>
                <c:pt idx="733">
                  <c:v>1.2834873068881041</c:v>
                </c:pt>
                <c:pt idx="734">
                  <c:v>1.2808354736094099</c:v>
                </c:pt>
                <c:pt idx="735">
                  <c:v>1.278194575725679</c:v>
                </c:pt>
                <c:pt idx="736">
                  <c:v>1.275564545734474</c:v>
                </c:pt>
                <c:pt idx="737">
                  <c:v>1.2729453166877913</c:v>
                </c:pt>
                <c:pt idx="738">
                  <c:v>1.2703368221863818</c:v>
                </c:pt>
                <c:pt idx="739">
                  <c:v>1.2677389963741399</c:v>
                </c:pt>
                <c:pt idx="740">
                  <c:v>1.26515177393256</c:v>
                </c:pt>
                <c:pt idx="741">
                  <c:v>1.2625750900752635</c:v>
                </c:pt>
                <c:pt idx="742">
                  <c:v>1.26000888054259</c:v>
                </c:pt>
                <c:pt idx="743">
                  <c:v>1.2574530815962564</c:v>
                </c:pt>
                <c:pt idx="744">
                  <c:v>1.2549076300140776</c:v>
                </c:pt>
                <c:pt idx="745">
                  <c:v>1.2523724630847561</c:v>
                </c:pt>
                <c:pt idx="746">
                  <c:v>1.2498475186027305</c:v>
                </c:pt>
                <c:pt idx="747">
                  <c:v>1.2473327348630872</c:v>
                </c:pt>
                <c:pt idx="748">
                  <c:v>1.2448280506565348</c:v>
                </c:pt>
                <c:pt idx="749">
                  <c:v>1.2423334052644375</c:v>
                </c:pt>
                <c:pt idx="750">
                  <c:v>1.2398487384539085</c:v>
                </c:pt>
                <c:pt idx="751">
                  <c:v>1.2373739904729628</c:v>
                </c:pt>
                <c:pt idx="752">
                  <c:v>1.2349091020457257</c:v>
                </c:pt>
                <c:pt idx="753">
                  <c:v>1.2324540143677025</c:v>
                </c:pt>
                <c:pt idx="754">
                  <c:v>1.2300086691010998</c:v>
                </c:pt>
                <c:pt idx="755">
                  <c:v>1.2275730083702066</c:v>
                </c:pt>
                <c:pt idx="756">
                  <c:v>1.2251469747568267</c:v>
                </c:pt>
                <c:pt idx="757">
                  <c:v>1.222730511295768</c:v>
                </c:pt>
                <c:pt idx="758">
                  <c:v>1.2203235614703825</c:v>
                </c:pt>
                <c:pt idx="759">
                  <c:v>1.2179260692081617</c:v>
                </c:pt>
                <c:pt idx="760">
                  <c:v>1.2155379788763809</c:v>
                </c:pt>
                <c:pt idx="761">
                  <c:v>1.2131592352777971</c:v>
                </c:pt>
                <c:pt idx="762">
                  <c:v>1.2107897836463952</c:v>
                </c:pt>
                <c:pt idx="763">
                  <c:v>1.2084295696431859</c:v>
                </c:pt>
                <c:pt idx="764">
                  <c:v>1.2060785393520512</c:v>
                </c:pt>
                <c:pt idx="765">
                  <c:v>1.2037366392756395</c:v>
                </c:pt>
                <c:pt idx="766">
                  <c:v>1.2014038163313068</c:v>
                </c:pt>
                <c:pt idx="767">
                  <c:v>1.1990800178471068</c:v>
                </c:pt>
                <c:pt idx="768">
                  <c:v>1.1967651915578268</c:v>
                </c:pt>
                <c:pt idx="769">
                  <c:v>1.1944592856010681</c:v>
                </c:pt>
                <c:pt idx="770">
                  <c:v>1.1921622485133736</c:v>
                </c:pt>
                <c:pt idx="771">
                  <c:v>1.1898740292263996</c:v>
                </c:pt>
                <c:pt idx="772">
                  <c:v>1.1875945770631309</c:v>
                </c:pt>
                <c:pt idx="773">
                  <c:v>1.1853238417341381</c:v>
                </c:pt>
                <c:pt idx="774">
                  <c:v>1.1830617733338822</c:v>
                </c:pt>
                <c:pt idx="775">
                  <c:v>1.1808083223370558</c:v>
                </c:pt>
                <c:pt idx="776">
                  <c:v>1.17856343959497</c:v>
                </c:pt>
                <c:pt idx="777">
                  <c:v>1.1763270763319817</c:v>
                </c:pt>
                <c:pt idx="778">
                  <c:v>1.174099184141959</c:v>
                </c:pt>
                <c:pt idx="779">
                  <c:v>1.1718797149847908</c:v>
                </c:pt>
                <c:pt idx="780">
                  <c:v>1.1696686211829326</c:v>
                </c:pt>
                <c:pt idx="781">
                  <c:v>1.1674658554179931</c:v>
                </c:pt>
                <c:pt idx="782">
                  <c:v>1.1652713707273576</c:v>
                </c:pt>
                <c:pt idx="783">
                  <c:v>1.1630851205008523</c:v>
                </c:pt>
                <c:pt idx="784">
                  <c:v>1.1609070584774426</c:v>
                </c:pt>
                <c:pt idx="785">
                  <c:v>1.1587371387419707</c:v>
                </c:pt>
                <c:pt idx="786">
                  <c:v>1.1565753157219296</c:v>
                </c:pt>
                <c:pt idx="787">
                  <c:v>1.1544215441842725</c:v>
                </c:pt>
                <c:pt idx="788">
                  <c:v>1.1522757792322571</c:v>
                </c:pt>
                <c:pt idx="789">
                  <c:v>1.1501379763023269</c:v>
                </c:pt>
                <c:pt idx="790">
                  <c:v>1.1480080911610264</c:v>
                </c:pt>
                <c:pt idx="791">
                  <c:v>1.1458860799019488</c:v>
                </c:pt>
                <c:pt idx="792">
                  <c:v>1.1437718989427201</c:v>
                </c:pt>
                <c:pt idx="793">
                  <c:v>1.1416655050220152</c:v>
                </c:pt>
                <c:pt idx="794">
                  <c:v>1.1395668551966074</c:v>
                </c:pt>
                <c:pt idx="795">
                  <c:v>1.1374759068384481</c:v>
                </c:pt>
                <c:pt idx="796">
                  <c:v>1.1353926176317843</c:v>
                </c:pt>
                <c:pt idx="797">
                  <c:v>1.1333169455703003</c:v>
                </c:pt>
                <c:pt idx="798">
                  <c:v>1.1312488489542962</c:v>
                </c:pt>
                <c:pt idx="799">
                  <c:v>1.129188286387895</c:v>
                </c:pt>
                <c:pt idx="800">
                  <c:v>1.1271352167762805</c:v>
                </c:pt>
                <c:pt idx="801">
                  <c:v>1.1250895993229659</c:v>
                </c:pt>
                <c:pt idx="802">
                  <c:v>1.1230513935270912</c:v>
                </c:pt>
                <c:pt idx="803">
                  <c:v>1.1210205591807494</c:v>
                </c:pt>
                <c:pt idx="804">
                  <c:v>1.1189970563663436</c:v>
                </c:pt>
                <c:pt idx="805">
                  <c:v>1.1169808454539718</c:v>
                </c:pt>
                <c:pt idx="806">
                  <c:v>1.1149718870988388</c:v>
                </c:pt>
                <c:pt idx="807">
                  <c:v>1.1129701422386971</c:v>
                </c:pt>
                <c:pt idx="808">
                  <c:v>1.1109755720913161</c:v>
                </c:pt>
                <c:pt idx="809">
                  <c:v>1.1089881381519755</c:v>
                </c:pt>
                <c:pt idx="810">
                  <c:v>1.1070078021909899</c:v>
                </c:pt>
                <c:pt idx="811">
                  <c:v>1.1050345262512553</c:v>
                </c:pt>
                <c:pt idx="812">
                  <c:v>1.1030682726458261</c:v>
                </c:pt>
                <c:pt idx="813">
                  <c:v>1.101109003955514</c:v>
                </c:pt>
                <c:pt idx="814">
                  <c:v>1.0991566830265147</c:v>
                </c:pt>
                <c:pt idx="815">
                  <c:v>1.0972112729680608</c:v>
                </c:pt>
                <c:pt idx="816">
                  <c:v>1.0952727371500959</c:v>
                </c:pt>
                <c:pt idx="817">
                  <c:v>1.0933410392009775</c:v>
                </c:pt>
                <c:pt idx="818">
                  <c:v>1.0914161430052012</c:v>
                </c:pt>
                <c:pt idx="819">
                  <c:v>1.08949801270115</c:v>
                </c:pt>
                <c:pt idx="820">
                  <c:v>1.0875866126788671</c:v>
                </c:pt>
                <c:pt idx="821">
                  <c:v>1.0856819075778534</c:v>
                </c:pt>
                <c:pt idx="822">
                  <c:v>1.0837838622848852</c:v>
                </c:pt>
                <c:pt idx="823">
                  <c:v>1.0818924419318574</c:v>
                </c:pt>
                <c:pt idx="824">
                  <c:v>1.0800076118936486</c:v>
                </c:pt>
                <c:pt idx="825">
                  <c:v>1.0781293377860075</c:v>
                </c:pt>
                <c:pt idx="826">
                  <c:v>1.0762575854634622</c:v>
                </c:pt>
                <c:pt idx="827">
                  <c:v>1.0743923210172519</c:v>
                </c:pt>
                <c:pt idx="828">
                  <c:v>1.0725335107732774</c:v>
                </c:pt>
                <c:pt idx="829">
                  <c:v>1.0706811212900766</c:v>
                </c:pt>
                <c:pt idx="830">
                  <c:v>1.0688351193568177</c:v>
                </c:pt>
                <c:pt idx="831">
                  <c:v>1.0669954719913155</c:v>
                </c:pt>
                <c:pt idx="832">
                  <c:v>1.0651621464380658</c:v>
                </c:pt>
                <c:pt idx="833">
                  <c:v>1.0633351101663024</c:v>
                </c:pt>
                <c:pt idx="834">
                  <c:v>1.0615143308680723</c:v>
                </c:pt>
                <c:pt idx="835">
                  <c:v>1.0596997764563321</c:v>
                </c:pt>
                <c:pt idx="836">
                  <c:v>1.0578914150630621</c:v>
                </c:pt>
                <c:pt idx="837">
                  <c:v>1.0560892150374008</c:v>
                </c:pt>
                <c:pt idx="838">
                  <c:v>1.0542931449437998</c:v>
                </c:pt>
                <c:pt idx="839">
                  <c:v>1.052503173560194</c:v>
                </c:pt>
                <c:pt idx="840">
                  <c:v>1.0507192698761938</c:v>
                </c:pt>
                <c:pt idx="841">
                  <c:v>1.0489414030912931</c:v>
                </c:pt>
                <c:pt idx="842">
                  <c:v>1.0471695426130987</c:v>
                </c:pt>
                <c:pt idx="843">
                  <c:v>1.0454036580555721</c:v>
                </c:pt>
                <c:pt idx="844">
                  <c:v>1.0436437192372969</c:v>
                </c:pt>
                <c:pt idx="845">
                  <c:v>1.0418896961797552</c:v>
                </c:pt>
                <c:pt idx="846">
                  <c:v>1.040141559105628</c:v>
                </c:pt>
                <c:pt idx="847">
                  <c:v>1.0383992784371094</c:v>
                </c:pt>
                <c:pt idx="848">
                  <c:v>1.036662824794238</c:v>
                </c:pt>
                <c:pt idx="849">
                  <c:v>1.034932168993246</c:v>
                </c:pt>
                <c:pt idx="850">
                  <c:v>1.0332072820449238</c:v>
                </c:pt>
                <c:pt idx="851">
                  <c:v>1.0314881351530021</c:v>
                </c:pt>
                <c:pt idx="852">
                  <c:v>1.0297746997125485</c:v>
                </c:pt>
                <c:pt idx="853">
                  <c:v>1.0280669473083819</c:v>
                </c:pt>
                <c:pt idx="854">
                  <c:v>1.0263648497135005</c:v>
                </c:pt>
                <c:pt idx="855">
                  <c:v>1.0246683788875277</c:v>
                </c:pt>
                <c:pt idx="856">
                  <c:v>1.0229775069751721</c:v>
                </c:pt>
                <c:pt idx="857">
                  <c:v>1.0212922063047023</c:v>
                </c:pt>
                <c:pt idx="858">
                  <c:v>1.0196124493864378</c:v>
                </c:pt>
                <c:pt idx="859">
                  <c:v>1.017938208911255</c:v>
                </c:pt>
                <c:pt idx="860">
                  <c:v>1.0162694577491056</c:v>
                </c:pt>
                <c:pt idx="861">
                  <c:v>1.0146061689475521</c:v>
                </c:pt>
                <c:pt idx="862">
                  <c:v>1.0129483157303176</c:v>
                </c:pt>
                <c:pt idx="863">
                  <c:v>1.0112958714958471</c:v>
                </c:pt>
                <c:pt idx="864">
                  <c:v>1.0096488098158864</c:v>
                </c:pt>
                <c:pt idx="865">
                  <c:v>1.0080071044340719</c:v>
                </c:pt>
                <c:pt idx="866">
                  <c:v>1.0063707292645361</c:v>
                </c:pt>
                <c:pt idx="867">
                  <c:v>1.0047396583905257</c:v>
                </c:pt>
                <c:pt idx="868">
                  <c:v>1.0031138660630328</c:v>
                </c:pt>
                <c:pt idx="869">
                  <c:v>1.0014933266994415</c:v>
                </c:pt>
                <c:pt idx="870">
                  <c:v>0.99987801488218442</c:v>
                </c:pt>
                <c:pt idx="871">
                  <c:v>0.99826790535741439</c:v>
                </c:pt>
                <c:pt idx="872">
                  <c:v>0.99666297303368867</c:v>
                </c:pt>
                <c:pt idx="873">
                  <c:v>0.99506319298066503</c:v>
                </c:pt>
                <c:pt idx="874">
                  <c:v>0.99346854042781141</c:v>
                </c:pt>
                <c:pt idx="875">
                  <c:v>0.99187899076312691</c:v>
                </c:pt>
                <c:pt idx="876">
                  <c:v>0.99029451953187586</c:v>
                </c:pt>
                <c:pt idx="877">
                  <c:v>0.98871510243533389</c:v>
                </c:pt>
                <c:pt idx="878">
                  <c:v>0.98714071532954506</c:v>
                </c:pt>
                <c:pt idx="879">
                  <c:v>0.98557133422409271</c:v>
                </c:pt>
                <c:pt idx="880">
                  <c:v>0.98400693528087979</c:v>
                </c:pt>
                <c:pt idx="881">
                  <c:v>0.98244749481292293</c:v>
                </c:pt>
                <c:pt idx="882">
                  <c:v>0.9808929892831556</c:v>
                </c:pt>
                <c:pt idx="883">
                  <c:v>0.97934339530324543</c:v>
                </c:pt>
                <c:pt idx="884">
                  <c:v>0.97779868963242</c:v>
                </c:pt>
                <c:pt idx="885">
                  <c:v>0.97625884917630601</c:v>
                </c:pt>
                <c:pt idx="886">
                  <c:v>0.97472385098577718</c:v>
                </c:pt>
                <c:pt idx="887">
                  <c:v>0.97319367225581532</c:v>
                </c:pt>
                <c:pt idx="888">
                  <c:v>0.97166829032437985</c:v>
                </c:pt>
                <c:pt idx="889">
                  <c:v>0.97014768267129003</c:v>
                </c:pt>
                <c:pt idx="890">
                  <c:v>0.96863182691711613</c:v>
                </c:pt>
                <c:pt idx="891">
                  <c:v>0.96712070082208157</c:v>
                </c:pt>
                <c:pt idx="892">
                  <c:v>0.96561428228497559</c:v>
                </c:pt>
                <c:pt idx="893">
                  <c:v>0.96411254934207513</c:v>
                </c:pt>
                <c:pt idx="894">
                  <c:v>0.96261548016607812</c:v>
                </c:pt>
                <c:pt idx="895">
                  <c:v>0.96112305306504542</c:v>
                </c:pt>
                <c:pt idx="896">
                  <c:v>0.95963524648135345</c:v>
                </c:pt>
                <c:pt idx="897">
                  <c:v>0.95815203899065582</c:v>
                </c:pt>
                <c:pt idx="898">
                  <c:v>0.95667340930085532</c:v>
                </c:pt>
                <c:pt idx="899">
                  <c:v>0.95519933625108522</c:v>
                </c:pt>
                <c:pt idx="900">
                  <c:v>0.95372979881069897</c:v>
                </c:pt>
                <c:pt idx="901">
                  <c:v>0.95226477607827076</c:v>
                </c:pt>
                <c:pt idx="902">
                  <c:v>0.95080424728060475</c:v>
                </c:pt>
                <c:pt idx="903">
                  <c:v>0.94934819177175245</c:v>
                </c:pt>
                <c:pt idx="904">
                  <c:v>0.94789658903204022</c:v>
                </c:pt>
                <c:pt idx="905">
                  <c:v>0.94644941866710575</c:v>
                </c:pt>
                <c:pt idx="906">
                  <c:v>0.94500666040694259</c:v>
                </c:pt>
                <c:pt idx="907">
                  <c:v>0.94356829410495335</c:v>
                </c:pt>
                <c:pt idx="908">
                  <c:v>0.94213429973701268</c:v>
                </c:pt>
                <c:pt idx="909">
                  <c:v>0.94070465740053766</c:v>
                </c:pt>
                <c:pt idx="910">
                  <c:v>0.93927934731356721</c:v>
                </c:pt>
                <c:pt idx="911">
                  <c:v>0.93785834981384919</c:v>
                </c:pt>
                <c:pt idx="912">
                  <c:v>0.93644164535793706</c:v>
                </c:pt>
                <c:pt idx="913">
                  <c:v>0.93502921452029308</c:v>
                </c:pt>
                <c:pt idx="914">
                  <c:v>0.93362103799240104</c:v>
                </c:pt>
                <c:pt idx="915">
                  <c:v>0.93221709658188623</c:v>
                </c:pt>
                <c:pt idx="916">
                  <c:v>0.9308173712116431</c:v>
                </c:pt>
                <c:pt idx="917">
                  <c:v>0.92942184291897201</c:v>
                </c:pt>
                <c:pt idx="918">
                  <c:v>0.92803049285472206</c:v>
                </c:pt>
                <c:pt idx="919">
                  <c:v>0.92664330228244296</c:v>
                </c:pt>
                <c:pt idx="920">
                  <c:v>0.92526025257754374</c:v>
                </c:pt>
                <c:pt idx="921">
                  <c:v>0.92388132522645938</c:v>
                </c:pt>
                <c:pt idx="922">
                  <c:v>0.92250650182582494</c:v>
                </c:pt>
                <c:pt idx="923">
                  <c:v>0.92113576408165576</c:v>
                </c:pt>
                <c:pt idx="924">
                  <c:v>0.91976909380853755</c:v>
                </c:pt>
                <c:pt idx="925">
                  <c:v>0.91840647292882127</c:v>
                </c:pt>
                <c:pt idx="926">
                  <c:v>0.91704788347182586</c:v>
                </c:pt>
                <c:pt idx="927">
                  <c:v>0.91569330757304923</c:v>
                </c:pt>
                <c:pt idx="928">
                  <c:v>0.91434272747338396</c:v>
                </c:pt>
                <c:pt idx="929">
                  <c:v>0.91299612551834208</c:v>
                </c:pt>
                <c:pt idx="930">
                  <c:v>0.91165348415728575</c:v>
                </c:pt>
                <c:pt idx="931">
                  <c:v>0.91031478594266413</c:v>
                </c:pt>
                <c:pt idx="932">
                  <c:v>0.9089800135292585</c:v>
                </c:pt>
                <c:pt idx="933">
                  <c:v>0.90764914967343246</c:v>
                </c:pt>
                <c:pt idx="934">
                  <c:v>0.90632217723238939</c:v>
                </c:pt>
                <c:pt idx="935">
                  <c:v>0.90499907916343703</c:v>
                </c:pt>
                <c:pt idx="936">
                  <c:v>0.90367983852325706</c:v>
                </c:pt>
                <c:pt idx="937">
                  <c:v>0.90236443846718239</c:v>
                </c:pt>
                <c:pt idx="938">
                  <c:v>0.90105286224848014</c:v>
                </c:pt>
                <c:pt idx="939">
                  <c:v>0.89974509321764051</c:v>
                </c:pt>
                <c:pt idx="940">
                  <c:v>0.89844111482167288</c:v>
                </c:pt>
                <c:pt idx="941">
                  <c:v>0.89714091060340706</c:v>
                </c:pt>
                <c:pt idx="942">
                  <c:v>0.89584446420080099</c:v>
                </c:pt>
                <c:pt idx="943">
                  <c:v>0.89455175934625442</c:v>
                </c:pt>
                <c:pt idx="944">
                  <c:v>0.89326277986592839</c:v>
                </c:pt>
                <c:pt idx="945">
                  <c:v>0.89197750967907086</c:v>
                </c:pt>
                <c:pt idx="946">
                  <c:v>0.89069593279734816</c:v>
                </c:pt>
                <c:pt idx="947">
                  <c:v>0.88941803332418123</c:v>
                </c:pt>
                <c:pt idx="948">
                  <c:v>0.88814379545408928</c:v>
                </c:pt>
                <c:pt idx="949">
                  <c:v>0.88687320347203769</c:v>
                </c:pt>
                <c:pt idx="950">
                  <c:v>0.8856062417527919</c:v>
                </c:pt>
                <c:pt idx="951">
                  <c:v>0.88434289476027728</c:v>
                </c:pt>
                <c:pt idx="952">
                  <c:v>0.88308314704694346</c:v>
                </c:pt>
                <c:pt idx="953">
                  <c:v>0.88182698325313558</c:v>
                </c:pt>
                <c:pt idx="954">
                  <c:v>0.88057438810646915</c:v>
                </c:pt>
                <c:pt idx="955">
                  <c:v>0.87932534642121185</c:v>
                </c:pt>
                <c:pt idx="956">
                  <c:v>0.87807984309766896</c:v>
                </c:pt>
                <c:pt idx="957">
                  <c:v>0.87683786312157608</c:v>
                </c:pt>
                <c:pt idx="958">
                  <c:v>0.87559939156349476</c:v>
                </c:pt>
                <c:pt idx="959">
                  <c:v>0.87436441357821482</c:v>
                </c:pt>
                <c:pt idx="960">
                  <c:v>0.87313291440416096</c:v>
                </c:pt>
                <c:pt idx="961">
                  <c:v>0.87190487936280492</c:v>
                </c:pt>
                <c:pt idx="962">
                  <c:v>0.87068029385808188</c:v>
                </c:pt>
                <c:pt idx="963">
                  <c:v>0.86945914337581254</c:v>
                </c:pt>
                <c:pt idx="964">
                  <c:v>0.86824141348312922</c:v>
                </c:pt>
                <c:pt idx="965">
                  <c:v>0.8670270898279081</c:v>
                </c:pt>
                <c:pt idx="966">
                  <c:v>0.86581615813820434</c:v>
                </c:pt>
                <c:pt idx="967">
                  <c:v>0.86460860422169361</c:v>
                </c:pt>
                <c:pt idx="968">
                  <c:v>0.86340441396511747</c:v>
                </c:pt>
                <c:pt idx="969">
                  <c:v>0.86220357333373343</c:v>
                </c:pt>
                <c:pt idx="970">
                  <c:v>0.86100606837076987</c:v>
                </c:pt>
                <c:pt idx="971">
                  <c:v>0.85981188519688523</c:v>
                </c:pt>
                <c:pt idx="972">
                  <c:v>0.85862101000963198</c:v>
                </c:pt>
                <c:pt idx="973">
                  <c:v>0.8574334290829243</c:v>
                </c:pt>
                <c:pt idx="974">
                  <c:v>0.85624912876651149</c:v>
                </c:pt>
                <c:pt idx="975">
                  <c:v>0.85506809548545426</c:v>
                </c:pt>
                <c:pt idx="976">
                  <c:v>0.8538903157396065</c:v>
                </c:pt>
                <c:pt idx="977">
                  <c:v>0.8527157761031009</c:v>
                </c:pt>
                <c:pt idx="978">
                  <c:v>0.85154446322383837</c:v>
                </c:pt>
                <c:pt idx="979">
                  <c:v>0.85037636382298254</c:v>
                </c:pt>
                <c:pt idx="980">
                  <c:v>0.84921146469445796</c:v>
                </c:pt>
                <c:pt idx="981">
                  <c:v>0.84804975270445182</c:v>
                </c:pt>
                <c:pt idx="982">
                  <c:v>0.84689121479092122</c:v>
                </c:pt>
                <c:pt idx="983">
                  <c:v>0.84573583796310281</c:v>
                </c:pt>
                <c:pt idx="984">
                  <c:v>0.84458360930102772</c:v>
                </c:pt>
                <c:pt idx="985">
                  <c:v>0.84343451595503993</c:v>
                </c:pt>
                <c:pt idx="986">
                  <c:v>0.84228854514531837</c:v>
                </c:pt>
                <c:pt idx="987">
                  <c:v>0.84114568416140334</c:v>
                </c:pt>
                <c:pt idx="988">
                  <c:v>0.84000592036172661</c:v>
                </c:pt>
                <c:pt idx="989">
                  <c:v>0.83886924117314521</c:v>
                </c:pt>
                <c:pt idx="990">
                  <c:v>0.8377356340904788</c:v>
                </c:pt>
                <c:pt idx="991">
                  <c:v>0.83660508667605171</c:v>
                </c:pt>
                <c:pt idx="992">
                  <c:v>0.83547758655923765</c:v>
                </c:pt>
                <c:pt idx="993">
                  <c:v>0.83435312143600848</c:v>
                </c:pt>
                <c:pt idx="994">
                  <c:v>0.83323167906848694</c:v>
                </c:pt>
                <c:pt idx="995">
                  <c:v>0.83211324728450242</c:v>
                </c:pt>
                <c:pt idx="996">
                  <c:v>0.83099781397715056</c:v>
                </c:pt>
                <c:pt idx="997">
                  <c:v>0.82988536710435656</c:v>
                </c:pt>
                <c:pt idx="998">
                  <c:v>0.82877589468844148</c:v>
                </c:pt>
                <c:pt idx="999">
                  <c:v>0.82766938481569341</c:v>
                </c:pt>
                <c:pt idx="1000">
                  <c:v>0.82656582563593917</c:v>
                </c:pt>
              </c:numCache>
            </c:numRef>
          </c:xVal>
          <c:yVal>
            <c:numRef>
              <c:f>prod!$G$4:$G$1004</c:f>
              <c:numCache>
                <c:formatCode>General</c:formatCode>
                <c:ptCount val="1001"/>
                <c:pt idx="0">
                  <c:v>2.3121896807277902</c:v>
                </c:pt>
                <c:pt idx="1">
                  <c:v>2.3147802657763799</c:v>
                </c:pt>
                <c:pt idx="2">
                  <c:v>2.31770817138504</c:v>
                </c:pt>
                <c:pt idx="3">
                  <c:v>2.32266080149819</c:v>
                </c:pt>
                <c:pt idx="4">
                  <c:v>2.3310412603375701</c:v>
                </c:pt>
                <c:pt idx="5">
                  <c:v>2.3418137048305598</c:v>
                </c:pt>
                <c:pt idx="6">
                  <c:v>2.3533319634730701</c:v>
                </c:pt>
                <c:pt idx="7">
                  <c:v>2.36383303256375</c:v>
                </c:pt>
                <c:pt idx="8">
                  <c:v>2.37178727623487</c:v>
                </c:pt>
                <c:pt idx="9">
                  <c:v>2.3771910821864601</c:v>
                </c:pt>
                <c:pt idx="10">
                  <c:v>2.3808572166559001</c:v>
                </c:pt>
                <c:pt idx="11">
                  <c:v>2.3835276408162298</c:v>
                </c:pt>
                <c:pt idx="12">
                  <c:v>2.3859806518770199</c:v>
                </c:pt>
                <c:pt idx="13">
                  <c:v>2.3887862041483201</c:v>
                </c:pt>
                <c:pt idx="14">
                  <c:v>2.3922101922283501</c:v>
                </c:pt>
                <c:pt idx="15">
                  <c:v>2.3963884461303802</c:v>
                </c:pt>
                <c:pt idx="16">
                  <c:v>2.40154073254892</c:v>
                </c:pt>
                <c:pt idx="17">
                  <c:v>2.4077275876672002</c:v>
                </c:pt>
                <c:pt idx="18">
                  <c:v>2.41443085958185</c:v>
                </c:pt>
                <c:pt idx="19">
                  <c:v>2.4206316637674599</c:v>
                </c:pt>
                <c:pt idx="20">
                  <c:v>2.4254283698198602</c:v>
                </c:pt>
                <c:pt idx="21">
                  <c:v>2.4279721584765501</c:v>
                </c:pt>
                <c:pt idx="22">
                  <c:v>2.4274575383053398</c:v>
                </c:pt>
                <c:pt idx="23">
                  <c:v>2.4244829954043801</c:v>
                </c:pt>
                <c:pt idx="24">
                  <c:v>2.4206522237268699</c:v>
                </c:pt>
                <c:pt idx="25">
                  <c:v>2.4173817868183902</c:v>
                </c:pt>
                <c:pt idx="26">
                  <c:v>2.41610243490504</c:v>
                </c:pt>
                <c:pt idx="27">
                  <c:v>2.4179348671569199</c:v>
                </c:pt>
                <c:pt idx="28">
                  <c:v>2.4221449565285802</c:v>
                </c:pt>
                <c:pt idx="29">
                  <c:v>2.4271929672721599</c:v>
                </c:pt>
                <c:pt idx="30">
                  <c:v>2.43158794877789</c:v>
                </c:pt>
                <c:pt idx="31">
                  <c:v>2.4339537663937798</c:v>
                </c:pt>
                <c:pt idx="32">
                  <c:v>2.43313141978527</c:v>
                </c:pt>
                <c:pt idx="33">
                  <c:v>2.4295543242217401</c:v>
                </c:pt>
                <c:pt idx="34">
                  <c:v>2.4244363177757999</c:v>
                </c:pt>
                <c:pt idx="35">
                  <c:v>2.4190149650933401</c:v>
                </c:pt>
                <c:pt idx="36">
                  <c:v>2.41446581945018</c:v>
                </c:pt>
                <c:pt idx="37">
                  <c:v>2.4118056051561898</c:v>
                </c:pt>
                <c:pt idx="38">
                  <c:v>2.4118019069436198</c:v>
                </c:pt>
                <c:pt idx="39">
                  <c:v>2.41387938584085</c:v>
                </c:pt>
                <c:pt idx="40">
                  <c:v>2.4170680150911199</c:v>
                </c:pt>
                <c:pt idx="41">
                  <c:v>2.42058437585119</c:v>
                </c:pt>
                <c:pt idx="42">
                  <c:v>2.4235081397148002</c:v>
                </c:pt>
                <c:pt idx="43">
                  <c:v>2.42508597383432</c:v>
                </c:pt>
                <c:pt idx="44">
                  <c:v>2.42511947324155</c:v>
                </c:pt>
                <c:pt idx="45">
                  <c:v>2.4240243012052201</c:v>
                </c:pt>
                <c:pt idx="46">
                  <c:v>2.4222655873904602</c:v>
                </c:pt>
                <c:pt idx="47">
                  <c:v>2.4203067430209599</c:v>
                </c:pt>
                <c:pt idx="48">
                  <c:v>2.4185515375237401</c:v>
                </c:pt>
                <c:pt idx="49">
                  <c:v>2.4174261067708702</c:v>
                </c:pt>
                <c:pt idx="50">
                  <c:v>2.4171410080245499</c:v>
                </c:pt>
                <c:pt idx="51">
                  <c:v>2.4174959755529901</c:v>
                </c:pt>
                <c:pt idx="52">
                  <c:v>2.4181275101231399</c:v>
                </c:pt>
                <c:pt idx="53">
                  <c:v>2.41876066651428</c:v>
                </c:pt>
                <c:pt idx="54">
                  <c:v>2.4190930073425401</c:v>
                </c:pt>
                <c:pt idx="55">
                  <c:v>2.4188418836998098</c:v>
                </c:pt>
                <c:pt idx="56">
                  <c:v>2.4178196919372201</c:v>
                </c:pt>
                <c:pt idx="57">
                  <c:v>2.4160905268053701</c:v>
                </c:pt>
                <c:pt idx="58">
                  <c:v>2.4139285552627801</c:v>
                </c:pt>
                <c:pt idx="59">
                  <c:v>2.4115174540996702</c:v>
                </c:pt>
                <c:pt idx="60">
                  <c:v>2.4090573857496098</c:v>
                </c:pt>
                <c:pt idx="61">
                  <c:v>2.4067313672692898</c:v>
                </c:pt>
                <c:pt idx="62">
                  <c:v>2.4047391760492798</c:v>
                </c:pt>
                <c:pt idx="63">
                  <c:v>2.4030460407859602</c:v>
                </c:pt>
                <c:pt idx="64">
                  <c:v>2.4015313862843799</c:v>
                </c:pt>
                <c:pt idx="65">
                  <c:v>2.40000998499423</c:v>
                </c:pt>
                <c:pt idx="66">
                  <c:v>2.39832453546784</c:v>
                </c:pt>
                <c:pt idx="67">
                  <c:v>2.3963437893888901</c:v>
                </c:pt>
                <c:pt idx="68">
                  <c:v>2.3939113056208101</c:v>
                </c:pt>
                <c:pt idx="69">
                  <c:v>2.3908774706290901</c:v>
                </c:pt>
                <c:pt idx="70">
                  <c:v>2.3871548956533699</c:v>
                </c:pt>
                <c:pt idx="71">
                  <c:v>2.3825994202235199</c:v>
                </c:pt>
                <c:pt idx="72">
                  <c:v>2.3771055186346102</c:v>
                </c:pt>
                <c:pt idx="73">
                  <c:v>2.3705643331833102</c:v>
                </c:pt>
                <c:pt idx="74">
                  <c:v>2.36287306804677</c:v>
                </c:pt>
                <c:pt idx="75">
                  <c:v>2.3538773826287498</c:v>
                </c:pt>
                <c:pt idx="76">
                  <c:v>2.34356219848411</c:v>
                </c:pt>
                <c:pt idx="77">
                  <c:v>2.3317989912717199</c:v>
                </c:pt>
                <c:pt idx="78">
                  <c:v>2.3185959206887201</c:v>
                </c:pt>
                <c:pt idx="79">
                  <c:v>2.3040295986105899</c:v>
                </c:pt>
                <c:pt idx="80">
                  <c:v>2.2881387753790299</c:v>
                </c:pt>
                <c:pt idx="81">
                  <c:v>2.2709436126782498</c:v>
                </c:pt>
                <c:pt idx="82">
                  <c:v>2.2525533886063598</c:v>
                </c:pt>
                <c:pt idx="83">
                  <c:v>2.2329543747585898</c:v>
                </c:pt>
                <c:pt idx="84">
                  <c:v>2.2122211235623399</c:v>
                </c:pt>
                <c:pt idx="85">
                  <c:v>2.19040343530571</c:v>
                </c:pt>
                <c:pt idx="86">
                  <c:v>2.1674322355193598</c:v>
                </c:pt>
                <c:pt idx="87">
                  <c:v>2.1432450349605898</c:v>
                </c:pt>
                <c:pt idx="88">
                  <c:v>2.1178055875795301</c:v>
                </c:pt>
                <c:pt idx="89">
                  <c:v>2.09101834262722</c:v>
                </c:pt>
                <c:pt idx="90">
                  <c:v>2.0628608257307599</c:v>
                </c:pt>
                <c:pt idx="91">
                  <c:v>2.03317082554649</c:v>
                </c:pt>
                <c:pt idx="92">
                  <c:v>2.0019686256079599</c:v>
                </c:pt>
                <c:pt idx="93">
                  <c:v>1.9691508983791</c:v>
                </c:pt>
                <c:pt idx="94">
                  <c:v>1.93440441689372</c:v>
                </c:pt>
                <c:pt idx="95">
                  <c:v>1.897203476921</c:v>
                </c:pt>
                <c:pt idx="96">
                  <c:v>1.85711033695193</c:v>
                </c:pt>
                <c:pt idx="97">
                  <c:v>1.81356917939693</c:v>
                </c:pt>
                <c:pt idx="98">
                  <c:v>1.76614827087945</c:v>
                </c:pt>
                <c:pt idx="99">
                  <c:v>1.71439144805447</c:v>
                </c:pt>
                <c:pt idx="100">
                  <c:v>1.65785177159126</c:v>
                </c:pt>
                <c:pt idx="101">
                  <c:v>1.5961045114474299</c:v>
                </c:pt>
                <c:pt idx="102">
                  <c:v>1.5290331760131699</c:v>
                </c:pt>
                <c:pt idx="103">
                  <c:v>1.4575363954627101</c:v>
                </c:pt>
                <c:pt idx="104">
                  <c:v>1.3827210068829101</c:v>
                </c:pt>
                <c:pt idx="105">
                  <c:v>1.3056499923951099</c:v>
                </c:pt>
                <c:pt idx="106">
                  <c:v>1.22738504877694</c:v>
                </c:pt>
                <c:pt idx="107">
                  <c:v>1.1489748649673901</c:v>
                </c:pt>
                <c:pt idx="108">
                  <c:v>1.07144659714885</c:v>
                </c:pt>
                <c:pt idx="109">
                  <c:v>0.99580482019541905</c:v>
                </c:pt>
                <c:pt idx="110">
                  <c:v>0.92303553603563904</c:v>
                </c:pt>
                <c:pt idx="111">
                  <c:v>0.85409147858296397</c:v>
                </c:pt>
                <c:pt idx="112">
                  <c:v>0.78954104744848597</c:v>
                </c:pt>
                <c:pt idx="113">
                  <c:v>0.72925255087030205</c:v>
                </c:pt>
                <c:pt idx="114">
                  <c:v>0.67302280767699496</c:v>
                </c:pt>
                <c:pt idx="115">
                  <c:v>0.62066186818421698</c:v>
                </c:pt>
                <c:pt idx="116">
                  <c:v>0.57197713666906802</c:v>
                </c:pt>
                <c:pt idx="117">
                  <c:v>0.52679209608814204</c:v>
                </c:pt>
                <c:pt idx="118">
                  <c:v>0.48494041841643498</c:v>
                </c:pt>
                <c:pt idx="119">
                  <c:v>0.44626542335166602</c:v>
                </c:pt>
                <c:pt idx="120">
                  <c:v>0.41063019237506598</c:v>
                </c:pt>
                <c:pt idx="121">
                  <c:v>0.37793010955662298</c:v>
                </c:pt>
                <c:pt idx="122">
                  <c:v>0.34817630967999602</c:v>
                </c:pt>
                <c:pt idx="123">
                  <c:v>0.321458704876181</c:v>
                </c:pt>
                <c:pt idx="124">
                  <c:v>0.29785274829056202</c:v>
                </c:pt>
                <c:pt idx="125">
                  <c:v>0.277410667607427</c:v>
                </c:pt>
                <c:pt idx="126">
                  <c:v>0.26018705059582797</c:v>
                </c:pt>
                <c:pt idx="127">
                  <c:v>0.24623150292089199</c:v>
                </c:pt>
                <c:pt idx="128">
                  <c:v>0.235596110368888</c:v>
                </c:pt>
                <c:pt idx="129">
                  <c:v>0.228330865974324</c:v>
                </c:pt>
                <c:pt idx="130">
                  <c:v>0.224487664406295</c:v>
                </c:pt>
                <c:pt idx="131">
                  <c:v>0.224024385660481</c:v>
                </c:pt>
                <c:pt idx="132">
                  <c:v>0.226827627660874</c:v>
                </c:pt>
                <c:pt idx="133">
                  <c:v>0.232597488313464</c:v>
                </c:pt>
                <c:pt idx="134">
                  <c:v>0.24082396072300799</c:v>
                </c:pt>
                <c:pt idx="135">
                  <c:v>0.250726916419867</c:v>
                </c:pt>
                <c:pt idx="136">
                  <c:v>0.26149038913386802</c:v>
                </c:pt>
                <c:pt idx="137">
                  <c:v>0.27219738435798202</c:v>
                </c:pt>
                <c:pt idx="138">
                  <c:v>0.28261554002426098</c:v>
                </c:pt>
                <c:pt idx="139">
                  <c:v>0.29254873282335397</c:v>
                </c:pt>
                <c:pt idx="140">
                  <c:v>0.302059232369634</c:v>
                </c:pt>
                <c:pt idx="141">
                  <c:v>0.31108664716987899</c:v>
                </c:pt>
                <c:pt idx="142">
                  <c:v>0.31967290716741098</c:v>
                </c:pt>
                <c:pt idx="143">
                  <c:v>0.32778514386635499</c:v>
                </c:pt>
                <c:pt idx="144">
                  <c:v>0.33553496389725102</c:v>
                </c:pt>
                <c:pt idx="145">
                  <c:v>0.34305677334534301</c:v>
                </c:pt>
                <c:pt idx="146">
                  <c:v>0.35035644412482603</c:v>
                </c:pt>
                <c:pt idx="147">
                  <c:v>0.35734874989996002</c:v>
                </c:pt>
                <c:pt idx="148">
                  <c:v>0.36366184567255899</c:v>
                </c:pt>
                <c:pt idx="149">
                  <c:v>0.36904446105788002</c:v>
                </c:pt>
                <c:pt idx="150">
                  <c:v>0.37386919054127998</c:v>
                </c:pt>
                <c:pt idx="151">
                  <c:v>0.37791240148509803</c:v>
                </c:pt>
                <c:pt idx="152">
                  <c:v>0.381875659958261</c:v>
                </c:pt>
                <c:pt idx="153">
                  <c:v>0.38557552283151297</c:v>
                </c:pt>
                <c:pt idx="154">
                  <c:v>0.38928589419478399</c:v>
                </c:pt>
                <c:pt idx="155">
                  <c:v>0.39344913999410702</c:v>
                </c:pt>
                <c:pt idx="156">
                  <c:v>0.39829255604763403</c:v>
                </c:pt>
                <c:pt idx="157">
                  <c:v>0.40300787190352599</c:v>
                </c:pt>
                <c:pt idx="158">
                  <c:v>0.40796391984871599</c:v>
                </c:pt>
                <c:pt idx="159">
                  <c:v>0.41311374408967599</c:v>
                </c:pt>
                <c:pt idx="160">
                  <c:v>0.41696363028303302</c:v>
                </c:pt>
                <c:pt idx="161">
                  <c:v>0.41944655164186501</c:v>
                </c:pt>
                <c:pt idx="162">
                  <c:v>0.41960777885603801</c:v>
                </c:pt>
                <c:pt idx="163">
                  <c:v>0.41862340972412199</c:v>
                </c:pt>
                <c:pt idx="164">
                  <c:v>0.418584285011178</c:v>
                </c:pt>
                <c:pt idx="165">
                  <c:v>0.421000228719217</c:v>
                </c:pt>
                <c:pt idx="166">
                  <c:v>0.42666395896908399</c:v>
                </c:pt>
                <c:pt idx="167">
                  <c:v>0.43587330604751801</c:v>
                </c:pt>
                <c:pt idx="168">
                  <c:v>0.44781546569769898</c:v>
                </c:pt>
                <c:pt idx="169">
                  <c:v>0.46149928526132999</c:v>
                </c:pt>
                <c:pt idx="170">
                  <c:v>0.47763162760140798</c:v>
                </c:pt>
                <c:pt idx="171">
                  <c:v>0.49577812372640701</c:v>
                </c:pt>
                <c:pt idx="172">
                  <c:v>0.51372218301126205</c:v>
                </c:pt>
                <c:pt idx="173">
                  <c:v>0.52494185146031003</c:v>
                </c:pt>
                <c:pt idx="174">
                  <c:v>0.51978803233365001</c:v>
                </c:pt>
                <c:pt idx="175">
                  <c:v>0.49469395682264999</c:v>
                </c:pt>
                <c:pt idx="176">
                  <c:v>0.45718483797595399</c:v>
                </c:pt>
                <c:pt idx="177">
                  <c:v>0.41991738411644902</c:v>
                </c:pt>
                <c:pt idx="178">
                  <c:v>0.39043598167424298</c:v>
                </c:pt>
                <c:pt idx="179">
                  <c:v>0.37075577668998699</c:v>
                </c:pt>
                <c:pt idx="180">
                  <c:v>0.35878705655267001</c:v>
                </c:pt>
                <c:pt idx="181">
                  <c:v>0.35081304338083402</c:v>
                </c:pt>
                <c:pt idx="182">
                  <c:v>0.34401921590358803</c:v>
                </c:pt>
                <c:pt idx="183">
                  <c:v>0.33906402493471699</c:v>
                </c:pt>
                <c:pt idx="184">
                  <c:v>0.33757016360897502</c:v>
                </c:pt>
                <c:pt idx="185">
                  <c:v>0.34049083900663901</c:v>
                </c:pt>
                <c:pt idx="186">
                  <c:v>0.34789164728693101</c:v>
                </c:pt>
                <c:pt idx="187">
                  <c:v>0.359782891808412</c:v>
                </c:pt>
                <c:pt idx="188">
                  <c:v>0.37641981366202598</c:v>
                </c:pt>
                <c:pt idx="189">
                  <c:v>0.39836843823114099</c:v>
                </c:pt>
                <c:pt idx="190">
                  <c:v>0.42678099904722899</c:v>
                </c:pt>
                <c:pt idx="191">
                  <c:v>0.46324386543007601</c:v>
                </c:pt>
                <c:pt idx="192">
                  <c:v>0.51021638542435999</c:v>
                </c:pt>
                <c:pt idx="193">
                  <c:v>0.56985121046587595</c:v>
                </c:pt>
                <c:pt idx="194">
                  <c:v>0.64496408898604796</c:v>
                </c:pt>
                <c:pt idx="195">
                  <c:v>0.73766924199636696</c:v>
                </c:pt>
                <c:pt idx="196">
                  <c:v>0.85033536475512295</c:v>
                </c:pt>
                <c:pt idx="197">
                  <c:v>0.98331657622382496</c:v>
                </c:pt>
                <c:pt idx="198">
                  <c:v>1.1254072883010799</c:v>
                </c:pt>
                <c:pt idx="199">
                  <c:v>1.23952592325</c:v>
                </c:pt>
                <c:pt idx="200">
                  <c:v>1.2741479069604</c:v>
                </c:pt>
                <c:pt idx="201">
                  <c:v>1.2087676185205101</c:v>
                </c:pt>
                <c:pt idx="202">
                  <c:v>1.07821651079073</c:v>
                </c:pt>
                <c:pt idx="203">
                  <c:v>0.93816580953197903</c:v>
                </c:pt>
                <c:pt idx="204">
                  <c:v>0.82261184035113299</c:v>
                </c:pt>
                <c:pt idx="205">
                  <c:v>0.73868415576776303</c:v>
                </c:pt>
                <c:pt idx="206">
                  <c:v>0.67804248347014595</c:v>
                </c:pt>
                <c:pt idx="207">
                  <c:v>0.62694083644931198</c:v>
                </c:pt>
                <c:pt idx="208">
                  <c:v>0.57570622107764202</c:v>
                </c:pt>
                <c:pt idx="209">
                  <c:v>0.52520301611624598</c:v>
                </c:pt>
                <c:pt idx="210">
                  <c:v>0.48091743415856197</c:v>
                </c:pt>
                <c:pt idx="211">
                  <c:v>0.445144339849954</c:v>
                </c:pt>
                <c:pt idx="212">
                  <c:v>0.41764849210539901</c:v>
                </c:pt>
                <c:pt idx="213">
                  <c:v>0.396601920436848</c:v>
                </c:pt>
                <c:pt idx="214">
                  <c:v>0.38055542682864502</c:v>
                </c:pt>
                <c:pt idx="215">
                  <c:v>0.36846760114674798</c:v>
                </c:pt>
                <c:pt idx="216">
                  <c:v>0.358834158901148</c:v>
                </c:pt>
                <c:pt idx="217">
                  <c:v>0.351474368276817</c:v>
                </c:pt>
                <c:pt idx="218">
                  <c:v>0.34578099553567998</c:v>
                </c:pt>
                <c:pt idx="219">
                  <c:v>0.34139092816509498</c:v>
                </c:pt>
                <c:pt idx="220">
                  <c:v>0.33810286457463201</c:v>
                </c:pt>
                <c:pt idx="221">
                  <c:v>0.33561864368399402</c:v>
                </c:pt>
                <c:pt idx="222">
                  <c:v>0.33382519811894801</c:v>
                </c:pt>
                <c:pt idx="223">
                  <c:v>0.332712917726253</c:v>
                </c:pt>
                <c:pt idx="224">
                  <c:v>0.33225688250150898</c:v>
                </c:pt>
                <c:pt idx="225">
                  <c:v>0.33206195234349201</c:v>
                </c:pt>
                <c:pt idx="226">
                  <c:v>0.33243685539736401</c:v>
                </c:pt>
                <c:pt idx="227">
                  <c:v>0.33325723299252902</c:v>
                </c:pt>
                <c:pt idx="228">
                  <c:v>0.33437980773522702</c:v>
                </c:pt>
                <c:pt idx="229">
                  <c:v>0.33585547363815399</c:v>
                </c:pt>
                <c:pt idx="230">
                  <c:v>0.33782389890082298</c:v>
                </c:pt>
                <c:pt idx="231">
                  <c:v>0.34026554683440402</c:v>
                </c:pt>
                <c:pt idx="232">
                  <c:v>0.343226216171786</c:v>
                </c:pt>
                <c:pt idx="233">
                  <c:v>0.346654120453459</c:v>
                </c:pt>
                <c:pt idx="234">
                  <c:v>0.35086526940949903</c:v>
                </c:pt>
                <c:pt idx="235">
                  <c:v>0.35586699086552198</c:v>
                </c:pt>
                <c:pt idx="236">
                  <c:v>0.36168655940032002</c:v>
                </c:pt>
                <c:pt idx="237">
                  <c:v>0.36862076674963701</c:v>
                </c:pt>
                <c:pt idx="238">
                  <c:v>0.37643260693487002</c:v>
                </c:pt>
                <c:pt idx="239">
                  <c:v>0.38437985944782199</c:v>
                </c:pt>
                <c:pt idx="240">
                  <c:v>0.39122548676865898</c:v>
                </c:pt>
                <c:pt idx="241">
                  <c:v>0.39603647225885502</c:v>
                </c:pt>
                <c:pt idx="242">
                  <c:v>0.39917219471537602</c:v>
                </c:pt>
                <c:pt idx="243">
                  <c:v>0.40227794267182798</c:v>
                </c:pt>
                <c:pt idx="244">
                  <c:v>0.40650137921683499</c:v>
                </c:pt>
                <c:pt idx="245">
                  <c:v>0.412309841720366</c:v>
                </c:pt>
                <c:pt idx="246">
                  <c:v>0.41972375659517103</c:v>
                </c:pt>
                <c:pt idx="247">
                  <c:v>0.42878452371891801</c:v>
                </c:pt>
                <c:pt idx="248">
                  <c:v>0.43957988452240199</c:v>
                </c:pt>
                <c:pt idx="249">
                  <c:v>0.452284497603194</c:v>
                </c:pt>
                <c:pt idx="250">
                  <c:v>0.46723088602429802</c:v>
                </c:pt>
                <c:pt idx="251">
                  <c:v>0.484726515595296</c:v>
                </c:pt>
                <c:pt idx="252">
                  <c:v>0.50519005338134404</c:v>
                </c:pt>
                <c:pt idx="253">
                  <c:v>0.52879425756156695</c:v>
                </c:pt>
                <c:pt idx="254">
                  <c:v>0.55445346314744903</c:v>
                </c:pt>
                <c:pt idx="255">
                  <c:v>0.579255393970732</c:v>
                </c:pt>
                <c:pt idx="256">
                  <c:v>0.59904473326913499</c:v>
                </c:pt>
                <c:pt idx="257">
                  <c:v>0.61254739261329205</c:v>
                </c:pt>
                <c:pt idx="258">
                  <c:v>0.62298389568258306</c:v>
                </c:pt>
                <c:pt idx="259">
                  <c:v>0.63477015626054101</c:v>
                </c:pt>
                <c:pt idx="260">
                  <c:v>0.65051138368585704</c:v>
                </c:pt>
                <c:pt idx="261">
                  <c:v>0.67108501692399503</c:v>
                </c:pt>
                <c:pt idx="262">
                  <c:v>0.69630775055233396</c:v>
                </c:pt>
                <c:pt idx="263">
                  <c:v>0.72591267467178699</c:v>
                </c:pt>
                <c:pt idx="264">
                  <c:v>0.76026019982627102</c:v>
                </c:pt>
                <c:pt idx="265">
                  <c:v>0.79951307625553802</c:v>
                </c:pt>
                <c:pt idx="266">
                  <c:v>0.84359535829636301</c:v>
                </c:pt>
                <c:pt idx="267">
                  <c:v>0.89337992623386497</c:v>
                </c:pt>
                <c:pt idx="268">
                  <c:v>0.94986712624358904</c:v>
                </c:pt>
                <c:pt idx="269">
                  <c:v>1.01316882386923</c:v>
                </c:pt>
                <c:pt idx="270">
                  <c:v>1.08502278684863</c:v>
                </c:pt>
                <c:pt idx="271">
                  <c:v>1.1667215483610001</c:v>
                </c:pt>
                <c:pt idx="272">
                  <c:v>1.2593105321595499</c:v>
                </c:pt>
                <c:pt idx="273">
                  <c:v>1.36535280591188</c:v>
                </c:pt>
                <c:pt idx="274">
                  <c:v>1.4876333108837601</c:v>
                </c:pt>
                <c:pt idx="275">
                  <c:v>1.62908526778753</c:v>
                </c:pt>
                <c:pt idx="276">
                  <c:v>1.7940971956571601</c:v>
                </c:pt>
                <c:pt idx="277">
                  <c:v>1.9874061226372499</c:v>
                </c:pt>
                <c:pt idx="278">
                  <c:v>2.21513970375696</c:v>
                </c:pt>
                <c:pt idx="279">
                  <c:v>2.4850770221329199</c:v>
                </c:pt>
                <c:pt idx="280">
                  <c:v>2.80558437391494</c:v>
                </c:pt>
                <c:pt idx="281">
                  <c:v>3.1870532134604899</c:v>
                </c:pt>
                <c:pt idx="282">
                  <c:v>3.6409025893396998</c:v>
                </c:pt>
                <c:pt idx="283">
                  <c:v>4.1745264693860502</c:v>
                </c:pt>
                <c:pt idx="284">
                  <c:v>4.7897447898208698</c:v>
                </c:pt>
                <c:pt idx="285">
                  <c:v>5.4728276190069902</c:v>
                </c:pt>
                <c:pt idx="286">
                  <c:v>6.1782059547627899</c:v>
                </c:pt>
                <c:pt idx="287">
                  <c:v>6.8221874123850199</c:v>
                </c:pt>
                <c:pt idx="288">
                  <c:v>7.2856918026990796</c:v>
                </c:pt>
                <c:pt idx="289">
                  <c:v>7.44693499462067</c:v>
                </c:pt>
                <c:pt idx="290">
                  <c:v>7.2467829116238898</c:v>
                </c:pt>
                <c:pt idx="291">
                  <c:v>6.7286419521164804</c:v>
                </c:pt>
                <c:pt idx="292">
                  <c:v>6.0088605940850899</c:v>
                </c:pt>
                <c:pt idx="293">
                  <c:v>5.2190693069632799</c:v>
                </c:pt>
                <c:pt idx="294">
                  <c:v>4.4603256226543699</c:v>
                </c:pt>
                <c:pt idx="295">
                  <c:v>3.7846782890558002</c:v>
                </c:pt>
                <c:pt idx="296">
                  <c:v>3.2083954397597201</c:v>
                </c:pt>
                <c:pt idx="297">
                  <c:v>2.7316196204807799</c:v>
                </c:pt>
                <c:pt idx="298">
                  <c:v>2.34105622749636</c:v>
                </c:pt>
                <c:pt idx="299">
                  <c:v>2.0233686388279599</c:v>
                </c:pt>
                <c:pt idx="300">
                  <c:v>1.7665300749752</c:v>
                </c:pt>
                <c:pt idx="301">
                  <c:v>1.55802886996142</c:v>
                </c:pt>
                <c:pt idx="302">
                  <c:v>1.3886036160570501</c:v>
                </c:pt>
                <c:pt idx="303">
                  <c:v>1.25102655644481</c:v>
                </c:pt>
                <c:pt idx="304">
                  <c:v>1.1381907279446799</c:v>
                </c:pt>
                <c:pt idx="305">
                  <c:v>1.0472238850634199</c:v>
                </c:pt>
                <c:pt idx="306">
                  <c:v>0.974198655111846</c:v>
                </c:pt>
                <c:pt idx="307">
                  <c:v>0.91641030022720704</c:v>
                </c:pt>
                <c:pt idx="308">
                  <c:v>0.87365819719763904</c:v>
                </c:pt>
                <c:pt idx="309">
                  <c:v>0.84262214762943699</c:v>
                </c:pt>
                <c:pt idx="310">
                  <c:v>0.82165839240667005</c:v>
                </c:pt>
                <c:pt idx="311">
                  <c:v>0.80752869891844703</c:v>
                </c:pt>
                <c:pt idx="312">
                  <c:v>0.79177086239007199</c:v>
                </c:pt>
                <c:pt idx="313">
                  <c:v>0.76986844489112705</c:v>
                </c:pt>
                <c:pt idx="314">
                  <c:v>0.73657377441585603</c:v>
                </c:pt>
                <c:pt idx="315">
                  <c:v>0.69458041817550797</c:v>
                </c:pt>
                <c:pt idx="316">
                  <c:v>0.65089776759815299</c:v>
                </c:pt>
                <c:pt idx="317">
                  <c:v>0.60901353646174505</c:v>
                </c:pt>
                <c:pt idx="318">
                  <c:v>0.57278585643343904</c:v>
                </c:pt>
                <c:pt idx="319">
                  <c:v>0.54209478563937596</c:v>
                </c:pt>
                <c:pt idx="320">
                  <c:v>0.51719331453336204</c:v>
                </c:pt>
                <c:pt idx="321">
                  <c:v>0.496889625296138</c:v>
                </c:pt>
                <c:pt idx="322">
                  <c:v>0.48048851290706202</c:v>
                </c:pt>
                <c:pt idx="323">
                  <c:v>0.46673720563382698</c:v>
                </c:pt>
                <c:pt idx="324">
                  <c:v>0.45542620201280798</c:v>
                </c:pt>
                <c:pt idx="325">
                  <c:v>0.44644676874087502</c:v>
                </c:pt>
                <c:pt idx="326">
                  <c:v>0.438537140152579</c:v>
                </c:pt>
                <c:pt idx="327">
                  <c:v>0.43239887719432202</c:v>
                </c:pt>
                <c:pt idx="328">
                  <c:v>0.42735779720247502</c:v>
                </c:pt>
                <c:pt idx="329">
                  <c:v>0.42318406642611101</c:v>
                </c:pt>
                <c:pt idx="330">
                  <c:v>0.42017425598712199</c:v>
                </c:pt>
                <c:pt idx="331">
                  <c:v>0.41750192531552899</c:v>
                </c:pt>
                <c:pt idx="332">
                  <c:v>0.41560197409579802</c:v>
                </c:pt>
                <c:pt idx="333">
                  <c:v>0.41389646833102101</c:v>
                </c:pt>
                <c:pt idx="334">
                  <c:v>0.41259429871290698</c:v>
                </c:pt>
                <c:pt idx="335">
                  <c:v>0.411562517008147</c:v>
                </c:pt>
                <c:pt idx="336">
                  <c:v>0.41058939756414597</c:v>
                </c:pt>
                <c:pt idx="337">
                  <c:v>0.41004875475715002</c:v>
                </c:pt>
                <c:pt idx="338">
                  <c:v>0.40934594222429099</c:v>
                </c:pt>
                <c:pt idx="339">
                  <c:v>0.409055264498632</c:v>
                </c:pt>
                <c:pt idx="340">
                  <c:v>0.40855673574172602</c:v>
                </c:pt>
                <c:pt idx="341">
                  <c:v>0.40835998821481201</c:v>
                </c:pt>
                <c:pt idx="342">
                  <c:v>0.40797850246054901</c:v>
                </c:pt>
                <c:pt idx="343">
                  <c:v>0.40782501860572101</c:v>
                </c:pt>
                <c:pt idx="344">
                  <c:v>0.40760550951986302</c:v>
                </c:pt>
                <c:pt idx="345">
                  <c:v>0.40749617537946697</c:v>
                </c:pt>
                <c:pt idx="346">
                  <c:v>0.40721089681001299</c:v>
                </c:pt>
                <c:pt idx="347">
                  <c:v>0.40707043185865499</c:v>
                </c:pt>
                <c:pt idx="348">
                  <c:v>0.40668194031018201</c:v>
                </c:pt>
                <c:pt idx="349">
                  <c:v>0.40637540812484502</c:v>
                </c:pt>
                <c:pt idx="350">
                  <c:v>0.40583026370118103</c:v>
                </c:pt>
                <c:pt idx="351">
                  <c:v>0.40521717970943399</c:v>
                </c:pt>
                <c:pt idx="352">
                  <c:v>0.40440787044583099</c:v>
                </c:pt>
                <c:pt idx="353">
                  <c:v>0.40373467275948299</c:v>
                </c:pt>
                <c:pt idx="354">
                  <c:v>0.40274450045926102</c:v>
                </c:pt>
                <c:pt idx="355">
                  <c:v>0.40195022875981801</c:v>
                </c:pt>
                <c:pt idx="356">
                  <c:v>0.400937179852692</c:v>
                </c:pt>
                <c:pt idx="357">
                  <c:v>0.40007675387640002</c:v>
                </c:pt>
                <c:pt idx="358">
                  <c:v>0.39900399442317702</c:v>
                </c:pt>
                <c:pt idx="359">
                  <c:v>0.398085448857873</c:v>
                </c:pt>
                <c:pt idx="360">
                  <c:v>0.397007280837263</c:v>
                </c:pt>
                <c:pt idx="361">
                  <c:v>0.396052807658138</c:v>
                </c:pt>
                <c:pt idx="362">
                  <c:v>0.39503547365548902</c:v>
                </c:pt>
                <c:pt idx="363">
                  <c:v>0.39409226612468601</c:v>
                </c:pt>
                <c:pt idx="364">
                  <c:v>0.39319226549317599</c:v>
                </c:pt>
                <c:pt idx="365">
                  <c:v>0.39236817349370501</c:v>
                </c:pt>
                <c:pt idx="366">
                  <c:v>0.39158708676545601</c:v>
                </c:pt>
                <c:pt idx="367">
                  <c:v>0.39097061383408299</c:v>
                </c:pt>
                <c:pt idx="368">
                  <c:v>0.39035949712477003</c:v>
                </c:pt>
                <c:pt idx="369">
                  <c:v>0.38994649339356402</c:v>
                </c:pt>
                <c:pt idx="370">
                  <c:v>0.389536425424998</c:v>
                </c:pt>
                <c:pt idx="371">
                  <c:v>0.38933986020989497</c:v>
                </c:pt>
                <c:pt idx="372">
                  <c:v>0.389129312714316</c:v>
                </c:pt>
                <c:pt idx="373">
                  <c:v>0.38916606655610197</c:v>
                </c:pt>
                <c:pt idx="374">
                  <c:v>0.389183258972434</c:v>
                </c:pt>
                <c:pt idx="375">
                  <c:v>0.38942977234454002</c:v>
                </c:pt>
                <c:pt idx="376">
                  <c:v>0.38976582654700997</c:v>
                </c:pt>
                <c:pt idx="377">
                  <c:v>0.39025025212152498</c:v>
                </c:pt>
                <c:pt idx="378">
                  <c:v>0.39089160837363801</c:v>
                </c:pt>
                <c:pt idx="379">
                  <c:v>0.39168521575236498</c:v>
                </c:pt>
                <c:pt idx="380">
                  <c:v>0.39266894832855898</c:v>
                </c:pt>
                <c:pt idx="381">
                  <c:v>0.39372258230750401</c:v>
                </c:pt>
                <c:pt idx="382">
                  <c:v>0.39506045159873199</c:v>
                </c:pt>
                <c:pt idx="383">
                  <c:v>0.39647625102877698</c:v>
                </c:pt>
                <c:pt idx="384">
                  <c:v>0.398202865350122</c:v>
                </c:pt>
                <c:pt idx="385">
                  <c:v>0.39991852163017599</c:v>
                </c:pt>
                <c:pt idx="386">
                  <c:v>0.40195228070572198</c:v>
                </c:pt>
                <c:pt idx="387">
                  <c:v>0.403943498420611</c:v>
                </c:pt>
                <c:pt idx="388">
                  <c:v>0.40622878283274499</c:v>
                </c:pt>
                <c:pt idx="389">
                  <c:v>0.40846536601618599</c:v>
                </c:pt>
                <c:pt idx="390">
                  <c:v>0.41095900505923599</c:v>
                </c:pt>
                <c:pt idx="391">
                  <c:v>0.41342318299950997</c:v>
                </c:pt>
                <c:pt idx="392">
                  <c:v>0.41606027696319098</c:v>
                </c:pt>
                <c:pt idx="393">
                  <c:v>0.41872290497762799</c:v>
                </c:pt>
                <c:pt idx="394">
                  <c:v>0.42148090193135901</c:v>
                </c:pt>
                <c:pt idx="395">
                  <c:v>0.42429438056248697</c:v>
                </c:pt>
                <c:pt idx="396">
                  <c:v>0.42719555683564497</c:v>
                </c:pt>
                <c:pt idx="397">
                  <c:v>0.43010581564347999</c:v>
                </c:pt>
                <c:pt idx="398">
                  <c:v>0.43307303208460102</c:v>
                </c:pt>
                <c:pt idx="399">
                  <c:v>0.43605093355840002</c:v>
                </c:pt>
                <c:pt idx="400">
                  <c:v>0.43903182381234501</c:v>
                </c:pt>
                <c:pt idx="401">
                  <c:v>0.44206839031279099</c:v>
                </c:pt>
                <c:pt idx="402">
                  <c:v>0.44504064625251899</c:v>
                </c:pt>
                <c:pt idx="403">
                  <c:v>0.44810679888432298</c:v>
                </c:pt>
                <c:pt idx="404">
                  <c:v>0.45105444865143302</c:v>
                </c:pt>
                <c:pt idx="405">
                  <c:v>0.45410509037661301</c:v>
                </c:pt>
                <c:pt idx="406">
                  <c:v>0.45706281254582998</c:v>
                </c:pt>
                <c:pt idx="407">
                  <c:v>0.46006080373562303</c:v>
                </c:pt>
                <c:pt idx="408">
                  <c:v>0.46301380995372698</c:v>
                </c:pt>
                <c:pt idx="409">
                  <c:v>0.46594587513284702</c:v>
                </c:pt>
                <c:pt idx="410">
                  <c:v>0.46889492218798801</c:v>
                </c:pt>
                <c:pt idx="411">
                  <c:v>0.471793790337798</c:v>
                </c:pt>
                <c:pt idx="412">
                  <c:v>0.47472293009716898</c:v>
                </c:pt>
                <c:pt idx="413">
                  <c:v>0.47762053286643502</c:v>
                </c:pt>
                <c:pt idx="414">
                  <c:v>0.48051382020417299</c:v>
                </c:pt>
                <c:pt idx="415">
                  <c:v>0.48339448211500402</c:v>
                </c:pt>
                <c:pt idx="416">
                  <c:v>0.48623293125974998</c:v>
                </c:pt>
                <c:pt idx="417">
                  <c:v>0.48900961013627697</c:v>
                </c:pt>
                <c:pt idx="418">
                  <c:v>0.49165442697603301</c:v>
                </c:pt>
                <c:pt idx="419">
                  <c:v>0.49411655886963701</c:v>
                </c:pt>
                <c:pt idx="420">
                  <c:v>0.49631015236242898</c:v>
                </c:pt>
                <c:pt idx="421">
                  <c:v>0.498110536529907</c:v>
                </c:pt>
                <c:pt idx="422">
                  <c:v>0.49953977973694402</c:v>
                </c:pt>
                <c:pt idx="423">
                  <c:v>0.50058612514041501</c:v>
                </c:pt>
                <c:pt idx="424">
                  <c:v>0.501343813900202</c:v>
                </c:pt>
                <c:pt idx="425">
                  <c:v>0.50190393584926096</c:v>
                </c:pt>
                <c:pt idx="426">
                  <c:v>0.50238489567553102</c:v>
                </c:pt>
                <c:pt idx="427">
                  <c:v>0.50279343280176203</c:v>
                </c:pt>
                <c:pt idx="428">
                  <c:v>0.50323595209062499</c:v>
                </c:pt>
                <c:pt idx="429">
                  <c:v>0.50370698190771801</c:v>
                </c:pt>
                <c:pt idx="430">
                  <c:v>0.50419747187753305</c:v>
                </c:pt>
                <c:pt idx="431">
                  <c:v>0.50474042248947204</c:v>
                </c:pt>
                <c:pt idx="432">
                  <c:v>0.50528854977418103</c:v>
                </c:pt>
                <c:pt idx="433">
                  <c:v>0.505886650428649</c:v>
                </c:pt>
                <c:pt idx="434">
                  <c:v>0.50648853655422099</c:v>
                </c:pt>
                <c:pt idx="435">
                  <c:v>0.507093845781598</c:v>
                </c:pt>
                <c:pt idx="436">
                  <c:v>0.50773719815759799</c:v>
                </c:pt>
                <c:pt idx="437">
                  <c:v>0.50836094351661898</c:v>
                </c:pt>
                <c:pt idx="438">
                  <c:v>0.50900218069320402</c:v>
                </c:pt>
                <c:pt idx="439">
                  <c:v>0.50964510193675305</c:v>
                </c:pt>
                <c:pt idx="440">
                  <c:v>0.51030103154681195</c:v>
                </c:pt>
                <c:pt idx="441">
                  <c:v>0.51095592240683196</c:v>
                </c:pt>
                <c:pt idx="442">
                  <c:v>0.51162424698391296</c:v>
                </c:pt>
                <c:pt idx="443">
                  <c:v>0.51230969672535498</c:v>
                </c:pt>
                <c:pt idx="444">
                  <c:v>0.51298570850901903</c:v>
                </c:pt>
                <c:pt idx="445">
                  <c:v>0.51370870995844597</c:v>
                </c:pt>
                <c:pt idx="446">
                  <c:v>0.51442001425772599</c:v>
                </c:pt>
                <c:pt idx="447">
                  <c:v>0.51517372336184797</c:v>
                </c:pt>
                <c:pt idx="448">
                  <c:v>0.51593776526384305</c:v>
                </c:pt>
                <c:pt idx="449">
                  <c:v>0.51672637878237304</c:v>
                </c:pt>
                <c:pt idx="450">
                  <c:v>0.51754498265506399</c:v>
                </c:pt>
                <c:pt idx="451">
                  <c:v>0.51839282497613803</c:v>
                </c:pt>
                <c:pt idx="452">
                  <c:v>0.51930204562706395</c:v>
                </c:pt>
                <c:pt idx="453">
                  <c:v>0.52019341713483103</c:v>
                </c:pt>
                <c:pt idx="454">
                  <c:v>0.52122817899087204</c:v>
                </c:pt>
                <c:pt idx="455">
                  <c:v>0.52218656302570798</c:v>
                </c:pt>
                <c:pt idx="456">
                  <c:v>0.52333604525643396</c:v>
                </c:pt>
                <c:pt idx="457">
                  <c:v>0.52443779454233896</c:v>
                </c:pt>
                <c:pt idx="458">
                  <c:v>0.52563569916901998</c:v>
                </c:pt>
                <c:pt idx="459">
                  <c:v>0.52693641831842597</c:v>
                </c:pt>
                <c:pt idx="460">
                  <c:v>0.52825369770764397</c:v>
                </c:pt>
                <c:pt idx="461">
                  <c:v>0.52977808833398898</c:v>
                </c:pt>
                <c:pt idx="462">
                  <c:v>0.53131864400594397</c:v>
                </c:pt>
                <c:pt idx="463">
                  <c:v>0.53293657220153101</c:v>
                </c:pt>
                <c:pt idx="464">
                  <c:v>0.53472722044307397</c:v>
                </c:pt>
                <c:pt idx="465">
                  <c:v>0.53659009177084405</c:v>
                </c:pt>
                <c:pt idx="466">
                  <c:v>0.53863597280341802</c:v>
                </c:pt>
                <c:pt idx="467">
                  <c:v>0.54084191142181204</c:v>
                </c:pt>
                <c:pt idx="468">
                  <c:v>0.54318002758844497</c:v>
                </c:pt>
                <c:pt idx="469">
                  <c:v>0.54574297281606898</c:v>
                </c:pt>
                <c:pt idx="470">
                  <c:v>0.54853265042014898</c:v>
                </c:pt>
                <c:pt idx="471">
                  <c:v>0.551607304809003</c:v>
                </c:pt>
                <c:pt idx="472">
                  <c:v>0.55501653670665796</c:v>
                </c:pt>
                <c:pt idx="473">
                  <c:v>0.55880684517151502</c:v>
                </c:pt>
                <c:pt idx="474">
                  <c:v>0.56311772935195803</c:v>
                </c:pt>
                <c:pt idx="475">
                  <c:v>0.56797192871846003</c:v>
                </c:pt>
                <c:pt idx="476">
                  <c:v>0.57362358788424805</c:v>
                </c:pt>
                <c:pt idx="477">
                  <c:v>0.580033192272151</c:v>
                </c:pt>
                <c:pt idx="478">
                  <c:v>0.58771087860758398</c:v>
                </c:pt>
                <c:pt idx="479">
                  <c:v>0.59636589003331397</c:v>
                </c:pt>
                <c:pt idx="480">
                  <c:v>0.60663098006956395</c:v>
                </c:pt>
                <c:pt idx="481">
                  <c:v>0.61782879615100805</c:v>
                </c:pt>
                <c:pt idx="482">
                  <c:v>0.63001944179781999</c:v>
                </c:pt>
                <c:pt idx="483">
                  <c:v>0.64121119124023196</c:v>
                </c:pt>
                <c:pt idx="484">
                  <c:v>0.64998644946717599</c:v>
                </c:pt>
                <c:pt idx="485">
                  <c:v>0.65376767994818197</c:v>
                </c:pt>
                <c:pt idx="486">
                  <c:v>0.65152569684900496</c:v>
                </c:pt>
                <c:pt idx="487">
                  <c:v>0.64400143386015796</c:v>
                </c:pt>
                <c:pt idx="488">
                  <c:v>0.63371256093254902</c:v>
                </c:pt>
                <c:pt idx="489">
                  <c:v>0.62286413189523104</c:v>
                </c:pt>
                <c:pt idx="490">
                  <c:v>0.61317474983667797</c:v>
                </c:pt>
                <c:pt idx="491">
                  <c:v>0.60512778251196897</c:v>
                </c:pt>
                <c:pt idx="492">
                  <c:v>0.59889626883478497</c:v>
                </c:pt>
                <c:pt idx="493">
                  <c:v>0.59422550062873503</c:v>
                </c:pt>
                <c:pt idx="494">
                  <c:v>0.590899209841106</c:v>
                </c:pt>
                <c:pt idx="495">
                  <c:v>0.588638732480668</c:v>
                </c:pt>
                <c:pt idx="496">
                  <c:v>0.58720417274315095</c:v>
                </c:pt>
                <c:pt idx="497">
                  <c:v>0.58640575108283899</c:v>
                </c:pt>
                <c:pt idx="498">
                  <c:v>0.58621053306114901</c:v>
                </c:pt>
                <c:pt idx="499">
                  <c:v>0.58627758072952796</c:v>
                </c:pt>
                <c:pt idx="500">
                  <c:v>0.58692559757637497</c:v>
                </c:pt>
                <c:pt idx="501">
                  <c:v>0.58783539381225902</c:v>
                </c:pt>
                <c:pt idx="502">
                  <c:v>0.58889654086591003</c:v>
                </c:pt>
                <c:pt idx="503">
                  <c:v>0.59042914275441105</c:v>
                </c:pt>
                <c:pt idx="504">
                  <c:v>0.59222156089532296</c:v>
                </c:pt>
                <c:pt idx="505">
                  <c:v>0.59422735905674995</c:v>
                </c:pt>
                <c:pt idx="506">
                  <c:v>0.59656413460565405</c:v>
                </c:pt>
                <c:pt idx="507">
                  <c:v>0.59939482982814296</c:v>
                </c:pt>
                <c:pt idx="508">
                  <c:v>0.60270458700486496</c:v>
                </c:pt>
                <c:pt idx="509">
                  <c:v>0.60663282098474902</c:v>
                </c:pt>
                <c:pt idx="510">
                  <c:v>0.61126378117520697</c:v>
                </c:pt>
                <c:pt idx="511">
                  <c:v>0.61669054073269003</c:v>
                </c:pt>
                <c:pt idx="512">
                  <c:v>0.62289749346992696</c:v>
                </c:pt>
                <c:pt idx="513">
                  <c:v>0.62934563868950999</c:v>
                </c:pt>
                <c:pt idx="514">
                  <c:v>0.63491746995466902</c:v>
                </c:pt>
                <c:pt idx="515">
                  <c:v>0.63819532246962496</c:v>
                </c:pt>
                <c:pt idx="516">
                  <c:v>0.63773834253528605</c:v>
                </c:pt>
                <c:pt idx="517">
                  <c:v>0.63411435136861105</c:v>
                </c:pt>
                <c:pt idx="518">
                  <c:v>0.62929159761297704</c:v>
                </c:pt>
                <c:pt idx="519">
                  <c:v>0.62450442624214397</c:v>
                </c:pt>
                <c:pt idx="520">
                  <c:v>0.62080151690062801</c:v>
                </c:pt>
                <c:pt idx="521">
                  <c:v>0.61824331721942505</c:v>
                </c:pt>
                <c:pt idx="522">
                  <c:v>0.61655296237121304</c:v>
                </c:pt>
                <c:pt idx="523">
                  <c:v>0.61583948721430004</c:v>
                </c:pt>
                <c:pt idx="524">
                  <c:v>0.61564684166849903</c:v>
                </c:pt>
                <c:pt idx="525">
                  <c:v>0.61590217880912301</c:v>
                </c:pt>
                <c:pt idx="526">
                  <c:v>0.61655943437503902</c:v>
                </c:pt>
                <c:pt idx="527">
                  <c:v>0.61750516597633298</c:v>
                </c:pt>
                <c:pt idx="528">
                  <c:v>0.61854720283459097</c:v>
                </c:pt>
                <c:pt idx="529">
                  <c:v>0.61979297709277603</c:v>
                </c:pt>
                <c:pt idx="530">
                  <c:v>0.62126485906769902</c:v>
                </c:pt>
                <c:pt idx="531">
                  <c:v>0.62271949739832699</c:v>
                </c:pt>
                <c:pt idx="532">
                  <c:v>0.62435341316349102</c:v>
                </c:pt>
                <c:pt idx="533">
                  <c:v>0.62621446324613295</c:v>
                </c:pt>
                <c:pt idx="534">
                  <c:v>0.62788081719269095</c:v>
                </c:pt>
                <c:pt idx="535">
                  <c:v>0.62952486545665998</c:v>
                </c:pt>
                <c:pt idx="536">
                  <c:v>0.63136907338026105</c:v>
                </c:pt>
                <c:pt idx="537">
                  <c:v>0.63329904246027802</c:v>
                </c:pt>
                <c:pt idx="538">
                  <c:v>0.63504495341790201</c:v>
                </c:pt>
                <c:pt idx="539">
                  <c:v>0.63685848570765202</c:v>
                </c:pt>
                <c:pt idx="540">
                  <c:v>0.63896568434400502</c:v>
                </c:pt>
                <c:pt idx="541">
                  <c:v>0.64103281906905796</c:v>
                </c:pt>
                <c:pt idx="542">
                  <c:v>0.64309436715296397</c:v>
                </c:pt>
                <c:pt idx="543">
                  <c:v>0.64537927384036997</c:v>
                </c:pt>
                <c:pt idx="544">
                  <c:v>0.64786985356601001</c:v>
                </c:pt>
                <c:pt idx="545">
                  <c:v>0.65021761851634396</c:v>
                </c:pt>
                <c:pt idx="546">
                  <c:v>0.65254196025673095</c:v>
                </c:pt>
                <c:pt idx="547">
                  <c:v>0.65505508551309699</c:v>
                </c:pt>
                <c:pt idx="548">
                  <c:v>0.65743609216783405</c:v>
                </c:pt>
                <c:pt idx="549">
                  <c:v>0.65975102075381498</c:v>
                </c:pt>
                <c:pt idx="550">
                  <c:v>0.66248774789053499</c:v>
                </c:pt>
                <c:pt idx="551">
                  <c:v>0.66509136976316796</c:v>
                </c:pt>
                <c:pt idx="552">
                  <c:v>0.66792430495569799</c:v>
                </c:pt>
                <c:pt idx="553">
                  <c:v>0.67086769708703398</c:v>
                </c:pt>
                <c:pt idx="554">
                  <c:v>0.67380115574336197</c:v>
                </c:pt>
                <c:pt idx="555">
                  <c:v>0.67675320311586595</c:v>
                </c:pt>
                <c:pt idx="556">
                  <c:v>0.67985023585994797</c:v>
                </c:pt>
                <c:pt idx="557">
                  <c:v>0.68289443785529003</c:v>
                </c:pt>
                <c:pt idx="558">
                  <c:v>0.68613346910249795</c:v>
                </c:pt>
                <c:pt idx="559">
                  <c:v>0.68956751610802902</c:v>
                </c:pt>
                <c:pt idx="560">
                  <c:v>0.69303058177711097</c:v>
                </c:pt>
                <c:pt idx="561">
                  <c:v>0.69631753666968499</c:v>
                </c:pt>
                <c:pt idx="562">
                  <c:v>0.69979459398587496</c:v>
                </c:pt>
                <c:pt idx="563">
                  <c:v>0.70349674686395003</c:v>
                </c:pt>
                <c:pt idx="564">
                  <c:v>0.70727386436829798</c:v>
                </c:pt>
                <c:pt idx="565">
                  <c:v>0.71067083115317897</c:v>
                </c:pt>
                <c:pt idx="566">
                  <c:v>0.71432149177821602</c:v>
                </c:pt>
                <c:pt idx="567">
                  <c:v>0.717953641516338</c:v>
                </c:pt>
                <c:pt idx="568">
                  <c:v>0.72149412273269098</c:v>
                </c:pt>
                <c:pt idx="569">
                  <c:v>0.72518388821130397</c:v>
                </c:pt>
                <c:pt idx="570">
                  <c:v>0.72911110699333403</c:v>
                </c:pt>
                <c:pt idx="571">
                  <c:v>0.73295097155031996</c:v>
                </c:pt>
                <c:pt idx="572">
                  <c:v>0.73704967382790498</c:v>
                </c:pt>
                <c:pt idx="573">
                  <c:v>0.74126105906166295</c:v>
                </c:pt>
                <c:pt idx="574">
                  <c:v>0.74541068252702503</c:v>
                </c:pt>
                <c:pt idx="575">
                  <c:v>0.74989704475973096</c:v>
                </c:pt>
                <c:pt idx="576">
                  <c:v>0.75403068864373202</c:v>
                </c:pt>
                <c:pt idx="577">
                  <c:v>0.75835064807220998</c:v>
                </c:pt>
                <c:pt idx="578">
                  <c:v>0.76271272581892802</c:v>
                </c:pt>
                <c:pt idx="579">
                  <c:v>0.76688208491298704</c:v>
                </c:pt>
                <c:pt idx="580">
                  <c:v>0.77140653242026402</c:v>
                </c:pt>
                <c:pt idx="581">
                  <c:v>0.77595187243349195</c:v>
                </c:pt>
                <c:pt idx="582">
                  <c:v>0.78043606637504004</c:v>
                </c:pt>
                <c:pt idx="583">
                  <c:v>0.78524696756453505</c:v>
                </c:pt>
                <c:pt idx="584">
                  <c:v>0.79006702895940095</c:v>
                </c:pt>
                <c:pt idx="585">
                  <c:v>0.79487959380971296</c:v>
                </c:pt>
                <c:pt idx="586">
                  <c:v>0.800030022509294</c:v>
                </c:pt>
                <c:pt idx="587">
                  <c:v>0.80499932712786004</c:v>
                </c:pt>
                <c:pt idx="588">
                  <c:v>0.810133175728737</c:v>
                </c:pt>
                <c:pt idx="589">
                  <c:v>0.81531311240098503</c:v>
                </c:pt>
                <c:pt idx="590">
                  <c:v>0.82023846092670105</c:v>
                </c:pt>
                <c:pt idx="591">
                  <c:v>0.82555716958981795</c:v>
                </c:pt>
                <c:pt idx="592">
                  <c:v>0.83060220908791804</c:v>
                </c:pt>
                <c:pt idx="593">
                  <c:v>0.83559036787362095</c:v>
                </c:pt>
                <c:pt idx="594">
                  <c:v>0.84080829901517595</c:v>
                </c:pt>
                <c:pt idx="595">
                  <c:v>0.84580394604783904</c:v>
                </c:pt>
                <c:pt idx="596">
                  <c:v>0.85058403104505897</c:v>
                </c:pt>
                <c:pt idx="597">
                  <c:v>0.85562274634848101</c:v>
                </c:pt>
                <c:pt idx="598">
                  <c:v>0.86093169232651001</c:v>
                </c:pt>
                <c:pt idx="599">
                  <c:v>0.86619538124023698</c:v>
                </c:pt>
                <c:pt idx="600">
                  <c:v>0.87174481718713903</c:v>
                </c:pt>
                <c:pt idx="601">
                  <c:v>0.87734115598344098</c:v>
                </c:pt>
                <c:pt idx="602">
                  <c:v>0.88300018091930998</c:v>
                </c:pt>
                <c:pt idx="603">
                  <c:v>0.88892919247649704</c:v>
                </c:pt>
                <c:pt idx="604">
                  <c:v>0.89458756712048104</c:v>
                </c:pt>
                <c:pt idx="605">
                  <c:v>0.90064638044690104</c:v>
                </c:pt>
                <c:pt idx="606">
                  <c:v>0.90629951791832897</c:v>
                </c:pt>
                <c:pt idx="607">
                  <c:v>0.91235261551866098</c:v>
                </c:pt>
                <c:pt idx="608">
                  <c:v>0.91843590795746799</c:v>
                </c:pt>
                <c:pt idx="609">
                  <c:v>0.924076475405888</c:v>
                </c:pt>
                <c:pt idx="610">
                  <c:v>0.92987191982705897</c:v>
                </c:pt>
                <c:pt idx="611">
                  <c:v>0.93533999805621604</c:v>
                </c:pt>
                <c:pt idx="612">
                  <c:v>0.94084844682676005</c:v>
                </c:pt>
                <c:pt idx="613">
                  <c:v>0.94664371718442097</c:v>
                </c:pt>
                <c:pt idx="614">
                  <c:v>0.95231453474505301</c:v>
                </c:pt>
                <c:pt idx="615">
                  <c:v>0.95828483811937604</c:v>
                </c:pt>
                <c:pt idx="616">
                  <c:v>0.96447867624995198</c:v>
                </c:pt>
                <c:pt idx="617">
                  <c:v>0.97036534453260803</c:v>
                </c:pt>
                <c:pt idx="618">
                  <c:v>0.97653834422389296</c:v>
                </c:pt>
                <c:pt idx="619">
                  <c:v>0.98286093441098199</c:v>
                </c:pt>
                <c:pt idx="620">
                  <c:v>0.988862659221736</c:v>
                </c:pt>
                <c:pt idx="621">
                  <c:v>0.99536003605583101</c:v>
                </c:pt>
                <c:pt idx="622">
                  <c:v>1.0015796813887301</c:v>
                </c:pt>
                <c:pt idx="623">
                  <c:v>1.00820642191882</c:v>
                </c:pt>
                <c:pt idx="624">
                  <c:v>1.0149291548294299</c:v>
                </c:pt>
                <c:pt idx="625">
                  <c:v>1.0213910738785399</c:v>
                </c:pt>
                <c:pt idx="626">
                  <c:v>1.02861076383267</c:v>
                </c:pt>
                <c:pt idx="627">
                  <c:v>1.0352038635580201</c:v>
                </c:pt>
                <c:pt idx="628">
                  <c:v>1.0419161503213601</c:v>
                </c:pt>
                <c:pt idx="629">
                  <c:v>1.04918421981961</c:v>
                </c:pt>
                <c:pt idx="630">
                  <c:v>1.0558333950308301</c:v>
                </c:pt>
                <c:pt idx="631">
                  <c:v>1.0629580038953801</c:v>
                </c:pt>
                <c:pt idx="632">
                  <c:v>1.07028374543589</c:v>
                </c:pt>
                <c:pt idx="633">
                  <c:v>1.0768026558053201</c:v>
                </c:pt>
                <c:pt idx="634">
                  <c:v>1.0840991518838099</c:v>
                </c:pt>
                <c:pt idx="635">
                  <c:v>1.0911544637420201</c:v>
                </c:pt>
                <c:pt idx="636">
                  <c:v>1.0978529838255999</c:v>
                </c:pt>
                <c:pt idx="637">
                  <c:v>1.1051726917897799</c:v>
                </c:pt>
                <c:pt idx="638">
                  <c:v>1.1126801704099401</c:v>
                </c:pt>
                <c:pt idx="639">
                  <c:v>1.1194571083154199</c:v>
                </c:pt>
                <c:pt idx="640">
                  <c:v>1.1275917278544201</c:v>
                </c:pt>
                <c:pt idx="641">
                  <c:v>1.1349331752835401</c:v>
                </c:pt>
                <c:pt idx="642">
                  <c:v>1.1427493041100001</c:v>
                </c:pt>
                <c:pt idx="643">
                  <c:v>1.15089317208444</c:v>
                </c:pt>
                <c:pt idx="644">
                  <c:v>1.15824556862245</c:v>
                </c:pt>
                <c:pt idx="645">
                  <c:v>1.1667580102033399</c:v>
                </c:pt>
                <c:pt idx="646">
                  <c:v>1.17403951185807</c:v>
                </c:pt>
                <c:pt idx="647">
                  <c:v>1.1827302150169301</c:v>
                </c:pt>
                <c:pt idx="648">
                  <c:v>1.1907320205402301</c:v>
                </c:pt>
                <c:pt idx="649">
                  <c:v>1.1993297543669601</c:v>
                </c:pt>
                <c:pt idx="650">
                  <c:v>1.2085661329284401</c:v>
                </c:pt>
                <c:pt idx="651">
                  <c:v>1.21710203743041</c:v>
                </c:pt>
                <c:pt idx="652">
                  <c:v>1.22685836420933</c:v>
                </c:pt>
                <c:pt idx="653">
                  <c:v>1.2358700078434099</c:v>
                </c:pt>
                <c:pt idx="654">
                  <c:v>1.2455152576863999</c:v>
                </c:pt>
                <c:pt idx="655">
                  <c:v>1.2545823261196301</c:v>
                </c:pt>
                <c:pt idx="656">
                  <c:v>1.2632013737471699</c:v>
                </c:pt>
                <c:pt idx="657">
                  <c:v>1.27250254802979</c:v>
                </c:pt>
                <c:pt idx="658">
                  <c:v>1.2807040756168699</c:v>
                </c:pt>
                <c:pt idx="659">
                  <c:v>1.2890365235224299</c:v>
                </c:pt>
                <c:pt idx="660">
                  <c:v>1.2979505014036501</c:v>
                </c:pt>
                <c:pt idx="661">
                  <c:v>1.3059302361082601</c:v>
                </c:pt>
                <c:pt idx="662">
                  <c:v>1.31488965370213</c:v>
                </c:pt>
                <c:pt idx="663">
                  <c:v>1.3239770739798</c:v>
                </c:pt>
                <c:pt idx="664">
                  <c:v>1.3332538308328099</c:v>
                </c:pt>
                <c:pt idx="665">
                  <c:v>1.34277079771759</c:v>
                </c:pt>
                <c:pt idx="666">
                  <c:v>1.35265304718585</c:v>
                </c:pt>
                <c:pt idx="667">
                  <c:v>1.36238398767538</c:v>
                </c:pt>
                <c:pt idx="668">
                  <c:v>1.3728414489306999</c:v>
                </c:pt>
                <c:pt idx="669">
                  <c:v>1.38334007274897</c:v>
                </c:pt>
                <c:pt idx="670">
                  <c:v>1.3936655067605599</c:v>
                </c:pt>
                <c:pt idx="671">
                  <c:v>1.4041424758354599</c:v>
                </c:pt>
                <c:pt idx="672">
                  <c:v>1.41422840743779</c:v>
                </c:pt>
                <c:pt idx="673">
                  <c:v>1.4243427249054601</c:v>
                </c:pt>
                <c:pt idx="674">
                  <c:v>1.4343305236471899</c:v>
                </c:pt>
                <c:pt idx="675">
                  <c:v>1.4442056295286201</c:v>
                </c:pt>
                <c:pt idx="676">
                  <c:v>1.4550985807829799</c:v>
                </c:pt>
                <c:pt idx="677">
                  <c:v>1.46563438595038</c:v>
                </c:pt>
                <c:pt idx="678">
                  <c:v>1.47651777963493</c:v>
                </c:pt>
                <c:pt idx="679">
                  <c:v>1.48768618246088</c:v>
                </c:pt>
                <c:pt idx="680">
                  <c:v>1.49854385852322</c:v>
                </c:pt>
                <c:pt idx="681">
                  <c:v>1.50970662403514</c:v>
                </c:pt>
                <c:pt idx="682">
                  <c:v>1.5208555765105201</c:v>
                </c:pt>
                <c:pt idx="683">
                  <c:v>1.53235501216806</c:v>
                </c:pt>
                <c:pt idx="684">
                  <c:v>1.5437757899359801</c:v>
                </c:pt>
                <c:pt idx="685">
                  <c:v>1.5549499303805101</c:v>
                </c:pt>
                <c:pt idx="686">
                  <c:v>1.5662215447013299</c:v>
                </c:pt>
                <c:pt idx="687">
                  <c:v>1.5770907964284699</c:v>
                </c:pt>
                <c:pt idx="688">
                  <c:v>1.5886675311574501</c:v>
                </c:pt>
                <c:pt idx="689">
                  <c:v>1.6000013576716801</c:v>
                </c:pt>
                <c:pt idx="690">
                  <c:v>1.61211498838873</c:v>
                </c:pt>
                <c:pt idx="691">
                  <c:v>1.6247509416359001</c:v>
                </c:pt>
                <c:pt idx="692">
                  <c:v>1.6376727305501699</c:v>
                </c:pt>
                <c:pt idx="693">
                  <c:v>1.65105500375137</c:v>
                </c:pt>
                <c:pt idx="694">
                  <c:v>1.66476451061438</c:v>
                </c:pt>
                <c:pt idx="695">
                  <c:v>1.67861575099237</c:v>
                </c:pt>
                <c:pt idx="696">
                  <c:v>1.69254658464399</c:v>
                </c:pt>
                <c:pt idx="697">
                  <c:v>1.70622943512891</c:v>
                </c:pt>
                <c:pt idx="698">
                  <c:v>1.7195381913024801</c:v>
                </c:pt>
                <c:pt idx="699">
                  <c:v>1.73227175183624</c:v>
                </c:pt>
                <c:pt idx="700">
                  <c:v>1.7452265223547101</c:v>
                </c:pt>
                <c:pt idx="701">
                  <c:v>1.7708377218782401</c:v>
                </c:pt>
                <c:pt idx="702">
                  <c:v>1.7983641676262301</c:v>
                </c:pt>
                <c:pt idx="703">
                  <c:v>1.8275595820527899</c:v>
                </c:pt>
                <c:pt idx="704">
                  <c:v>1.8587210444186599</c:v>
                </c:pt>
                <c:pt idx="705">
                  <c:v>1.89080352708264</c:v>
                </c:pt>
                <c:pt idx="706">
                  <c:v>1.9231538852302701</c:v>
                </c:pt>
                <c:pt idx="707">
                  <c:v>1.9561164782159699</c:v>
                </c:pt>
                <c:pt idx="708">
                  <c:v>1.9900270837710099</c:v>
                </c:pt>
                <c:pt idx="709">
                  <c:v>2.0251299588759402</c:v>
                </c:pt>
                <c:pt idx="710">
                  <c:v>2.0609790608153502</c:v>
                </c:pt>
                <c:pt idx="711">
                  <c:v>2.0965791496504198</c:v>
                </c:pt>
                <c:pt idx="712">
                  <c:v>2.1308753568218801</c:v>
                </c:pt>
                <c:pt idx="713">
                  <c:v>2.1641938028516501</c:v>
                </c:pt>
                <c:pt idx="714">
                  <c:v>2.19742695798565</c:v>
                </c:pt>
                <c:pt idx="715">
                  <c:v>2.23257949230939</c:v>
                </c:pt>
                <c:pt idx="716">
                  <c:v>2.2702648206774398</c:v>
                </c:pt>
                <c:pt idx="717">
                  <c:v>2.31009415851433</c:v>
                </c:pt>
                <c:pt idx="718">
                  <c:v>2.3499718311284199</c:v>
                </c:pt>
                <c:pt idx="719">
                  <c:v>2.38873141581989</c:v>
                </c:pt>
                <c:pt idx="720">
                  <c:v>2.4278760999686</c:v>
                </c:pt>
                <c:pt idx="721">
                  <c:v>2.4686718090819402</c:v>
                </c:pt>
                <c:pt idx="722">
                  <c:v>2.51109804879489</c:v>
                </c:pt>
                <c:pt idx="723">
                  <c:v>2.5556706812774999</c:v>
                </c:pt>
                <c:pt idx="724">
                  <c:v>2.6028996060393501</c:v>
                </c:pt>
                <c:pt idx="725">
                  <c:v>2.6524630054387401</c:v>
                </c:pt>
                <c:pt idx="726">
                  <c:v>2.7040824533503698</c:v>
                </c:pt>
                <c:pt idx="727">
                  <c:v>2.7569048382318599</c:v>
                </c:pt>
                <c:pt idx="728">
                  <c:v>2.8115392747355199</c:v>
                </c:pt>
                <c:pt idx="729">
                  <c:v>2.8691179003591101</c:v>
                </c:pt>
                <c:pt idx="730">
                  <c:v>2.9293577617939199</c:v>
                </c:pt>
                <c:pt idx="731">
                  <c:v>2.9913924458407299</c:v>
                </c:pt>
                <c:pt idx="732">
                  <c:v>3.0534066811361198</c:v>
                </c:pt>
                <c:pt idx="733">
                  <c:v>3.1145777081281198</c:v>
                </c:pt>
                <c:pt idx="734">
                  <c:v>3.17847626173916</c:v>
                </c:pt>
                <c:pt idx="735">
                  <c:v>3.24350252826985</c:v>
                </c:pt>
                <c:pt idx="736">
                  <c:v>3.3093455970809802</c:v>
                </c:pt>
                <c:pt idx="737">
                  <c:v>3.3775120558738099</c:v>
                </c:pt>
                <c:pt idx="738">
                  <c:v>3.4467734630734701</c:v>
                </c:pt>
                <c:pt idx="739">
                  <c:v>3.5137991658331398</c:v>
                </c:pt>
                <c:pt idx="740">
                  <c:v>3.5797341152883502</c:v>
                </c:pt>
                <c:pt idx="741">
                  <c:v>3.6502643157018002</c:v>
                </c:pt>
                <c:pt idx="742">
                  <c:v>3.7260399705343898</c:v>
                </c:pt>
                <c:pt idx="743">
                  <c:v>3.8076761832979602</c:v>
                </c:pt>
                <c:pt idx="744">
                  <c:v>3.8952393038917998</c:v>
                </c:pt>
                <c:pt idx="745">
                  <c:v>3.9852153979047999</c:v>
                </c:pt>
                <c:pt idx="746">
                  <c:v>4.0764396965733596</c:v>
                </c:pt>
                <c:pt idx="747">
                  <c:v>4.1713607044115504</c:v>
                </c:pt>
                <c:pt idx="748">
                  <c:v>4.2717809835213796</c:v>
                </c:pt>
                <c:pt idx="749">
                  <c:v>4.37975478241954</c:v>
                </c:pt>
                <c:pt idx="750">
                  <c:v>4.49499679233391</c:v>
                </c:pt>
                <c:pt idx="751">
                  <c:v>4.6156488879530402</c:v>
                </c:pt>
                <c:pt idx="752">
                  <c:v>4.7399334130831203</c:v>
                </c:pt>
                <c:pt idx="753">
                  <c:v>4.8678637631455199</c:v>
                </c:pt>
                <c:pt idx="754">
                  <c:v>5.0004315710993499</c:v>
                </c:pt>
                <c:pt idx="755">
                  <c:v>5.1450545221091799</c:v>
                </c:pt>
                <c:pt idx="756">
                  <c:v>5.3060579014466498</c:v>
                </c:pt>
                <c:pt idx="757">
                  <c:v>5.48068093172727</c:v>
                </c:pt>
                <c:pt idx="758">
                  <c:v>5.6497932177290897</c:v>
                </c:pt>
                <c:pt idx="759">
                  <c:v>5.7992212960781098</c:v>
                </c:pt>
                <c:pt idx="760">
                  <c:v>5.9414204311596404</c:v>
                </c:pt>
                <c:pt idx="761">
                  <c:v>6.0986050350328798</c:v>
                </c:pt>
                <c:pt idx="762">
                  <c:v>6.2803983288011</c:v>
                </c:pt>
                <c:pt idx="763">
                  <c:v>6.4802186911094104</c:v>
                </c:pt>
                <c:pt idx="764">
                  <c:v>6.6923866353827899</c:v>
                </c:pt>
                <c:pt idx="765">
                  <c:v>6.9199168239775801</c:v>
                </c:pt>
                <c:pt idx="766">
                  <c:v>7.1591671875002296</c:v>
                </c:pt>
                <c:pt idx="767">
                  <c:v>7.4086356520693197</c:v>
                </c:pt>
                <c:pt idx="768">
                  <c:v>7.6652486122451702</c:v>
                </c:pt>
                <c:pt idx="769">
                  <c:v>7.9403642534654599</c:v>
                </c:pt>
                <c:pt idx="770">
                  <c:v>8.2349599582512791</c:v>
                </c:pt>
                <c:pt idx="771">
                  <c:v>8.5600377828305305</c:v>
                </c:pt>
                <c:pt idx="772">
                  <c:v>8.9120701353976202</c:v>
                </c:pt>
                <c:pt idx="773">
                  <c:v>9.2951389726253097</c:v>
                </c:pt>
                <c:pt idx="774">
                  <c:v>9.7134238139797198</c:v>
                </c:pt>
                <c:pt idx="775">
                  <c:v>10.1486378294583</c:v>
                </c:pt>
                <c:pt idx="776">
                  <c:v>10.592905030006101</c:v>
                </c:pt>
                <c:pt idx="777">
                  <c:v>11.053217462169</c:v>
                </c:pt>
                <c:pt idx="778">
                  <c:v>11.556405078748</c:v>
                </c:pt>
                <c:pt idx="779">
                  <c:v>12.108258148175899</c:v>
                </c:pt>
                <c:pt idx="780">
                  <c:v>12.7215688878652</c:v>
                </c:pt>
                <c:pt idx="781">
                  <c:v>13.4035896694805</c:v>
                </c:pt>
                <c:pt idx="782">
                  <c:v>14.1553937978519</c:v>
                </c:pt>
                <c:pt idx="783">
                  <c:v>14.976486097495</c:v>
                </c:pt>
                <c:pt idx="784">
                  <c:v>15.8775907130898</c:v>
                </c:pt>
                <c:pt idx="785">
                  <c:v>16.8723114733179</c:v>
                </c:pt>
                <c:pt idx="786">
                  <c:v>17.961923204768102</c:v>
                </c:pt>
                <c:pt idx="787">
                  <c:v>19.149380889433498</c:v>
                </c:pt>
                <c:pt idx="788">
                  <c:v>20.4168038641963</c:v>
                </c:pt>
                <c:pt idx="789">
                  <c:v>21.7550703411288</c:v>
                </c:pt>
                <c:pt idx="790">
                  <c:v>23.257322548845501</c:v>
                </c:pt>
                <c:pt idx="791">
                  <c:v>24.936844091148501</c:v>
                </c:pt>
                <c:pt idx="792">
                  <c:v>26.762334632809399</c:v>
                </c:pt>
                <c:pt idx="793">
                  <c:v>28.8145834840298</c:v>
                </c:pt>
                <c:pt idx="794">
                  <c:v>31.167147558618399</c:v>
                </c:pt>
                <c:pt idx="795">
                  <c:v>33.805555163089402</c:v>
                </c:pt>
                <c:pt idx="796">
                  <c:v>36.703721956593597</c:v>
                </c:pt>
                <c:pt idx="797">
                  <c:v>39.948429307422103</c:v>
                </c:pt>
                <c:pt idx="798">
                  <c:v>43.662583226382097</c:v>
                </c:pt>
                <c:pt idx="799">
                  <c:v>47.917163471103898</c:v>
                </c:pt>
                <c:pt idx="800">
                  <c:v>52.8013793030469</c:v>
                </c:pt>
                <c:pt idx="801">
                  <c:v>58.464187641761598</c:v>
                </c:pt>
                <c:pt idx="802">
                  <c:v>65.034324786538306</c:v>
                </c:pt>
                <c:pt idx="803">
                  <c:v>72.625276228825498</c:v>
                </c:pt>
                <c:pt idx="804">
                  <c:v>81.326788372471498</c:v>
                </c:pt>
                <c:pt idx="805">
                  <c:v>91.2127804238999</c:v>
                </c:pt>
                <c:pt idx="806">
                  <c:v>102.33832659966799</c:v>
                </c:pt>
                <c:pt idx="807">
                  <c:v>114.546654013647</c:v>
                </c:pt>
                <c:pt idx="808">
                  <c:v>127.251167935426</c:v>
                </c:pt>
                <c:pt idx="809">
                  <c:v>140.30143091088101</c:v>
                </c:pt>
                <c:pt idx="810">
                  <c:v>154.52077024156199</c:v>
                </c:pt>
                <c:pt idx="811">
                  <c:v>170.002077128862</c:v>
                </c:pt>
                <c:pt idx="812">
                  <c:v>185.475505538965</c:v>
                </c:pt>
                <c:pt idx="813">
                  <c:v>199.31273617609401</c:v>
                </c:pt>
                <c:pt idx="814">
                  <c:v>209.736335643762</c:v>
                </c:pt>
                <c:pt idx="815">
                  <c:v>214.92822399201299</c:v>
                </c:pt>
                <c:pt idx="816">
                  <c:v>213.78435817647801</c:v>
                </c:pt>
                <c:pt idx="817">
                  <c:v>206.369796613928</c:v>
                </c:pt>
                <c:pt idx="818">
                  <c:v>193.936651110078</c:v>
                </c:pt>
                <c:pt idx="819">
                  <c:v>178.497892964919</c:v>
                </c:pt>
                <c:pt idx="820">
                  <c:v>161.82631706117601</c:v>
                </c:pt>
                <c:pt idx="821">
                  <c:v>145.18268144709299</c:v>
                </c:pt>
                <c:pt idx="822">
                  <c:v>129.636135338949</c:v>
                </c:pt>
                <c:pt idx="823">
                  <c:v>115.991713884318</c:v>
                </c:pt>
                <c:pt idx="824">
                  <c:v>104.72135052413999</c:v>
                </c:pt>
                <c:pt idx="825">
                  <c:v>96.062240564743405</c:v>
                </c:pt>
                <c:pt idx="826">
                  <c:v>90.201290326303294</c:v>
                </c:pt>
                <c:pt idx="827">
                  <c:v>87.303348365399103</c:v>
                </c:pt>
                <c:pt idx="828">
                  <c:v>87.492884894098907</c:v>
                </c:pt>
                <c:pt idx="829">
                  <c:v>90.384905724396106</c:v>
                </c:pt>
                <c:pt idx="830">
                  <c:v>94.672140124970895</c:v>
                </c:pt>
                <c:pt idx="831">
                  <c:v>97.9252324275744</c:v>
                </c:pt>
                <c:pt idx="832">
                  <c:v>97.958623374281302</c:v>
                </c:pt>
                <c:pt idx="833">
                  <c:v>94.220329890276403</c:v>
                </c:pt>
                <c:pt idx="834">
                  <c:v>87.750046560898497</c:v>
                </c:pt>
                <c:pt idx="835">
                  <c:v>80.059848962416694</c:v>
                </c:pt>
                <c:pt idx="836">
                  <c:v>72.312796952499497</c:v>
                </c:pt>
                <c:pt idx="837">
                  <c:v>65.144918449279501</c:v>
                </c:pt>
                <c:pt idx="838">
                  <c:v>58.788039047022799</c:v>
                </c:pt>
                <c:pt idx="839">
                  <c:v>53.245698231863003</c:v>
                </c:pt>
                <c:pt idx="840">
                  <c:v>48.436588511673698</c:v>
                </c:pt>
                <c:pt idx="841">
                  <c:v>44.253566569610797</c:v>
                </c:pt>
                <c:pt idx="842">
                  <c:v>40.592585293612302</c:v>
                </c:pt>
                <c:pt idx="843">
                  <c:v>37.368859567205099</c:v>
                </c:pt>
                <c:pt idx="844">
                  <c:v>34.525518817008098</c:v>
                </c:pt>
                <c:pt idx="845">
                  <c:v>32.0084012701288</c:v>
                </c:pt>
                <c:pt idx="846">
                  <c:v>29.765463926229401</c:v>
                </c:pt>
                <c:pt idx="847">
                  <c:v>27.775417404027301</c:v>
                </c:pt>
                <c:pt idx="848">
                  <c:v>25.988255270195999</c:v>
                </c:pt>
                <c:pt idx="849">
                  <c:v>24.3883591443822</c:v>
                </c:pt>
                <c:pt idx="850">
                  <c:v>22.9406085403802</c:v>
                </c:pt>
                <c:pt idx="851">
                  <c:v>21.625053953373499</c:v>
                </c:pt>
                <c:pt idx="852">
                  <c:v>20.427181625402199</c:v>
                </c:pt>
                <c:pt idx="853">
                  <c:v>19.328552849479301</c:v>
                </c:pt>
                <c:pt idx="854">
                  <c:v>18.326537660120799</c:v>
                </c:pt>
                <c:pt idx="855">
                  <c:v>17.402740689835898</c:v>
                </c:pt>
                <c:pt idx="856">
                  <c:v>16.558221409500099</c:v>
                </c:pt>
                <c:pt idx="857">
                  <c:v>15.772692946464099</c:v>
                </c:pt>
                <c:pt idx="858">
                  <c:v>15.049593450562501</c:v>
                </c:pt>
                <c:pt idx="859">
                  <c:v>14.371556474453</c:v>
                </c:pt>
                <c:pt idx="860">
                  <c:v>13.742786364330099</c:v>
                </c:pt>
                <c:pt idx="861">
                  <c:v>13.152048727150399</c:v>
                </c:pt>
                <c:pt idx="862">
                  <c:v>12.604730125981</c:v>
                </c:pt>
                <c:pt idx="863">
                  <c:v>12.0899328035372</c:v>
                </c:pt>
                <c:pt idx="864">
                  <c:v>11.614537949100299</c:v>
                </c:pt>
                <c:pt idx="865">
                  <c:v>11.167512088891099</c:v>
                </c:pt>
                <c:pt idx="866">
                  <c:v>10.748888560719401</c:v>
                </c:pt>
                <c:pt idx="867">
                  <c:v>10.358754292961001</c:v>
                </c:pt>
                <c:pt idx="868">
                  <c:v>9.9898957559977202</c:v>
                </c:pt>
                <c:pt idx="869">
                  <c:v>9.6443776468841396</c:v>
                </c:pt>
                <c:pt idx="870">
                  <c:v>9.3154863743082608</c:v>
                </c:pt>
                <c:pt idx="871">
                  <c:v>9.0053517507707799</c:v>
                </c:pt>
                <c:pt idx="872">
                  <c:v>8.7079258251321896</c:v>
                </c:pt>
                <c:pt idx="873">
                  <c:v>8.4270925278433104</c:v>
                </c:pt>
                <c:pt idx="874">
                  <c:v>8.1581675825881703</c:v>
                </c:pt>
                <c:pt idx="875">
                  <c:v>7.90201200482836</c:v>
                </c:pt>
                <c:pt idx="876">
                  <c:v>7.6561116379280403</c:v>
                </c:pt>
                <c:pt idx="877">
                  <c:v>7.4244925070349304</c:v>
                </c:pt>
                <c:pt idx="878">
                  <c:v>7.20115633098969</c:v>
                </c:pt>
                <c:pt idx="879">
                  <c:v>6.9921502521263301</c:v>
                </c:pt>
                <c:pt idx="880">
                  <c:v>6.7898925089289497</c:v>
                </c:pt>
                <c:pt idx="881">
                  <c:v>6.5989466217661796</c:v>
                </c:pt>
                <c:pt idx="882">
                  <c:v>6.4170735297872001</c:v>
                </c:pt>
                <c:pt idx="883">
                  <c:v>6.2417446931562699</c:v>
                </c:pt>
                <c:pt idx="884">
                  <c:v>6.0756021777854103</c:v>
                </c:pt>
                <c:pt idx="885">
                  <c:v>5.9139386950630204</c:v>
                </c:pt>
                <c:pt idx="886">
                  <c:v>5.7602631961528203</c:v>
                </c:pt>
                <c:pt idx="887">
                  <c:v>5.61110024918246</c:v>
                </c:pt>
                <c:pt idx="888">
                  <c:v>5.4665198839858196</c:v>
                </c:pt>
                <c:pt idx="889">
                  <c:v>5.32826353292847</c:v>
                </c:pt>
                <c:pt idx="890">
                  <c:v>5.1930530385774603</c:v>
                </c:pt>
                <c:pt idx="891">
                  <c:v>5.0650936515510203</c:v>
                </c:pt>
                <c:pt idx="892">
                  <c:v>4.9397927706963101</c:v>
                </c:pt>
                <c:pt idx="893">
                  <c:v>4.8191449586838004</c:v>
                </c:pt>
                <c:pt idx="894">
                  <c:v>4.7042082978254598</c:v>
                </c:pt>
                <c:pt idx="895">
                  <c:v>4.5894756589086301</c:v>
                </c:pt>
                <c:pt idx="896">
                  <c:v>4.4813309767663503</c:v>
                </c:pt>
                <c:pt idx="897">
                  <c:v>4.37615889019657</c:v>
                </c:pt>
                <c:pt idx="898">
                  <c:v>4.2722000823747699</c:v>
                </c:pt>
                <c:pt idx="899">
                  <c:v>4.17493835276019</c:v>
                </c:pt>
                <c:pt idx="900">
                  <c:v>4.07878645708628</c:v>
                </c:pt>
                <c:pt idx="901">
                  <c:v>3.9864336879918798</c:v>
                </c:pt>
                <c:pt idx="902">
                  <c:v>3.9011342203541699</c:v>
                </c:pt>
                <c:pt idx="903">
                  <c:v>3.8162961553161701</c:v>
                </c:pt>
                <c:pt idx="904">
                  <c:v>3.73503359248416</c:v>
                </c:pt>
                <c:pt idx="905">
                  <c:v>3.6568923521032599</c:v>
                </c:pt>
                <c:pt idx="906">
                  <c:v>3.58170316693132</c:v>
                </c:pt>
                <c:pt idx="907">
                  <c:v>3.5078624070909501</c:v>
                </c:pt>
                <c:pt idx="908">
                  <c:v>3.4366715302664801</c:v>
                </c:pt>
                <c:pt idx="909">
                  <c:v>3.3668968494326901</c:v>
                </c:pt>
                <c:pt idx="910">
                  <c:v>3.29904965261907</c:v>
                </c:pt>
                <c:pt idx="911">
                  <c:v>3.2321957169616899</c:v>
                </c:pt>
                <c:pt idx="912">
                  <c:v>3.1678242514182302</c:v>
                </c:pt>
                <c:pt idx="913">
                  <c:v>3.1054268327368901</c:v>
                </c:pt>
                <c:pt idx="914">
                  <c:v>3.0432283315859201</c:v>
                </c:pt>
                <c:pt idx="915">
                  <c:v>2.9840224130432902</c:v>
                </c:pt>
                <c:pt idx="916">
                  <c:v>2.9248966589871999</c:v>
                </c:pt>
                <c:pt idx="917">
                  <c:v>2.86691678038191</c:v>
                </c:pt>
                <c:pt idx="918">
                  <c:v>2.8102890352587102</c:v>
                </c:pt>
                <c:pt idx="919">
                  <c:v>2.7542894168177798</c:v>
                </c:pt>
                <c:pt idx="920">
                  <c:v>2.7001117078996799</c:v>
                </c:pt>
                <c:pt idx="921">
                  <c:v>2.6471037674045901</c:v>
                </c:pt>
                <c:pt idx="922">
                  <c:v>2.5948924753762701</c:v>
                </c:pt>
                <c:pt idx="923">
                  <c:v>2.54502196392583</c:v>
                </c:pt>
                <c:pt idx="924">
                  <c:v>2.4954811621611102</c:v>
                </c:pt>
                <c:pt idx="925">
                  <c:v>2.4495509830230802</c:v>
                </c:pt>
                <c:pt idx="926">
                  <c:v>2.40332186161596</c:v>
                </c:pt>
                <c:pt idx="927">
                  <c:v>2.3589960273887098</c:v>
                </c:pt>
                <c:pt idx="928">
                  <c:v>2.3169132133952499</c:v>
                </c:pt>
                <c:pt idx="929">
                  <c:v>2.2740071318395598</c:v>
                </c:pt>
                <c:pt idx="930">
                  <c:v>2.2340610106199801</c:v>
                </c:pt>
                <c:pt idx="931">
                  <c:v>2.1936840894091301</c:v>
                </c:pt>
                <c:pt idx="932">
                  <c:v>2.1533854772811098</c:v>
                </c:pt>
                <c:pt idx="933">
                  <c:v>2.1153260685281401</c:v>
                </c:pt>
                <c:pt idx="934">
                  <c:v>2.0772378964476399</c:v>
                </c:pt>
                <c:pt idx="935">
                  <c:v>2.0394578634521698</c:v>
                </c:pt>
                <c:pt idx="936">
                  <c:v>2.0036739034192799</c:v>
                </c:pt>
                <c:pt idx="937">
                  <c:v>1.96713434236283</c:v>
                </c:pt>
                <c:pt idx="938">
                  <c:v>1.93257639981037</c:v>
                </c:pt>
                <c:pt idx="939">
                  <c:v>1.89852721925525</c:v>
                </c:pt>
                <c:pt idx="940">
                  <c:v>1.8649897099799899</c:v>
                </c:pt>
                <c:pt idx="941">
                  <c:v>1.83242418513928</c:v>
                </c:pt>
                <c:pt idx="942">
                  <c:v>1.79940212131667</c:v>
                </c:pt>
                <c:pt idx="943">
                  <c:v>1.7685151366299401</c:v>
                </c:pt>
                <c:pt idx="944">
                  <c:v>1.73615947837764</c:v>
                </c:pt>
                <c:pt idx="945">
                  <c:v>1.70558864996519</c:v>
                </c:pt>
                <c:pt idx="946">
                  <c:v>1.6764891967143101</c:v>
                </c:pt>
                <c:pt idx="947">
                  <c:v>1.6458900740751099</c:v>
                </c:pt>
                <c:pt idx="948">
                  <c:v>1.6177506695305</c:v>
                </c:pt>
                <c:pt idx="949">
                  <c:v>1.5908088285692801</c:v>
                </c:pt>
                <c:pt idx="950">
                  <c:v>1.5624068444724</c:v>
                </c:pt>
                <c:pt idx="951">
                  <c:v>1.53701940107307</c:v>
                </c:pt>
                <c:pt idx="952">
                  <c:v>1.5122300656900201</c:v>
                </c:pt>
                <c:pt idx="953">
                  <c:v>1.4866435900505499</c:v>
                </c:pt>
                <c:pt idx="954">
                  <c:v>1.4636319951736201</c:v>
                </c:pt>
                <c:pt idx="955">
                  <c:v>1.44130678886138</c:v>
                </c:pt>
                <c:pt idx="956">
                  <c:v>1.4181237561689599</c:v>
                </c:pt>
                <c:pt idx="957">
                  <c:v>1.3972850424627601</c:v>
                </c:pt>
                <c:pt idx="958">
                  <c:v>1.3768240119366999</c:v>
                </c:pt>
                <c:pt idx="959">
                  <c:v>1.3550832190601101</c:v>
                </c:pt>
                <c:pt idx="960">
                  <c:v>1.3355089720104301</c:v>
                </c:pt>
                <c:pt idx="961">
                  <c:v>1.3158978759589799</c:v>
                </c:pt>
                <c:pt idx="962">
                  <c:v>1.2950863964288799</c:v>
                </c:pt>
                <c:pt idx="963">
                  <c:v>1.2765823009147199</c:v>
                </c:pt>
                <c:pt idx="964">
                  <c:v>1.2568402597923101</c:v>
                </c:pt>
                <c:pt idx="965">
                  <c:v>1.23729222753134</c:v>
                </c:pt>
                <c:pt idx="966">
                  <c:v>1.21977825733389</c:v>
                </c:pt>
                <c:pt idx="967">
                  <c:v>1.2005965518644499</c:v>
                </c:pt>
                <c:pt idx="968">
                  <c:v>1.1825195126049499</c:v>
                </c:pt>
                <c:pt idx="969">
                  <c:v>1.1655208960835699</c:v>
                </c:pt>
                <c:pt idx="970">
                  <c:v>1.1469293138027701</c:v>
                </c:pt>
                <c:pt idx="971">
                  <c:v>1.13076289803693</c:v>
                </c:pt>
                <c:pt idx="972">
                  <c:v>1.11439678574127</c:v>
                </c:pt>
                <c:pt idx="973">
                  <c:v>1.0975110461658399</c:v>
                </c:pt>
              </c:numCache>
            </c:numRef>
          </c:yVal>
          <c:smooth val="0"/>
        </c:ser>
        <c:dLbls>
          <c:showLegendKey val="0"/>
          <c:showVal val="0"/>
          <c:showCatName val="0"/>
          <c:showSerName val="0"/>
          <c:showPercent val="0"/>
          <c:showBubbleSize val="0"/>
        </c:dLbls>
        <c:axId val="182039112"/>
        <c:axId val="182044992"/>
      </c:scatterChart>
      <c:valAx>
        <c:axId val="182039112"/>
        <c:scaling>
          <c:orientation val="minMax"/>
          <c:max val="5"/>
          <c:min val="0"/>
        </c:scaling>
        <c:delete val="0"/>
        <c:axPos val="b"/>
        <c:title>
          <c:tx>
            <c:rich>
              <a:bodyPr/>
              <a:lstStyle/>
              <a:p>
                <a:pPr>
                  <a:defRPr/>
                </a:pPr>
                <a:r>
                  <a:rPr lang="en-US"/>
                  <a:t>photon energy (eV)</a:t>
                </a:r>
              </a:p>
            </c:rich>
          </c:tx>
          <c:layout/>
          <c:overlay val="0"/>
        </c:title>
        <c:numFmt formatCode="General" sourceLinked="1"/>
        <c:majorTickMark val="out"/>
        <c:minorTickMark val="none"/>
        <c:tickLblPos val="nextTo"/>
        <c:crossAx val="182044992"/>
        <c:crossesAt val="1.0000000000000166E-299"/>
        <c:crossBetween val="midCat"/>
      </c:valAx>
      <c:valAx>
        <c:axId val="182044992"/>
        <c:scaling>
          <c:logBase val="10"/>
          <c:orientation val="minMax"/>
        </c:scaling>
        <c:delete val="0"/>
        <c:axPos val="l"/>
        <c:title>
          <c:tx>
            <c:rich>
              <a:bodyPr rot="-5400000" vert="horz"/>
              <a:lstStyle/>
              <a:p>
                <a:pPr>
                  <a:defRPr/>
                </a:pPr>
                <a:r>
                  <a:rPr lang="en-US" dirty="0" err="1" smtClean="0"/>
                  <a:t>Qextinction</a:t>
                </a:r>
                <a:endParaRPr lang="en-US" dirty="0"/>
              </a:p>
            </c:rich>
          </c:tx>
          <c:layout/>
          <c:overlay val="0"/>
        </c:title>
        <c:numFmt formatCode="0E+0" sourceLinked="0"/>
        <c:majorTickMark val="out"/>
        <c:minorTickMark val="none"/>
        <c:tickLblPos val="nextTo"/>
        <c:crossAx val="182039112"/>
        <c:crosses val="autoZero"/>
        <c:crossBetween val="midCat"/>
      </c:valAx>
    </c:plotArea>
    <c:plotVisOnly val="1"/>
    <c:dispBlanksAs val="gap"/>
    <c:showDLblsOverMax val="0"/>
  </c:chart>
  <c:txPr>
    <a:bodyPr/>
    <a:lstStyle/>
    <a:p>
      <a:pPr>
        <a:defRPr sz="800" b="0"/>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563174394867309"/>
          <c:y val="2.5867964421114026E-2"/>
          <c:w val="0.81372010790317872"/>
          <c:h val="0.83698272090988624"/>
        </c:manualLayout>
      </c:layout>
      <c:scatterChart>
        <c:scatterStyle val="lineMarker"/>
        <c:varyColors val="0"/>
        <c:ser>
          <c:idx val="0"/>
          <c:order val="0"/>
          <c:tx>
            <c:strRef>
              <c:f>'10'!$P$3</c:f>
              <c:strCache>
                <c:ptCount val="1"/>
                <c:pt idx="0">
                  <c:v>E2</c:v>
                </c:pt>
              </c:strCache>
            </c:strRef>
          </c:tx>
          <c:spPr>
            <a:ln w="12700">
              <a:solidFill>
                <a:schemeClr val="tx1"/>
              </a:solidFill>
              <a:prstDash val="dashDot"/>
            </a:ln>
          </c:spPr>
          <c:marker>
            <c:symbol val="none"/>
          </c:marker>
          <c:xVal>
            <c:numRef>
              <c:f>'10'!$P$4:$P$84</c:f>
              <c:numCache>
                <c:formatCode>General</c:formatCode>
                <c:ptCount val="81"/>
                <c:pt idx="0">
                  <c:v>0.21414874591999933</c:v>
                </c:pt>
                <c:pt idx="1">
                  <c:v>0.3286785459199999</c:v>
                </c:pt>
                <c:pt idx="2">
                  <c:v>0.44320834591999958</c:v>
                </c:pt>
                <c:pt idx="3">
                  <c:v>0.55773814591999926</c:v>
                </c:pt>
                <c:pt idx="4">
                  <c:v>0.67226794591999983</c:v>
                </c:pt>
                <c:pt idx="5">
                  <c:v>0.78679774591999951</c:v>
                </c:pt>
                <c:pt idx="6">
                  <c:v>0.90132754591999964</c:v>
                </c:pt>
                <c:pt idx="7">
                  <c:v>1.0158573459199998</c:v>
                </c:pt>
                <c:pt idx="8">
                  <c:v>1.1303871459199994</c:v>
                </c:pt>
                <c:pt idx="9">
                  <c:v>1.2449169459199996</c:v>
                </c:pt>
                <c:pt idx="10">
                  <c:v>1.3594467459199997</c:v>
                </c:pt>
                <c:pt idx="11">
                  <c:v>1.4739765459199998</c:v>
                </c:pt>
                <c:pt idx="12">
                  <c:v>1.58850634592</c:v>
                </c:pt>
                <c:pt idx="13">
                  <c:v>1.7030361459199996</c:v>
                </c:pt>
                <c:pt idx="14">
                  <c:v>1.8175659459199993</c:v>
                </c:pt>
                <c:pt idx="15">
                  <c:v>1.9320957459199994</c:v>
                </c:pt>
                <c:pt idx="16">
                  <c:v>2.0466255459199996</c:v>
                </c:pt>
                <c:pt idx="17">
                  <c:v>2.1611553459199997</c:v>
                </c:pt>
                <c:pt idx="18">
                  <c:v>2.2756851459199994</c:v>
                </c:pt>
                <c:pt idx="19">
                  <c:v>2.3902149459199995</c:v>
                </c:pt>
                <c:pt idx="20">
                  <c:v>2.5047447459199996</c:v>
                </c:pt>
                <c:pt idx="21">
                  <c:v>2.6192745459199998</c:v>
                </c:pt>
                <c:pt idx="22">
                  <c:v>2.7338043459199994</c:v>
                </c:pt>
                <c:pt idx="23">
                  <c:v>2.8483341459199996</c:v>
                </c:pt>
                <c:pt idx="24">
                  <c:v>2.9628639459199997</c:v>
                </c:pt>
                <c:pt idx="25">
                  <c:v>3.0773937459199994</c:v>
                </c:pt>
                <c:pt idx="26">
                  <c:v>3.1919235459199999</c:v>
                </c:pt>
                <c:pt idx="27">
                  <c:v>3.3064533459199996</c:v>
                </c:pt>
                <c:pt idx="28">
                  <c:v>3.4209831459199993</c:v>
                </c:pt>
                <c:pt idx="29">
                  <c:v>3.5355129459199994</c:v>
                </c:pt>
                <c:pt idx="30">
                  <c:v>3.6500427459199996</c:v>
                </c:pt>
                <c:pt idx="31">
                  <c:v>3.7645725459199997</c:v>
                </c:pt>
                <c:pt idx="32">
                  <c:v>3.8791023459199998</c:v>
                </c:pt>
                <c:pt idx="33">
                  <c:v>3.9936321459199995</c:v>
                </c:pt>
                <c:pt idx="34">
                  <c:v>4.1081619459199992</c:v>
                </c:pt>
                <c:pt idx="35">
                  <c:v>4.2226917459199997</c:v>
                </c:pt>
                <c:pt idx="36">
                  <c:v>4.3372215459199994</c:v>
                </c:pt>
                <c:pt idx="37">
                  <c:v>4.45175134592</c:v>
                </c:pt>
                <c:pt idx="38">
                  <c:v>4.5662811459199997</c:v>
                </c:pt>
                <c:pt idx="39">
                  <c:v>4.6808109459199994</c:v>
                </c:pt>
                <c:pt idx="40">
                  <c:v>4.7953407459199999</c:v>
                </c:pt>
                <c:pt idx="41">
                  <c:v>4.9098705459199987</c:v>
                </c:pt>
                <c:pt idx="42">
                  <c:v>5.0244003459199993</c:v>
                </c:pt>
                <c:pt idx="43">
                  <c:v>5.1389301459199999</c:v>
                </c:pt>
                <c:pt idx="44">
                  <c:v>5.2534599459199995</c:v>
                </c:pt>
                <c:pt idx="45">
                  <c:v>5.3679897459199992</c:v>
                </c:pt>
                <c:pt idx="46">
                  <c:v>5.4825195459199998</c:v>
                </c:pt>
                <c:pt idx="47">
                  <c:v>5.5970493459199995</c:v>
                </c:pt>
                <c:pt idx="48">
                  <c:v>5.7115791459199992</c:v>
                </c:pt>
                <c:pt idx="49">
                  <c:v>5.8261089459199997</c:v>
                </c:pt>
                <c:pt idx="50">
                  <c:v>5.9406387459199994</c:v>
                </c:pt>
                <c:pt idx="51">
                  <c:v>6.0551685459199991</c:v>
                </c:pt>
                <c:pt idx="52">
                  <c:v>6.1696983459199988</c:v>
                </c:pt>
                <c:pt idx="53">
                  <c:v>6.2842281459199993</c:v>
                </c:pt>
                <c:pt idx="54">
                  <c:v>6.398757945919999</c:v>
                </c:pt>
                <c:pt idx="55">
                  <c:v>6.5132877459200103</c:v>
                </c:pt>
                <c:pt idx="56">
                  <c:v>6.6278175459199993</c:v>
                </c:pt>
                <c:pt idx="57">
                  <c:v>6.742347345919999</c:v>
                </c:pt>
                <c:pt idx="58">
                  <c:v>6.8568771459200111</c:v>
                </c:pt>
                <c:pt idx="59">
                  <c:v>6.9714069459200108</c:v>
                </c:pt>
                <c:pt idx="60">
                  <c:v>7.0859367459200104</c:v>
                </c:pt>
                <c:pt idx="61">
                  <c:v>7.2004665459199995</c:v>
                </c:pt>
                <c:pt idx="62">
                  <c:v>7.3149963459200107</c:v>
                </c:pt>
                <c:pt idx="63">
                  <c:v>7.4295261459200113</c:v>
                </c:pt>
                <c:pt idx="64">
                  <c:v>7.5440559459200109</c:v>
                </c:pt>
                <c:pt idx="65">
                  <c:v>7.6585857459200106</c:v>
                </c:pt>
                <c:pt idx="66">
                  <c:v>7.7731155459200103</c:v>
                </c:pt>
                <c:pt idx="67">
                  <c:v>7.88764534592001</c:v>
                </c:pt>
                <c:pt idx="68">
                  <c:v>8.0021751459200097</c:v>
                </c:pt>
                <c:pt idx="69">
                  <c:v>8.1167049459200111</c:v>
                </c:pt>
                <c:pt idx="70">
                  <c:v>8.2312347459200108</c:v>
                </c:pt>
                <c:pt idx="71">
                  <c:v>8.3457645459200105</c:v>
                </c:pt>
                <c:pt idx="72">
                  <c:v>8.4602943459200102</c:v>
                </c:pt>
                <c:pt idx="73">
                  <c:v>8.5748241459200116</c:v>
                </c:pt>
                <c:pt idx="74">
                  <c:v>8.6893539459200113</c:v>
                </c:pt>
                <c:pt idx="75">
                  <c:v>8.803883745920011</c:v>
                </c:pt>
                <c:pt idx="76">
                  <c:v>8.9184135459200107</c:v>
                </c:pt>
                <c:pt idx="77">
                  <c:v>9.0329433459200104</c:v>
                </c:pt>
                <c:pt idx="78">
                  <c:v>9.14747314592001</c:v>
                </c:pt>
                <c:pt idx="79">
                  <c:v>9.2620029459200097</c:v>
                </c:pt>
                <c:pt idx="80">
                  <c:v>9.3765327459200094</c:v>
                </c:pt>
              </c:numCache>
            </c:numRef>
          </c:xVal>
          <c:yVal>
            <c:numRef>
              <c:f>'10'!$O$4:$O$84</c:f>
              <c:numCache>
                <c:formatCode>General</c:formatCode>
                <c:ptCount val="81"/>
                <c:pt idx="0">
                  <c:v>-4</c:v>
                </c:pt>
                <c:pt idx="1">
                  <c:v>-3.9</c:v>
                </c:pt>
                <c:pt idx="2">
                  <c:v>-3.8</c:v>
                </c:pt>
                <c:pt idx="3">
                  <c:v>-3.7</c:v>
                </c:pt>
                <c:pt idx="4">
                  <c:v>-3.6</c:v>
                </c:pt>
                <c:pt idx="5">
                  <c:v>-3.5</c:v>
                </c:pt>
                <c:pt idx="6">
                  <c:v>-3.4</c:v>
                </c:pt>
                <c:pt idx="7">
                  <c:v>-3.3</c:v>
                </c:pt>
                <c:pt idx="8">
                  <c:v>-3.2</c:v>
                </c:pt>
                <c:pt idx="9">
                  <c:v>-3.1</c:v>
                </c:pt>
                <c:pt idx="10">
                  <c:v>-3</c:v>
                </c:pt>
                <c:pt idx="11">
                  <c:v>-2.9</c:v>
                </c:pt>
                <c:pt idx="12">
                  <c:v>-2.8</c:v>
                </c:pt>
                <c:pt idx="13">
                  <c:v>-2.7</c:v>
                </c:pt>
                <c:pt idx="14">
                  <c:v>-2.6</c:v>
                </c:pt>
                <c:pt idx="15">
                  <c:v>-2.5</c:v>
                </c:pt>
                <c:pt idx="16">
                  <c:v>-2.4</c:v>
                </c:pt>
                <c:pt idx="17">
                  <c:v>-2.2999999999999998</c:v>
                </c:pt>
                <c:pt idx="18">
                  <c:v>-2.2000000000000002</c:v>
                </c:pt>
                <c:pt idx="19">
                  <c:v>-2.1</c:v>
                </c:pt>
                <c:pt idx="20">
                  <c:v>-2</c:v>
                </c:pt>
                <c:pt idx="21">
                  <c:v>-1.9</c:v>
                </c:pt>
                <c:pt idx="22">
                  <c:v>-1.8</c:v>
                </c:pt>
                <c:pt idx="23">
                  <c:v>-1.7</c:v>
                </c:pt>
                <c:pt idx="24">
                  <c:v>-1.6</c:v>
                </c:pt>
                <c:pt idx="25">
                  <c:v>-1.5</c:v>
                </c:pt>
                <c:pt idx="26">
                  <c:v>-1.4</c:v>
                </c:pt>
                <c:pt idx="27">
                  <c:v>-1.3</c:v>
                </c:pt>
                <c:pt idx="28">
                  <c:v>-1.2</c:v>
                </c:pt>
                <c:pt idx="29">
                  <c:v>-1.1000000000000001</c:v>
                </c:pt>
                <c:pt idx="30">
                  <c:v>-1</c:v>
                </c:pt>
                <c:pt idx="31">
                  <c:v>-0.9</c:v>
                </c:pt>
                <c:pt idx="32">
                  <c:v>-0.8</c:v>
                </c:pt>
                <c:pt idx="33">
                  <c:v>-0.7</c:v>
                </c:pt>
                <c:pt idx="34">
                  <c:v>-0.6</c:v>
                </c:pt>
                <c:pt idx="35">
                  <c:v>-0.5</c:v>
                </c:pt>
                <c:pt idx="36">
                  <c:v>-0.4</c:v>
                </c:pt>
                <c:pt idx="37">
                  <c:v>-0.3</c:v>
                </c:pt>
                <c:pt idx="38">
                  <c:v>-0.2</c:v>
                </c:pt>
                <c:pt idx="39">
                  <c:v>-0.1</c:v>
                </c:pt>
                <c:pt idx="40">
                  <c:v>0</c:v>
                </c:pt>
                <c:pt idx="41">
                  <c:v>9.9999999999999603E-2</c:v>
                </c:pt>
                <c:pt idx="42">
                  <c:v>0.2</c:v>
                </c:pt>
                <c:pt idx="43">
                  <c:v>0.3</c:v>
                </c:pt>
                <c:pt idx="44">
                  <c:v>0.4</c:v>
                </c:pt>
                <c:pt idx="45">
                  <c:v>0.5</c:v>
                </c:pt>
                <c:pt idx="46">
                  <c:v>0.6</c:v>
                </c:pt>
                <c:pt idx="47">
                  <c:v>0.7</c:v>
                </c:pt>
                <c:pt idx="48">
                  <c:v>0.8</c:v>
                </c:pt>
                <c:pt idx="49">
                  <c:v>0.9</c:v>
                </c:pt>
                <c:pt idx="50">
                  <c:v>1</c:v>
                </c:pt>
                <c:pt idx="51">
                  <c:v>1.1000000000000001</c:v>
                </c:pt>
                <c:pt idx="52">
                  <c:v>1.2</c:v>
                </c:pt>
                <c:pt idx="53">
                  <c:v>1.3</c:v>
                </c:pt>
                <c:pt idx="54">
                  <c:v>1.4</c:v>
                </c:pt>
                <c:pt idx="55">
                  <c:v>1.50000000000001</c:v>
                </c:pt>
                <c:pt idx="56">
                  <c:v>1.6</c:v>
                </c:pt>
                <c:pt idx="57">
                  <c:v>1.7</c:v>
                </c:pt>
                <c:pt idx="58">
                  <c:v>1.80000000000001</c:v>
                </c:pt>
                <c:pt idx="59">
                  <c:v>1.9000000000000099</c:v>
                </c:pt>
                <c:pt idx="60">
                  <c:v>2.0000000000000102</c:v>
                </c:pt>
                <c:pt idx="61">
                  <c:v>2.1</c:v>
                </c:pt>
                <c:pt idx="62">
                  <c:v>2.2000000000000099</c:v>
                </c:pt>
                <c:pt idx="63">
                  <c:v>2.30000000000001</c:v>
                </c:pt>
                <c:pt idx="64">
                  <c:v>2.4000000000000101</c:v>
                </c:pt>
                <c:pt idx="65">
                  <c:v>2.5000000000000102</c:v>
                </c:pt>
                <c:pt idx="66">
                  <c:v>2.6000000000000099</c:v>
                </c:pt>
                <c:pt idx="67">
                  <c:v>2.7000000000000099</c:v>
                </c:pt>
                <c:pt idx="68">
                  <c:v>2.80000000000001</c:v>
                </c:pt>
                <c:pt idx="69">
                  <c:v>2.9000000000000101</c:v>
                </c:pt>
                <c:pt idx="70">
                  <c:v>3.0000000000000102</c:v>
                </c:pt>
                <c:pt idx="71">
                  <c:v>3.1000000000000099</c:v>
                </c:pt>
                <c:pt idx="72">
                  <c:v>3.2000000000000099</c:v>
                </c:pt>
                <c:pt idx="73">
                  <c:v>3.30000000000001</c:v>
                </c:pt>
                <c:pt idx="74">
                  <c:v>3.4000000000000101</c:v>
                </c:pt>
                <c:pt idx="75">
                  <c:v>3.5000000000000102</c:v>
                </c:pt>
                <c:pt idx="76">
                  <c:v>3.6000000000000099</c:v>
                </c:pt>
                <c:pt idx="77">
                  <c:v>3.7000000000000099</c:v>
                </c:pt>
                <c:pt idx="78">
                  <c:v>3.80000000000001</c:v>
                </c:pt>
                <c:pt idx="79">
                  <c:v>3.9000000000000101</c:v>
                </c:pt>
                <c:pt idx="80">
                  <c:v>4.0000000000000098</c:v>
                </c:pt>
              </c:numCache>
            </c:numRef>
          </c:yVal>
          <c:smooth val="0"/>
        </c:ser>
        <c:ser>
          <c:idx val="1"/>
          <c:order val="1"/>
          <c:tx>
            <c:strRef>
              <c:f>'10'!$Q$3</c:f>
              <c:strCache>
                <c:ptCount val="1"/>
                <c:pt idx="0">
                  <c:v>E1</c:v>
                </c:pt>
              </c:strCache>
            </c:strRef>
          </c:tx>
          <c:spPr>
            <a:ln w="12700">
              <a:solidFill>
                <a:schemeClr val="tx1"/>
              </a:solidFill>
              <a:prstDash val="dashDot"/>
            </a:ln>
          </c:spPr>
          <c:marker>
            <c:symbol val="none"/>
          </c:marker>
          <c:xVal>
            <c:numRef>
              <c:f>'10'!$Q$4:$Q$84</c:f>
              <c:numCache>
                <c:formatCode>General</c:formatCode>
                <c:ptCount val="81"/>
                <c:pt idx="0">
                  <c:v>-2.1747562540800005</c:v>
                </c:pt>
                <c:pt idx="1">
                  <c:v>-2.0602264540799999</c:v>
                </c:pt>
                <c:pt idx="2">
                  <c:v>-1.9456966540800003</c:v>
                </c:pt>
                <c:pt idx="3">
                  <c:v>-1.8311668540800006</c:v>
                </c:pt>
                <c:pt idx="4">
                  <c:v>-1.71663705408</c:v>
                </c:pt>
                <c:pt idx="5">
                  <c:v>-1.6021072540800003</c:v>
                </c:pt>
                <c:pt idx="6">
                  <c:v>-1.4875774540800002</c:v>
                </c:pt>
                <c:pt idx="7">
                  <c:v>-1.3730476540800001</c:v>
                </c:pt>
                <c:pt idx="8">
                  <c:v>-1.2585178540800004</c:v>
                </c:pt>
                <c:pt idx="9">
                  <c:v>-1.1439880540800003</c:v>
                </c:pt>
                <c:pt idx="10">
                  <c:v>-1.0294582540800001</c:v>
                </c:pt>
                <c:pt idx="11">
                  <c:v>-0.91492845408000001</c:v>
                </c:pt>
                <c:pt idx="12">
                  <c:v>-0.80039865407999988</c:v>
                </c:pt>
                <c:pt idx="13">
                  <c:v>-0.6858688540800002</c:v>
                </c:pt>
                <c:pt idx="14">
                  <c:v>-0.57133905408000052</c:v>
                </c:pt>
                <c:pt idx="15">
                  <c:v>-0.45680925408000039</c:v>
                </c:pt>
                <c:pt idx="16">
                  <c:v>-0.34227945408000027</c:v>
                </c:pt>
                <c:pt idx="17">
                  <c:v>-0.22774965408000014</c:v>
                </c:pt>
                <c:pt idx="18">
                  <c:v>-0.11321985408000046</c:v>
                </c:pt>
                <c:pt idx="19">
                  <c:v>1.3099459199996666E-3</c:v>
                </c:pt>
                <c:pt idx="20">
                  <c:v>0.11583974591999979</c:v>
                </c:pt>
                <c:pt idx="21">
                  <c:v>0.23036954591999992</c:v>
                </c:pt>
                <c:pt idx="22">
                  <c:v>0.3448993459199996</c:v>
                </c:pt>
                <c:pt idx="23">
                  <c:v>0.45942914591999973</c:v>
                </c:pt>
                <c:pt idx="24">
                  <c:v>0.57395894591999963</c:v>
                </c:pt>
                <c:pt idx="25">
                  <c:v>0.68848874591999976</c:v>
                </c:pt>
                <c:pt idx="26">
                  <c:v>0.80301854591999988</c:v>
                </c:pt>
                <c:pt idx="27">
                  <c:v>0.91754834591999956</c:v>
                </c:pt>
                <c:pt idx="28">
                  <c:v>1.0320781459199997</c:v>
                </c:pt>
                <c:pt idx="29">
                  <c:v>1.1466079459199996</c:v>
                </c:pt>
                <c:pt idx="30">
                  <c:v>1.2611377459199997</c:v>
                </c:pt>
                <c:pt idx="31">
                  <c:v>1.3756675459199998</c:v>
                </c:pt>
                <c:pt idx="32">
                  <c:v>1.4901973459199997</c:v>
                </c:pt>
                <c:pt idx="33">
                  <c:v>1.6047271459199997</c:v>
                </c:pt>
                <c:pt idx="34">
                  <c:v>1.7192569459199998</c:v>
                </c:pt>
                <c:pt idx="35">
                  <c:v>1.8337867459199999</c:v>
                </c:pt>
                <c:pt idx="36">
                  <c:v>1.9483165459199996</c:v>
                </c:pt>
                <c:pt idx="37">
                  <c:v>2.0628463459199997</c:v>
                </c:pt>
                <c:pt idx="38">
                  <c:v>2.1773761459199998</c:v>
                </c:pt>
                <c:pt idx="39">
                  <c:v>2.2919059459199995</c:v>
                </c:pt>
                <c:pt idx="40">
                  <c:v>2.4064357459199996</c:v>
                </c:pt>
                <c:pt idx="41">
                  <c:v>2.5209655459199993</c:v>
                </c:pt>
                <c:pt idx="42">
                  <c:v>2.6354953459199999</c:v>
                </c:pt>
                <c:pt idx="43">
                  <c:v>2.7500251459199996</c:v>
                </c:pt>
                <c:pt idx="44">
                  <c:v>2.8645549459199997</c:v>
                </c:pt>
                <c:pt idx="45">
                  <c:v>2.9790847459199998</c:v>
                </c:pt>
                <c:pt idx="46">
                  <c:v>3.0936145459199995</c:v>
                </c:pt>
                <c:pt idx="47">
                  <c:v>3.2081443459199996</c:v>
                </c:pt>
                <c:pt idx="48">
                  <c:v>3.3226741459199998</c:v>
                </c:pt>
                <c:pt idx="49">
                  <c:v>3.4372039459199994</c:v>
                </c:pt>
                <c:pt idx="50">
                  <c:v>3.5517337459199996</c:v>
                </c:pt>
                <c:pt idx="51">
                  <c:v>3.6662635459199997</c:v>
                </c:pt>
                <c:pt idx="52">
                  <c:v>3.7807933459199994</c:v>
                </c:pt>
                <c:pt idx="53">
                  <c:v>3.8953231459199995</c:v>
                </c:pt>
                <c:pt idx="54">
                  <c:v>4.0098529459199996</c:v>
                </c:pt>
                <c:pt idx="55">
                  <c:v>4.1243827459200109</c:v>
                </c:pt>
                <c:pt idx="56">
                  <c:v>4.2389125459199999</c:v>
                </c:pt>
                <c:pt idx="57">
                  <c:v>4.3534423459199996</c:v>
                </c:pt>
                <c:pt idx="58">
                  <c:v>4.4679721459200108</c:v>
                </c:pt>
                <c:pt idx="59">
                  <c:v>4.5825019459200114</c:v>
                </c:pt>
                <c:pt idx="60">
                  <c:v>4.697031745920011</c:v>
                </c:pt>
                <c:pt idx="61">
                  <c:v>4.8115615459200001</c:v>
                </c:pt>
                <c:pt idx="62">
                  <c:v>4.9260913459200104</c:v>
                </c:pt>
                <c:pt idx="63">
                  <c:v>5.040621145920011</c:v>
                </c:pt>
                <c:pt idx="64">
                  <c:v>5.1551509459200116</c:v>
                </c:pt>
                <c:pt idx="65">
                  <c:v>5.2696807459200112</c:v>
                </c:pt>
                <c:pt idx="66">
                  <c:v>5.3842105459200109</c:v>
                </c:pt>
                <c:pt idx="67">
                  <c:v>5.4987403459200106</c:v>
                </c:pt>
                <c:pt idx="68">
                  <c:v>5.6132701459200103</c:v>
                </c:pt>
                <c:pt idx="69">
                  <c:v>5.7277999459200108</c:v>
                </c:pt>
                <c:pt idx="70">
                  <c:v>5.8423297459200114</c:v>
                </c:pt>
                <c:pt idx="71">
                  <c:v>5.9568595459200111</c:v>
                </c:pt>
                <c:pt idx="72">
                  <c:v>6.0713893459200108</c:v>
                </c:pt>
                <c:pt idx="73">
                  <c:v>6.1859191459200105</c:v>
                </c:pt>
                <c:pt idx="74">
                  <c:v>6.300448945920011</c:v>
                </c:pt>
                <c:pt idx="75">
                  <c:v>6.4149787459200116</c:v>
                </c:pt>
                <c:pt idx="76">
                  <c:v>6.5295085459200113</c:v>
                </c:pt>
                <c:pt idx="77">
                  <c:v>6.644038345920011</c:v>
                </c:pt>
                <c:pt idx="78">
                  <c:v>6.7585681459200107</c:v>
                </c:pt>
                <c:pt idx="79">
                  <c:v>6.8730979459200103</c:v>
                </c:pt>
                <c:pt idx="80">
                  <c:v>6.98762774592001</c:v>
                </c:pt>
              </c:numCache>
            </c:numRef>
          </c:xVal>
          <c:yVal>
            <c:numRef>
              <c:f>'10'!$O$4:$O$84</c:f>
              <c:numCache>
                <c:formatCode>General</c:formatCode>
                <c:ptCount val="81"/>
                <c:pt idx="0">
                  <c:v>-4</c:v>
                </c:pt>
                <c:pt idx="1">
                  <c:v>-3.9</c:v>
                </c:pt>
                <c:pt idx="2">
                  <c:v>-3.8</c:v>
                </c:pt>
                <c:pt idx="3">
                  <c:v>-3.7</c:v>
                </c:pt>
                <c:pt idx="4">
                  <c:v>-3.6</c:v>
                </c:pt>
                <c:pt idx="5">
                  <c:v>-3.5</c:v>
                </c:pt>
                <c:pt idx="6">
                  <c:v>-3.4</c:v>
                </c:pt>
                <c:pt idx="7">
                  <c:v>-3.3</c:v>
                </c:pt>
                <c:pt idx="8">
                  <c:v>-3.2</c:v>
                </c:pt>
                <c:pt idx="9">
                  <c:v>-3.1</c:v>
                </c:pt>
                <c:pt idx="10">
                  <c:v>-3</c:v>
                </c:pt>
                <c:pt idx="11">
                  <c:v>-2.9</c:v>
                </c:pt>
                <c:pt idx="12">
                  <c:v>-2.8</c:v>
                </c:pt>
                <c:pt idx="13">
                  <c:v>-2.7</c:v>
                </c:pt>
                <c:pt idx="14">
                  <c:v>-2.6</c:v>
                </c:pt>
                <c:pt idx="15">
                  <c:v>-2.5</c:v>
                </c:pt>
                <c:pt idx="16">
                  <c:v>-2.4</c:v>
                </c:pt>
                <c:pt idx="17">
                  <c:v>-2.2999999999999998</c:v>
                </c:pt>
                <c:pt idx="18">
                  <c:v>-2.2000000000000002</c:v>
                </c:pt>
                <c:pt idx="19">
                  <c:v>-2.1</c:v>
                </c:pt>
                <c:pt idx="20">
                  <c:v>-2</c:v>
                </c:pt>
                <c:pt idx="21">
                  <c:v>-1.9</c:v>
                </c:pt>
                <c:pt idx="22">
                  <c:v>-1.8</c:v>
                </c:pt>
                <c:pt idx="23">
                  <c:v>-1.7</c:v>
                </c:pt>
                <c:pt idx="24">
                  <c:v>-1.6</c:v>
                </c:pt>
                <c:pt idx="25">
                  <c:v>-1.5</c:v>
                </c:pt>
                <c:pt idx="26">
                  <c:v>-1.4</c:v>
                </c:pt>
                <c:pt idx="27">
                  <c:v>-1.3</c:v>
                </c:pt>
                <c:pt idx="28">
                  <c:v>-1.2</c:v>
                </c:pt>
                <c:pt idx="29">
                  <c:v>-1.1000000000000001</c:v>
                </c:pt>
                <c:pt idx="30">
                  <c:v>-1</c:v>
                </c:pt>
                <c:pt idx="31">
                  <c:v>-0.9</c:v>
                </c:pt>
                <c:pt idx="32">
                  <c:v>-0.8</c:v>
                </c:pt>
                <c:pt idx="33">
                  <c:v>-0.7</c:v>
                </c:pt>
                <c:pt idx="34">
                  <c:v>-0.6</c:v>
                </c:pt>
                <c:pt idx="35">
                  <c:v>-0.5</c:v>
                </c:pt>
                <c:pt idx="36">
                  <c:v>-0.4</c:v>
                </c:pt>
                <c:pt idx="37">
                  <c:v>-0.3</c:v>
                </c:pt>
                <c:pt idx="38">
                  <c:v>-0.2</c:v>
                </c:pt>
                <c:pt idx="39">
                  <c:v>-0.1</c:v>
                </c:pt>
                <c:pt idx="40">
                  <c:v>0</c:v>
                </c:pt>
                <c:pt idx="41">
                  <c:v>9.9999999999999603E-2</c:v>
                </c:pt>
                <c:pt idx="42">
                  <c:v>0.2</c:v>
                </c:pt>
                <c:pt idx="43">
                  <c:v>0.3</c:v>
                </c:pt>
                <c:pt idx="44">
                  <c:v>0.4</c:v>
                </c:pt>
                <c:pt idx="45">
                  <c:v>0.5</c:v>
                </c:pt>
                <c:pt idx="46">
                  <c:v>0.6</c:v>
                </c:pt>
                <c:pt idx="47">
                  <c:v>0.7</c:v>
                </c:pt>
                <c:pt idx="48">
                  <c:v>0.8</c:v>
                </c:pt>
                <c:pt idx="49">
                  <c:v>0.9</c:v>
                </c:pt>
                <c:pt idx="50">
                  <c:v>1</c:v>
                </c:pt>
                <c:pt idx="51">
                  <c:v>1.1000000000000001</c:v>
                </c:pt>
                <c:pt idx="52">
                  <c:v>1.2</c:v>
                </c:pt>
                <c:pt idx="53">
                  <c:v>1.3</c:v>
                </c:pt>
                <c:pt idx="54">
                  <c:v>1.4</c:v>
                </c:pt>
                <c:pt idx="55">
                  <c:v>1.50000000000001</c:v>
                </c:pt>
                <c:pt idx="56">
                  <c:v>1.6</c:v>
                </c:pt>
                <c:pt idx="57">
                  <c:v>1.7</c:v>
                </c:pt>
                <c:pt idx="58">
                  <c:v>1.80000000000001</c:v>
                </c:pt>
                <c:pt idx="59">
                  <c:v>1.9000000000000099</c:v>
                </c:pt>
                <c:pt idx="60">
                  <c:v>2.0000000000000102</c:v>
                </c:pt>
                <c:pt idx="61">
                  <c:v>2.1</c:v>
                </c:pt>
                <c:pt idx="62">
                  <c:v>2.2000000000000099</c:v>
                </c:pt>
                <c:pt idx="63">
                  <c:v>2.30000000000001</c:v>
                </c:pt>
                <c:pt idx="64">
                  <c:v>2.4000000000000101</c:v>
                </c:pt>
                <c:pt idx="65">
                  <c:v>2.5000000000000102</c:v>
                </c:pt>
                <c:pt idx="66">
                  <c:v>2.6000000000000099</c:v>
                </c:pt>
                <c:pt idx="67">
                  <c:v>2.7000000000000099</c:v>
                </c:pt>
                <c:pt idx="68">
                  <c:v>2.80000000000001</c:v>
                </c:pt>
                <c:pt idx="69">
                  <c:v>2.9000000000000101</c:v>
                </c:pt>
                <c:pt idx="70">
                  <c:v>3.0000000000000102</c:v>
                </c:pt>
                <c:pt idx="71">
                  <c:v>3.1000000000000099</c:v>
                </c:pt>
                <c:pt idx="72">
                  <c:v>3.2000000000000099</c:v>
                </c:pt>
                <c:pt idx="73">
                  <c:v>3.30000000000001</c:v>
                </c:pt>
                <c:pt idx="74">
                  <c:v>3.4000000000000101</c:v>
                </c:pt>
                <c:pt idx="75">
                  <c:v>3.5000000000000102</c:v>
                </c:pt>
                <c:pt idx="76">
                  <c:v>3.6000000000000099</c:v>
                </c:pt>
                <c:pt idx="77">
                  <c:v>3.7000000000000099</c:v>
                </c:pt>
                <c:pt idx="78">
                  <c:v>3.80000000000001</c:v>
                </c:pt>
                <c:pt idx="79">
                  <c:v>3.9000000000000101</c:v>
                </c:pt>
                <c:pt idx="80">
                  <c:v>4.0000000000000098</c:v>
                </c:pt>
              </c:numCache>
            </c:numRef>
          </c:yVal>
          <c:smooth val="0"/>
        </c:ser>
        <c:ser>
          <c:idx val="2"/>
          <c:order val="2"/>
          <c:tx>
            <c:strRef>
              <c:f>'10'!$R$3</c:f>
              <c:strCache>
                <c:ptCount val="1"/>
                <c:pt idx="0">
                  <c:v>E0</c:v>
                </c:pt>
              </c:strCache>
            </c:strRef>
          </c:tx>
          <c:spPr>
            <a:ln w="12700">
              <a:solidFill>
                <a:schemeClr val="tx1"/>
              </a:solidFill>
              <a:prstDash val="dashDot"/>
            </a:ln>
          </c:spPr>
          <c:marker>
            <c:symbol val="none"/>
          </c:marker>
          <c:xVal>
            <c:numRef>
              <c:f>'10'!$R$4:$R$84</c:f>
              <c:numCache>
                <c:formatCode>General</c:formatCode>
                <c:ptCount val="81"/>
                <c:pt idx="0">
                  <c:v>-4.5636612540800003</c:v>
                </c:pt>
                <c:pt idx="1">
                  <c:v>-4.4491314540799998</c:v>
                </c:pt>
                <c:pt idx="2">
                  <c:v>-4.3346016540800001</c:v>
                </c:pt>
                <c:pt idx="3">
                  <c:v>-4.2200718540800004</c:v>
                </c:pt>
                <c:pt idx="4">
                  <c:v>-4.1055420540799998</c:v>
                </c:pt>
                <c:pt idx="5">
                  <c:v>-3.9910122540800002</c:v>
                </c:pt>
                <c:pt idx="6">
                  <c:v>-3.87648245408</c:v>
                </c:pt>
                <c:pt idx="7">
                  <c:v>-3.7619526540799999</c:v>
                </c:pt>
                <c:pt idx="8">
                  <c:v>-3.6474228540800002</c:v>
                </c:pt>
                <c:pt idx="9">
                  <c:v>-3.5328930540800001</c:v>
                </c:pt>
                <c:pt idx="10">
                  <c:v>-3.41836325408</c:v>
                </c:pt>
                <c:pt idx="11">
                  <c:v>-3.3038334540799998</c:v>
                </c:pt>
                <c:pt idx="12">
                  <c:v>-3.1893036540799997</c:v>
                </c:pt>
                <c:pt idx="13">
                  <c:v>-3.07477385408</c:v>
                </c:pt>
                <c:pt idx="14">
                  <c:v>-2.9602440540800004</c:v>
                </c:pt>
                <c:pt idx="15">
                  <c:v>-2.8457142540800002</c:v>
                </c:pt>
                <c:pt idx="16">
                  <c:v>-2.7311844540800001</c:v>
                </c:pt>
                <c:pt idx="17">
                  <c:v>-2.61665465408</c:v>
                </c:pt>
                <c:pt idx="18">
                  <c:v>-2.5021248540800003</c:v>
                </c:pt>
                <c:pt idx="19">
                  <c:v>-2.3875950540800002</c:v>
                </c:pt>
                <c:pt idx="20">
                  <c:v>-2.27306525408</c:v>
                </c:pt>
                <c:pt idx="21">
                  <c:v>-2.1585354540799999</c:v>
                </c:pt>
                <c:pt idx="22">
                  <c:v>-2.0440056540800002</c:v>
                </c:pt>
                <c:pt idx="23">
                  <c:v>-1.9294758540799999</c:v>
                </c:pt>
                <c:pt idx="24">
                  <c:v>-1.81494605408</c:v>
                </c:pt>
                <c:pt idx="25">
                  <c:v>-1.7004162540799999</c:v>
                </c:pt>
                <c:pt idx="26">
                  <c:v>-1.5858864540799997</c:v>
                </c:pt>
                <c:pt idx="27">
                  <c:v>-1.47135665408</c:v>
                </c:pt>
                <c:pt idx="28">
                  <c:v>-1.3568268540799999</c:v>
                </c:pt>
                <c:pt idx="29">
                  <c:v>-1.24229705408</c:v>
                </c:pt>
                <c:pt idx="30">
                  <c:v>-1.1277672540799999</c:v>
                </c:pt>
                <c:pt idx="31">
                  <c:v>-1.0132374540799998</c:v>
                </c:pt>
                <c:pt idx="32">
                  <c:v>-0.89870765407999997</c:v>
                </c:pt>
                <c:pt idx="33">
                  <c:v>-0.78417785407999996</c:v>
                </c:pt>
                <c:pt idx="34">
                  <c:v>-0.66964805407999994</c:v>
                </c:pt>
                <c:pt idx="35">
                  <c:v>-0.55511825407999993</c:v>
                </c:pt>
                <c:pt idx="36">
                  <c:v>-0.44058845407999997</c:v>
                </c:pt>
                <c:pt idx="37">
                  <c:v>-0.3260586540799999</c:v>
                </c:pt>
                <c:pt idx="38">
                  <c:v>-0.21152885408</c:v>
                </c:pt>
                <c:pt idx="39">
                  <c:v>-9.6999054079999994E-2</c:v>
                </c:pt>
                <c:pt idx="40">
                  <c:v>1.7530745920000004E-2</c:v>
                </c:pt>
                <c:pt idx="41">
                  <c:v>0.13206054591999955</c:v>
                </c:pt>
                <c:pt idx="42">
                  <c:v>0.24659034592000001</c:v>
                </c:pt>
                <c:pt idx="43">
                  <c:v>0.36112014592000002</c:v>
                </c:pt>
                <c:pt idx="44">
                  <c:v>0.47564994592000004</c:v>
                </c:pt>
                <c:pt idx="45">
                  <c:v>0.59017974592</c:v>
                </c:pt>
                <c:pt idx="46">
                  <c:v>0.7047095459199999</c:v>
                </c:pt>
                <c:pt idx="47">
                  <c:v>0.81923934591999992</c:v>
                </c:pt>
                <c:pt idx="48">
                  <c:v>0.93376914591999993</c:v>
                </c:pt>
                <c:pt idx="49">
                  <c:v>1.0482989459200001</c:v>
                </c:pt>
                <c:pt idx="50">
                  <c:v>1.16282874592</c:v>
                </c:pt>
                <c:pt idx="51">
                  <c:v>1.2773585459200001</c:v>
                </c:pt>
                <c:pt idx="52">
                  <c:v>1.3918883459199998</c:v>
                </c:pt>
                <c:pt idx="53">
                  <c:v>1.5064181459199999</c:v>
                </c:pt>
                <c:pt idx="54">
                  <c:v>1.6209479459199998</c:v>
                </c:pt>
                <c:pt idx="55">
                  <c:v>1.7354777459200112</c:v>
                </c:pt>
                <c:pt idx="56">
                  <c:v>1.8500075459200001</c:v>
                </c:pt>
                <c:pt idx="57">
                  <c:v>1.9645373459199997</c:v>
                </c:pt>
                <c:pt idx="58">
                  <c:v>2.079067145920011</c:v>
                </c:pt>
                <c:pt idx="59">
                  <c:v>2.1935969459200111</c:v>
                </c:pt>
                <c:pt idx="60">
                  <c:v>2.3081267459200112</c:v>
                </c:pt>
                <c:pt idx="61">
                  <c:v>2.4226565459199998</c:v>
                </c:pt>
                <c:pt idx="62">
                  <c:v>2.537186345920011</c:v>
                </c:pt>
                <c:pt idx="63">
                  <c:v>2.6517161459200111</c:v>
                </c:pt>
                <c:pt idx="64">
                  <c:v>2.7662459459200113</c:v>
                </c:pt>
                <c:pt idx="65">
                  <c:v>2.8807757459200114</c:v>
                </c:pt>
                <c:pt idx="66">
                  <c:v>2.9953055459200106</c:v>
                </c:pt>
                <c:pt idx="67">
                  <c:v>3.1098353459200108</c:v>
                </c:pt>
                <c:pt idx="68">
                  <c:v>3.2243651459200109</c:v>
                </c:pt>
                <c:pt idx="69">
                  <c:v>3.338894945920011</c:v>
                </c:pt>
                <c:pt idx="70">
                  <c:v>3.4534247459200111</c:v>
                </c:pt>
                <c:pt idx="71">
                  <c:v>3.5679545459200108</c:v>
                </c:pt>
                <c:pt idx="72">
                  <c:v>3.6824843459200109</c:v>
                </c:pt>
                <c:pt idx="73">
                  <c:v>3.7970141459200111</c:v>
                </c:pt>
                <c:pt idx="74">
                  <c:v>3.9115439459200112</c:v>
                </c:pt>
                <c:pt idx="75">
                  <c:v>4.0260737459200113</c:v>
                </c:pt>
                <c:pt idx="76">
                  <c:v>4.140603545920011</c:v>
                </c:pt>
                <c:pt idx="77">
                  <c:v>4.2551333459200107</c:v>
                </c:pt>
                <c:pt idx="78">
                  <c:v>4.3696631459200113</c:v>
                </c:pt>
                <c:pt idx="79">
                  <c:v>4.4841929459200109</c:v>
                </c:pt>
                <c:pt idx="80">
                  <c:v>4.5987227459200106</c:v>
                </c:pt>
              </c:numCache>
            </c:numRef>
          </c:xVal>
          <c:yVal>
            <c:numRef>
              <c:f>'10'!$O$4:$O$84</c:f>
              <c:numCache>
                <c:formatCode>General</c:formatCode>
                <c:ptCount val="81"/>
                <c:pt idx="0">
                  <c:v>-4</c:v>
                </c:pt>
                <c:pt idx="1">
                  <c:v>-3.9</c:v>
                </c:pt>
                <c:pt idx="2">
                  <c:v>-3.8</c:v>
                </c:pt>
                <c:pt idx="3">
                  <c:v>-3.7</c:v>
                </c:pt>
                <c:pt idx="4">
                  <c:v>-3.6</c:v>
                </c:pt>
                <c:pt idx="5">
                  <c:v>-3.5</c:v>
                </c:pt>
                <c:pt idx="6">
                  <c:v>-3.4</c:v>
                </c:pt>
                <c:pt idx="7">
                  <c:v>-3.3</c:v>
                </c:pt>
                <c:pt idx="8">
                  <c:v>-3.2</c:v>
                </c:pt>
                <c:pt idx="9">
                  <c:v>-3.1</c:v>
                </c:pt>
                <c:pt idx="10">
                  <c:v>-3</c:v>
                </c:pt>
                <c:pt idx="11">
                  <c:v>-2.9</c:v>
                </c:pt>
                <c:pt idx="12">
                  <c:v>-2.8</c:v>
                </c:pt>
                <c:pt idx="13">
                  <c:v>-2.7</c:v>
                </c:pt>
                <c:pt idx="14">
                  <c:v>-2.6</c:v>
                </c:pt>
                <c:pt idx="15">
                  <c:v>-2.5</c:v>
                </c:pt>
                <c:pt idx="16">
                  <c:v>-2.4</c:v>
                </c:pt>
                <c:pt idx="17">
                  <c:v>-2.2999999999999998</c:v>
                </c:pt>
                <c:pt idx="18">
                  <c:v>-2.2000000000000002</c:v>
                </c:pt>
                <c:pt idx="19">
                  <c:v>-2.1</c:v>
                </c:pt>
                <c:pt idx="20">
                  <c:v>-2</c:v>
                </c:pt>
                <c:pt idx="21">
                  <c:v>-1.9</c:v>
                </c:pt>
                <c:pt idx="22">
                  <c:v>-1.8</c:v>
                </c:pt>
                <c:pt idx="23">
                  <c:v>-1.7</c:v>
                </c:pt>
                <c:pt idx="24">
                  <c:v>-1.6</c:v>
                </c:pt>
                <c:pt idx="25">
                  <c:v>-1.5</c:v>
                </c:pt>
                <c:pt idx="26">
                  <c:v>-1.4</c:v>
                </c:pt>
                <c:pt idx="27">
                  <c:v>-1.3</c:v>
                </c:pt>
                <c:pt idx="28">
                  <c:v>-1.2</c:v>
                </c:pt>
                <c:pt idx="29">
                  <c:v>-1.1000000000000001</c:v>
                </c:pt>
                <c:pt idx="30">
                  <c:v>-1</c:v>
                </c:pt>
                <c:pt idx="31">
                  <c:v>-0.9</c:v>
                </c:pt>
                <c:pt idx="32">
                  <c:v>-0.8</c:v>
                </c:pt>
                <c:pt idx="33">
                  <c:v>-0.7</c:v>
                </c:pt>
                <c:pt idx="34">
                  <c:v>-0.6</c:v>
                </c:pt>
                <c:pt idx="35">
                  <c:v>-0.5</c:v>
                </c:pt>
                <c:pt idx="36">
                  <c:v>-0.4</c:v>
                </c:pt>
                <c:pt idx="37">
                  <c:v>-0.3</c:v>
                </c:pt>
                <c:pt idx="38">
                  <c:v>-0.2</c:v>
                </c:pt>
                <c:pt idx="39">
                  <c:v>-0.1</c:v>
                </c:pt>
                <c:pt idx="40">
                  <c:v>0</c:v>
                </c:pt>
                <c:pt idx="41">
                  <c:v>9.9999999999999603E-2</c:v>
                </c:pt>
                <c:pt idx="42">
                  <c:v>0.2</c:v>
                </c:pt>
                <c:pt idx="43">
                  <c:v>0.3</c:v>
                </c:pt>
                <c:pt idx="44">
                  <c:v>0.4</c:v>
                </c:pt>
                <c:pt idx="45">
                  <c:v>0.5</c:v>
                </c:pt>
                <c:pt idx="46">
                  <c:v>0.6</c:v>
                </c:pt>
                <c:pt idx="47">
                  <c:v>0.7</c:v>
                </c:pt>
                <c:pt idx="48">
                  <c:v>0.8</c:v>
                </c:pt>
                <c:pt idx="49">
                  <c:v>0.9</c:v>
                </c:pt>
                <c:pt idx="50">
                  <c:v>1</c:v>
                </c:pt>
                <c:pt idx="51">
                  <c:v>1.1000000000000001</c:v>
                </c:pt>
                <c:pt idx="52">
                  <c:v>1.2</c:v>
                </c:pt>
                <c:pt idx="53">
                  <c:v>1.3</c:v>
                </c:pt>
                <c:pt idx="54">
                  <c:v>1.4</c:v>
                </c:pt>
                <c:pt idx="55">
                  <c:v>1.50000000000001</c:v>
                </c:pt>
                <c:pt idx="56">
                  <c:v>1.6</c:v>
                </c:pt>
                <c:pt idx="57">
                  <c:v>1.7</c:v>
                </c:pt>
                <c:pt idx="58">
                  <c:v>1.80000000000001</c:v>
                </c:pt>
                <c:pt idx="59">
                  <c:v>1.9000000000000099</c:v>
                </c:pt>
                <c:pt idx="60">
                  <c:v>2.0000000000000102</c:v>
                </c:pt>
                <c:pt idx="61">
                  <c:v>2.1</c:v>
                </c:pt>
                <c:pt idx="62">
                  <c:v>2.2000000000000099</c:v>
                </c:pt>
                <c:pt idx="63">
                  <c:v>2.30000000000001</c:v>
                </c:pt>
                <c:pt idx="64">
                  <c:v>2.4000000000000101</c:v>
                </c:pt>
                <c:pt idx="65">
                  <c:v>2.5000000000000102</c:v>
                </c:pt>
                <c:pt idx="66">
                  <c:v>2.6000000000000099</c:v>
                </c:pt>
                <c:pt idx="67">
                  <c:v>2.7000000000000099</c:v>
                </c:pt>
                <c:pt idx="68">
                  <c:v>2.80000000000001</c:v>
                </c:pt>
                <c:pt idx="69">
                  <c:v>2.9000000000000101</c:v>
                </c:pt>
                <c:pt idx="70">
                  <c:v>3.0000000000000102</c:v>
                </c:pt>
                <c:pt idx="71">
                  <c:v>3.1000000000000099</c:v>
                </c:pt>
                <c:pt idx="72">
                  <c:v>3.2000000000000099</c:v>
                </c:pt>
                <c:pt idx="73">
                  <c:v>3.30000000000001</c:v>
                </c:pt>
                <c:pt idx="74">
                  <c:v>3.4000000000000101</c:v>
                </c:pt>
                <c:pt idx="75">
                  <c:v>3.5000000000000102</c:v>
                </c:pt>
                <c:pt idx="76">
                  <c:v>3.6000000000000099</c:v>
                </c:pt>
                <c:pt idx="77">
                  <c:v>3.7000000000000099</c:v>
                </c:pt>
                <c:pt idx="78">
                  <c:v>3.80000000000001</c:v>
                </c:pt>
                <c:pt idx="79">
                  <c:v>3.9000000000000101</c:v>
                </c:pt>
                <c:pt idx="80">
                  <c:v>4.0000000000000098</c:v>
                </c:pt>
              </c:numCache>
            </c:numRef>
          </c:yVal>
          <c:smooth val="0"/>
        </c:ser>
        <c:ser>
          <c:idx val="3"/>
          <c:order val="3"/>
          <c:tx>
            <c:strRef>
              <c:f>'10'!$S$3</c:f>
              <c:strCache>
                <c:ptCount val="1"/>
                <c:pt idx="0">
                  <c:v>E1</c:v>
                </c:pt>
              </c:strCache>
            </c:strRef>
          </c:tx>
          <c:spPr>
            <a:ln w="12700">
              <a:solidFill>
                <a:schemeClr val="tx1"/>
              </a:solidFill>
              <a:prstDash val="dashDot"/>
            </a:ln>
          </c:spPr>
          <c:marker>
            <c:symbol val="none"/>
          </c:marker>
          <c:xVal>
            <c:numRef>
              <c:f>'10'!$S$4:$S$84</c:f>
              <c:numCache>
                <c:formatCode>General</c:formatCode>
                <c:ptCount val="81"/>
                <c:pt idx="0">
                  <c:v>-6.9525662540800006</c:v>
                </c:pt>
                <c:pt idx="1">
                  <c:v>-6.8380364540799992</c:v>
                </c:pt>
                <c:pt idx="2">
                  <c:v>-6.7235066540799995</c:v>
                </c:pt>
                <c:pt idx="3">
                  <c:v>-6.6089768540799998</c:v>
                </c:pt>
                <c:pt idx="4">
                  <c:v>-6.4944470540800001</c:v>
                </c:pt>
                <c:pt idx="5">
                  <c:v>-6.3799172540800004</c:v>
                </c:pt>
                <c:pt idx="6">
                  <c:v>-6.2653874540799999</c:v>
                </c:pt>
                <c:pt idx="7">
                  <c:v>-6.1508576540799993</c:v>
                </c:pt>
                <c:pt idx="8">
                  <c:v>-6.0363278540799996</c:v>
                </c:pt>
                <c:pt idx="9">
                  <c:v>-5.9217980540799999</c:v>
                </c:pt>
                <c:pt idx="10">
                  <c:v>-5.8072682540800002</c:v>
                </c:pt>
                <c:pt idx="11">
                  <c:v>-5.6927384540799997</c:v>
                </c:pt>
                <c:pt idx="12">
                  <c:v>-5.5782086540799991</c:v>
                </c:pt>
                <c:pt idx="13">
                  <c:v>-5.4636788540799994</c:v>
                </c:pt>
                <c:pt idx="14">
                  <c:v>-5.3491490540799997</c:v>
                </c:pt>
                <c:pt idx="15">
                  <c:v>-5.2346192540800001</c:v>
                </c:pt>
                <c:pt idx="16">
                  <c:v>-5.1200894540800004</c:v>
                </c:pt>
                <c:pt idx="17">
                  <c:v>-5.0055596540799998</c:v>
                </c:pt>
                <c:pt idx="18">
                  <c:v>-4.8910298540800001</c:v>
                </c:pt>
                <c:pt idx="19">
                  <c:v>-4.7765000540799996</c:v>
                </c:pt>
                <c:pt idx="20">
                  <c:v>-4.6619702540799999</c:v>
                </c:pt>
                <c:pt idx="21">
                  <c:v>-4.5474404540800002</c:v>
                </c:pt>
                <c:pt idx="22">
                  <c:v>-4.4329106540800005</c:v>
                </c:pt>
                <c:pt idx="23">
                  <c:v>-4.3183808540799999</c:v>
                </c:pt>
                <c:pt idx="24">
                  <c:v>-4.2038510540800003</c:v>
                </c:pt>
                <c:pt idx="25">
                  <c:v>-4.0893212540799997</c:v>
                </c:pt>
                <c:pt idx="26">
                  <c:v>-3.97479145408</c:v>
                </c:pt>
                <c:pt idx="27">
                  <c:v>-3.8602616540800003</c:v>
                </c:pt>
                <c:pt idx="28">
                  <c:v>-3.7457318540799998</c:v>
                </c:pt>
                <c:pt idx="29">
                  <c:v>-3.6312020540800001</c:v>
                </c:pt>
                <c:pt idx="30">
                  <c:v>-3.5166722540799999</c:v>
                </c:pt>
                <c:pt idx="31">
                  <c:v>-3.4021424540799998</c:v>
                </c:pt>
                <c:pt idx="32">
                  <c:v>-3.2876126540800001</c:v>
                </c:pt>
                <c:pt idx="33">
                  <c:v>-3.17308285408</c:v>
                </c:pt>
                <c:pt idx="34">
                  <c:v>-3.0585530540799999</c:v>
                </c:pt>
                <c:pt idx="35">
                  <c:v>-2.9440232540799998</c:v>
                </c:pt>
                <c:pt idx="36">
                  <c:v>-2.8294934540800001</c:v>
                </c:pt>
                <c:pt idx="37">
                  <c:v>-2.71496365408</c:v>
                </c:pt>
                <c:pt idx="38">
                  <c:v>-2.6004338540799998</c:v>
                </c:pt>
                <c:pt idx="39">
                  <c:v>-2.4859040540800001</c:v>
                </c:pt>
                <c:pt idx="40">
                  <c:v>-2.37137425408</c:v>
                </c:pt>
                <c:pt idx="41">
                  <c:v>-2.2568444540800003</c:v>
                </c:pt>
                <c:pt idx="42">
                  <c:v>-2.1423146540799998</c:v>
                </c:pt>
                <c:pt idx="43">
                  <c:v>-2.0277848540800001</c:v>
                </c:pt>
                <c:pt idx="44">
                  <c:v>-1.91325505408</c:v>
                </c:pt>
                <c:pt idx="45">
                  <c:v>-1.7987252540799998</c:v>
                </c:pt>
                <c:pt idx="46">
                  <c:v>-1.6841954540800002</c:v>
                </c:pt>
                <c:pt idx="47">
                  <c:v>-1.56966565408</c:v>
                </c:pt>
                <c:pt idx="48">
                  <c:v>-1.4551358540799999</c:v>
                </c:pt>
                <c:pt idx="49">
                  <c:v>-1.34060605408</c:v>
                </c:pt>
                <c:pt idx="50">
                  <c:v>-1.2260762540800001</c:v>
                </c:pt>
                <c:pt idx="51">
                  <c:v>-1.11154645408</c:v>
                </c:pt>
                <c:pt idx="52">
                  <c:v>-0.99701665408000029</c:v>
                </c:pt>
                <c:pt idx="53">
                  <c:v>-0.88248685408000016</c:v>
                </c:pt>
                <c:pt idx="54">
                  <c:v>-0.76795705408000026</c:v>
                </c:pt>
                <c:pt idx="55">
                  <c:v>-0.65342725407998881</c:v>
                </c:pt>
                <c:pt idx="56">
                  <c:v>-0.53889745408</c:v>
                </c:pt>
                <c:pt idx="57">
                  <c:v>-0.42436765408000032</c:v>
                </c:pt>
                <c:pt idx="58">
                  <c:v>-0.30983785407998887</c:v>
                </c:pt>
                <c:pt idx="59">
                  <c:v>-0.19530805407998875</c:v>
                </c:pt>
                <c:pt idx="60">
                  <c:v>-8.0778254079988621E-2</c:v>
                </c:pt>
                <c:pt idx="61">
                  <c:v>3.3751545919999959E-2</c:v>
                </c:pt>
                <c:pt idx="62">
                  <c:v>0.14828134592001119</c:v>
                </c:pt>
                <c:pt idx="63">
                  <c:v>0.26281114592001131</c:v>
                </c:pt>
                <c:pt idx="64">
                  <c:v>0.37734094592001144</c:v>
                </c:pt>
                <c:pt idx="65">
                  <c:v>0.49187074592001157</c:v>
                </c:pt>
                <c:pt idx="66">
                  <c:v>0.6064005459200108</c:v>
                </c:pt>
                <c:pt idx="67">
                  <c:v>0.72093034592001093</c:v>
                </c:pt>
                <c:pt idx="68">
                  <c:v>0.83546014592001105</c:v>
                </c:pt>
                <c:pt idx="69">
                  <c:v>0.94998994592001118</c:v>
                </c:pt>
                <c:pt idx="70">
                  <c:v>1.0645197459200113</c:v>
                </c:pt>
                <c:pt idx="71">
                  <c:v>1.179049545920011</c:v>
                </c:pt>
                <c:pt idx="72">
                  <c:v>1.2935793459200111</c:v>
                </c:pt>
                <c:pt idx="73">
                  <c:v>1.4081091459200112</c:v>
                </c:pt>
                <c:pt idx="74">
                  <c:v>1.5226389459200114</c:v>
                </c:pt>
                <c:pt idx="75">
                  <c:v>1.6371687459200115</c:v>
                </c:pt>
                <c:pt idx="76">
                  <c:v>1.7516985459200112</c:v>
                </c:pt>
                <c:pt idx="77">
                  <c:v>1.8662283459200109</c:v>
                </c:pt>
                <c:pt idx="78">
                  <c:v>1.9807581459200114</c:v>
                </c:pt>
                <c:pt idx="79">
                  <c:v>2.0952879459200111</c:v>
                </c:pt>
                <c:pt idx="80">
                  <c:v>2.2098177459200108</c:v>
                </c:pt>
              </c:numCache>
            </c:numRef>
          </c:xVal>
          <c:yVal>
            <c:numRef>
              <c:f>'10'!$O$4:$O$84</c:f>
              <c:numCache>
                <c:formatCode>General</c:formatCode>
                <c:ptCount val="81"/>
                <c:pt idx="0">
                  <c:v>-4</c:v>
                </c:pt>
                <c:pt idx="1">
                  <c:v>-3.9</c:v>
                </c:pt>
                <c:pt idx="2">
                  <c:v>-3.8</c:v>
                </c:pt>
                <c:pt idx="3">
                  <c:v>-3.7</c:v>
                </c:pt>
                <c:pt idx="4">
                  <c:v>-3.6</c:v>
                </c:pt>
                <c:pt idx="5">
                  <c:v>-3.5</c:v>
                </c:pt>
                <c:pt idx="6">
                  <c:v>-3.4</c:v>
                </c:pt>
                <c:pt idx="7">
                  <c:v>-3.3</c:v>
                </c:pt>
                <c:pt idx="8">
                  <c:v>-3.2</c:v>
                </c:pt>
                <c:pt idx="9">
                  <c:v>-3.1</c:v>
                </c:pt>
                <c:pt idx="10">
                  <c:v>-3</c:v>
                </c:pt>
                <c:pt idx="11">
                  <c:v>-2.9</c:v>
                </c:pt>
                <c:pt idx="12">
                  <c:v>-2.8</c:v>
                </c:pt>
                <c:pt idx="13">
                  <c:v>-2.7</c:v>
                </c:pt>
                <c:pt idx="14">
                  <c:v>-2.6</c:v>
                </c:pt>
                <c:pt idx="15">
                  <c:v>-2.5</c:v>
                </c:pt>
                <c:pt idx="16">
                  <c:v>-2.4</c:v>
                </c:pt>
                <c:pt idx="17">
                  <c:v>-2.2999999999999998</c:v>
                </c:pt>
                <c:pt idx="18">
                  <c:v>-2.2000000000000002</c:v>
                </c:pt>
                <c:pt idx="19">
                  <c:v>-2.1</c:v>
                </c:pt>
                <c:pt idx="20">
                  <c:v>-2</c:v>
                </c:pt>
                <c:pt idx="21">
                  <c:v>-1.9</c:v>
                </c:pt>
                <c:pt idx="22">
                  <c:v>-1.8</c:v>
                </c:pt>
                <c:pt idx="23">
                  <c:v>-1.7</c:v>
                </c:pt>
                <c:pt idx="24">
                  <c:v>-1.6</c:v>
                </c:pt>
                <c:pt idx="25">
                  <c:v>-1.5</c:v>
                </c:pt>
                <c:pt idx="26">
                  <c:v>-1.4</c:v>
                </c:pt>
                <c:pt idx="27">
                  <c:v>-1.3</c:v>
                </c:pt>
                <c:pt idx="28">
                  <c:v>-1.2</c:v>
                </c:pt>
                <c:pt idx="29">
                  <c:v>-1.1000000000000001</c:v>
                </c:pt>
                <c:pt idx="30">
                  <c:v>-1</c:v>
                </c:pt>
                <c:pt idx="31">
                  <c:v>-0.9</c:v>
                </c:pt>
                <c:pt idx="32">
                  <c:v>-0.8</c:v>
                </c:pt>
                <c:pt idx="33">
                  <c:v>-0.7</c:v>
                </c:pt>
                <c:pt idx="34">
                  <c:v>-0.6</c:v>
                </c:pt>
                <c:pt idx="35">
                  <c:v>-0.5</c:v>
                </c:pt>
                <c:pt idx="36">
                  <c:v>-0.4</c:v>
                </c:pt>
                <c:pt idx="37">
                  <c:v>-0.3</c:v>
                </c:pt>
                <c:pt idx="38">
                  <c:v>-0.2</c:v>
                </c:pt>
                <c:pt idx="39">
                  <c:v>-0.1</c:v>
                </c:pt>
                <c:pt idx="40">
                  <c:v>0</c:v>
                </c:pt>
                <c:pt idx="41">
                  <c:v>9.9999999999999603E-2</c:v>
                </c:pt>
                <c:pt idx="42">
                  <c:v>0.2</c:v>
                </c:pt>
                <c:pt idx="43">
                  <c:v>0.3</c:v>
                </c:pt>
                <c:pt idx="44">
                  <c:v>0.4</c:v>
                </c:pt>
                <c:pt idx="45">
                  <c:v>0.5</c:v>
                </c:pt>
                <c:pt idx="46">
                  <c:v>0.6</c:v>
                </c:pt>
                <c:pt idx="47">
                  <c:v>0.7</c:v>
                </c:pt>
                <c:pt idx="48">
                  <c:v>0.8</c:v>
                </c:pt>
                <c:pt idx="49">
                  <c:v>0.9</c:v>
                </c:pt>
                <c:pt idx="50">
                  <c:v>1</c:v>
                </c:pt>
                <c:pt idx="51">
                  <c:v>1.1000000000000001</c:v>
                </c:pt>
                <c:pt idx="52">
                  <c:v>1.2</c:v>
                </c:pt>
                <c:pt idx="53">
                  <c:v>1.3</c:v>
                </c:pt>
                <c:pt idx="54">
                  <c:v>1.4</c:v>
                </c:pt>
                <c:pt idx="55">
                  <c:v>1.50000000000001</c:v>
                </c:pt>
                <c:pt idx="56">
                  <c:v>1.6</c:v>
                </c:pt>
                <c:pt idx="57">
                  <c:v>1.7</c:v>
                </c:pt>
                <c:pt idx="58">
                  <c:v>1.80000000000001</c:v>
                </c:pt>
                <c:pt idx="59">
                  <c:v>1.9000000000000099</c:v>
                </c:pt>
                <c:pt idx="60">
                  <c:v>2.0000000000000102</c:v>
                </c:pt>
                <c:pt idx="61">
                  <c:v>2.1</c:v>
                </c:pt>
                <c:pt idx="62">
                  <c:v>2.2000000000000099</c:v>
                </c:pt>
                <c:pt idx="63">
                  <c:v>2.30000000000001</c:v>
                </c:pt>
                <c:pt idx="64">
                  <c:v>2.4000000000000101</c:v>
                </c:pt>
                <c:pt idx="65">
                  <c:v>2.5000000000000102</c:v>
                </c:pt>
                <c:pt idx="66">
                  <c:v>2.6000000000000099</c:v>
                </c:pt>
                <c:pt idx="67">
                  <c:v>2.7000000000000099</c:v>
                </c:pt>
                <c:pt idx="68">
                  <c:v>2.80000000000001</c:v>
                </c:pt>
                <c:pt idx="69">
                  <c:v>2.9000000000000101</c:v>
                </c:pt>
                <c:pt idx="70">
                  <c:v>3.0000000000000102</c:v>
                </c:pt>
                <c:pt idx="71">
                  <c:v>3.1000000000000099</c:v>
                </c:pt>
                <c:pt idx="72">
                  <c:v>3.2000000000000099</c:v>
                </c:pt>
                <c:pt idx="73">
                  <c:v>3.30000000000001</c:v>
                </c:pt>
                <c:pt idx="74">
                  <c:v>3.4000000000000101</c:v>
                </c:pt>
                <c:pt idx="75">
                  <c:v>3.5000000000000102</c:v>
                </c:pt>
                <c:pt idx="76">
                  <c:v>3.6000000000000099</c:v>
                </c:pt>
                <c:pt idx="77">
                  <c:v>3.7000000000000099</c:v>
                </c:pt>
                <c:pt idx="78">
                  <c:v>3.80000000000001</c:v>
                </c:pt>
                <c:pt idx="79">
                  <c:v>3.9000000000000101</c:v>
                </c:pt>
                <c:pt idx="80">
                  <c:v>4.0000000000000098</c:v>
                </c:pt>
              </c:numCache>
            </c:numRef>
          </c:yVal>
          <c:smooth val="0"/>
        </c:ser>
        <c:ser>
          <c:idx val="4"/>
          <c:order val="4"/>
          <c:tx>
            <c:strRef>
              <c:f>'10'!$T$3</c:f>
              <c:strCache>
                <c:ptCount val="1"/>
                <c:pt idx="0">
                  <c:v>E2</c:v>
                </c:pt>
              </c:strCache>
            </c:strRef>
          </c:tx>
          <c:spPr>
            <a:ln w="12700">
              <a:solidFill>
                <a:schemeClr val="tx1"/>
              </a:solidFill>
              <a:prstDash val="dashDot"/>
            </a:ln>
          </c:spPr>
          <c:marker>
            <c:symbol val="none"/>
          </c:marker>
          <c:xVal>
            <c:numRef>
              <c:f>'10'!$T$4:$T$84</c:f>
              <c:numCache>
                <c:formatCode>General</c:formatCode>
                <c:ptCount val="81"/>
                <c:pt idx="0">
                  <c:v>-9.34147125408</c:v>
                </c:pt>
                <c:pt idx="1">
                  <c:v>-9.2269414540799986</c:v>
                </c:pt>
                <c:pt idx="2">
                  <c:v>-9.1124116540799989</c:v>
                </c:pt>
                <c:pt idx="3">
                  <c:v>-8.9978818540799992</c:v>
                </c:pt>
                <c:pt idx="4">
                  <c:v>-8.8833520540799995</c:v>
                </c:pt>
                <c:pt idx="5">
                  <c:v>-8.7688222540799998</c:v>
                </c:pt>
                <c:pt idx="6">
                  <c:v>-8.6542924540800001</c:v>
                </c:pt>
                <c:pt idx="7">
                  <c:v>-8.5397626540800005</c:v>
                </c:pt>
                <c:pt idx="8">
                  <c:v>-8.4252328540800008</c:v>
                </c:pt>
                <c:pt idx="9">
                  <c:v>-8.3107030540799993</c:v>
                </c:pt>
                <c:pt idx="10">
                  <c:v>-8.1961732540799996</c:v>
                </c:pt>
                <c:pt idx="11">
                  <c:v>-8.08164345408</c:v>
                </c:pt>
                <c:pt idx="12">
                  <c:v>-7.9671136540799994</c:v>
                </c:pt>
                <c:pt idx="13">
                  <c:v>-7.8525838540799997</c:v>
                </c:pt>
                <c:pt idx="14">
                  <c:v>-7.73805405408</c:v>
                </c:pt>
                <c:pt idx="15">
                  <c:v>-7.6235242540799995</c:v>
                </c:pt>
                <c:pt idx="16">
                  <c:v>-7.5089944540799998</c:v>
                </c:pt>
                <c:pt idx="17">
                  <c:v>-7.3944646540800001</c:v>
                </c:pt>
                <c:pt idx="18">
                  <c:v>-7.2799348540800004</c:v>
                </c:pt>
                <c:pt idx="19">
                  <c:v>-7.1654050540799998</c:v>
                </c:pt>
                <c:pt idx="20">
                  <c:v>-7.0508752540799993</c:v>
                </c:pt>
                <c:pt idx="21">
                  <c:v>-6.9363454540799996</c:v>
                </c:pt>
                <c:pt idx="22">
                  <c:v>-6.8218156540799999</c:v>
                </c:pt>
                <c:pt idx="23">
                  <c:v>-6.7072858540800002</c:v>
                </c:pt>
                <c:pt idx="24">
                  <c:v>-6.5927560540799997</c:v>
                </c:pt>
                <c:pt idx="25">
                  <c:v>-6.47822625408</c:v>
                </c:pt>
                <c:pt idx="26">
                  <c:v>-6.3636964540799994</c:v>
                </c:pt>
                <c:pt idx="27">
                  <c:v>-6.2491666540799997</c:v>
                </c:pt>
                <c:pt idx="28">
                  <c:v>-6.13463685408</c:v>
                </c:pt>
                <c:pt idx="29">
                  <c:v>-6.0201070540800004</c:v>
                </c:pt>
                <c:pt idx="30">
                  <c:v>-5.9055772540799998</c:v>
                </c:pt>
                <c:pt idx="31">
                  <c:v>-5.7910474540799992</c:v>
                </c:pt>
                <c:pt idx="32">
                  <c:v>-5.6765176540799995</c:v>
                </c:pt>
                <c:pt idx="33">
                  <c:v>-5.5619878540799998</c:v>
                </c:pt>
                <c:pt idx="34">
                  <c:v>-5.4474580540800002</c:v>
                </c:pt>
                <c:pt idx="35">
                  <c:v>-5.3329282540799996</c:v>
                </c:pt>
                <c:pt idx="36">
                  <c:v>-5.2183984540799999</c:v>
                </c:pt>
                <c:pt idx="37">
                  <c:v>-5.1038686540799993</c:v>
                </c:pt>
                <c:pt idx="38">
                  <c:v>-4.9893388540799997</c:v>
                </c:pt>
                <c:pt idx="39">
                  <c:v>-4.87480905408</c:v>
                </c:pt>
                <c:pt idx="40">
                  <c:v>-4.7602792540799994</c:v>
                </c:pt>
                <c:pt idx="41">
                  <c:v>-4.6457494540800006</c:v>
                </c:pt>
                <c:pt idx="42">
                  <c:v>-4.53121965408</c:v>
                </c:pt>
                <c:pt idx="43">
                  <c:v>-4.4166898540799995</c:v>
                </c:pt>
                <c:pt idx="44">
                  <c:v>-4.3021600540799998</c:v>
                </c:pt>
                <c:pt idx="45">
                  <c:v>-4.1876302540800001</c:v>
                </c:pt>
                <c:pt idx="46">
                  <c:v>-4.0731004540799995</c:v>
                </c:pt>
                <c:pt idx="47">
                  <c:v>-3.9585706540799999</c:v>
                </c:pt>
                <c:pt idx="48">
                  <c:v>-3.8440408540799997</c:v>
                </c:pt>
                <c:pt idx="49">
                  <c:v>-3.7295110540799996</c:v>
                </c:pt>
                <c:pt idx="50">
                  <c:v>-3.6149812540799999</c:v>
                </c:pt>
                <c:pt idx="51">
                  <c:v>-3.5004514540799998</c:v>
                </c:pt>
                <c:pt idx="52">
                  <c:v>-3.3859216540800001</c:v>
                </c:pt>
                <c:pt idx="53">
                  <c:v>-3.27139185408</c:v>
                </c:pt>
                <c:pt idx="54">
                  <c:v>-3.1568620540800003</c:v>
                </c:pt>
                <c:pt idx="55">
                  <c:v>-3.0423322540799886</c:v>
                </c:pt>
                <c:pt idx="56">
                  <c:v>-2.9278024540800001</c:v>
                </c:pt>
                <c:pt idx="57">
                  <c:v>-2.8132726540800004</c:v>
                </c:pt>
                <c:pt idx="58">
                  <c:v>-2.6987428540799887</c:v>
                </c:pt>
                <c:pt idx="59">
                  <c:v>-2.5842130540799886</c:v>
                </c:pt>
                <c:pt idx="60">
                  <c:v>-2.4696832540799885</c:v>
                </c:pt>
                <c:pt idx="61">
                  <c:v>-2.3551534540799999</c:v>
                </c:pt>
                <c:pt idx="62">
                  <c:v>-2.2406236540799886</c:v>
                </c:pt>
                <c:pt idx="63">
                  <c:v>-2.1260938540799885</c:v>
                </c:pt>
                <c:pt idx="64">
                  <c:v>-2.0115640540799884</c:v>
                </c:pt>
                <c:pt idx="65">
                  <c:v>-1.8970342540799883</c:v>
                </c:pt>
                <c:pt idx="66">
                  <c:v>-1.782504454079989</c:v>
                </c:pt>
                <c:pt idx="67">
                  <c:v>-1.6679746540799889</c:v>
                </c:pt>
                <c:pt idx="68">
                  <c:v>-1.5534448540799888</c:v>
                </c:pt>
                <c:pt idx="69">
                  <c:v>-1.4389150540799887</c:v>
                </c:pt>
                <c:pt idx="70">
                  <c:v>-1.3243852540799885</c:v>
                </c:pt>
                <c:pt idx="71">
                  <c:v>-1.2098554540799888</c:v>
                </c:pt>
                <c:pt idx="72">
                  <c:v>-1.0953256540799887</c:v>
                </c:pt>
                <c:pt idx="73">
                  <c:v>-0.98079585407998859</c:v>
                </c:pt>
                <c:pt idx="74">
                  <c:v>-0.86626605407998847</c:v>
                </c:pt>
                <c:pt idx="75">
                  <c:v>-0.75173625407998834</c:v>
                </c:pt>
                <c:pt idx="76">
                  <c:v>-0.63720645407998866</c:v>
                </c:pt>
                <c:pt idx="77">
                  <c:v>-0.52267665407998898</c:v>
                </c:pt>
                <c:pt idx="78">
                  <c:v>-0.40814685407998841</c:v>
                </c:pt>
                <c:pt idx="79">
                  <c:v>-0.29361705407998873</c:v>
                </c:pt>
                <c:pt idx="80">
                  <c:v>-0.17908725407998904</c:v>
                </c:pt>
              </c:numCache>
            </c:numRef>
          </c:xVal>
          <c:yVal>
            <c:numRef>
              <c:f>'10'!$O$4:$O$84</c:f>
              <c:numCache>
                <c:formatCode>General</c:formatCode>
                <c:ptCount val="81"/>
                <c:pt idx="0">
                  <c:v>-4</c:v>
                </c:pt>
                <c:pt idx="1">
                  <c:v>-3.9</c:v>
                </c:pt>
                <c:pt idx="2">
                  <c:v>-3.8</c:v>
                </c:pt>
                <c:pt idx="3">
                  <c:v>-3.7</c:v>
                </c:pt>
                <c:pt idx="4">
                  <c:v>-3.6</c:v>
                </c:pt>
                <c:pt idx="5">
                  <c:v>-3.5</c:v>
                </c:pt>
                <c:pt idx="6">
                  <c:v>-3.4</c:v>
                </c:pt>
                <c:pt idx="7">
                  <c:v>-3.3</c:v>
                </c:pt>
                <c:pt idx="8">
                  <c:v>-3.2</c:v>
                </c:pt>
                <c:pt idx="9">
                  <c:v>-3.1</c:v>
                </c:pt>
                <c:pt idx="10">
                  <c:v>-3</c:v>
                </c:pt>
                <c:pt idx="11">
                  <c:v>-2.9</c:v>
                </c:pt>
                <c:pt idx="12">
                  <c:v>-2.8</c:v>
                </c:pt>
                <c:pt idx="13">
                  <c:v>-2.7</c:v>
                </c:pt>
                <c:pt idx="14">
                  <c:v>-2.6</c:v>
                </c:pt>
                <c:pt idx="15">
                  <c:v>-2.5</c:v>
                </c:pt>
                <c:pt idx="16">
                  <c:v>-2.4</c:v>
                </c:pt>
                <c:pt idx="17">
                  <c:v>-2.2999999999999998</c:v>
                </c:pt>
                <c:pt idx="18">
                  <c:v>-2.2000000000000002</c:v>
                </c:pt>
                <c:pt idx="19">
                  <c:v>-2.1</c:v>
                </c:pt>
                <c:pt idx="20">
                  <c:v>-2</c:v>
                </c:pt>
                <c:pt idx="21">
                  <c:v>-1.9</c:v>
                </c:pt>
                <c:pt idx="22">
                  <c:v>-1.8</c:v>
                </c:pt>
                <c:pt idx="23">
                  <c:v>-1.7</c:v>
                </c:pt>
                <c:pt idx="24">
                  <c:v>-1.6</c:v>
                </c:pt>
                <c:pt idx="25">
                  <c:v>-1.5</c:v>
                </c:pt>
                <c:pt idx="26">
                  <c:v>-1.4</c:v>
                </c:pt>
                <c:pt idx="27">
                  <c:v>-1.3</c:v>
                </c:pt>
                <c:pt idx="28">
                  <c:v>-1.2</c:v>
                </c:pt>
                <c:pt idx="29">
                  <c:v>-1.1000000000000001</c:v>
                </c:pt>
                <c:pt idx="30">
                  <c:v>-1</c:v>
                </c:pt>
                <c:pt idx="31">
                  <c:v>-0.9</c:v>
                </c:pt>
                <c:pt idx="32">
                  <c:v>-0.8</c:v>
                </c:pt>
                <c:pt idx="33">
                  <c:v>-0.7</c:v>
                </c:pt>
                <c:pt idx="34">
                  <c:v>-0.6</c:v>
                </c:pt>
                <c:pt idx="35">
                  <c:v>-0.5</c:v>
                </c:pt>
                <c:pt idx="36">
                  <c:v>-0.4</c:v>
                </c:pt>
                <c:pt idx="37">
                  <c:v>-0.3</c:v>
                </c:pt>
                <c:pt idx="38">
                  <c:v>-0.2</c:v>
                </c:pt>
                <c:pt idx="39">
                  <c:v>-0.1</c:v>
                </c:pt>
                <c:pt idx="40">
                  <c:v>0</c:v>
                </c:pt>
                <c:pt idx="41">
                  <c:v>9.9999999999999603E-2</c:v>
                </c:pt>
                <c:pt idx="42">
                  <c:v>0.2</c:v>
                </c:pt>
                <c:pt idx="43">
                  <c:v>0.3</c:v>
                </c:pt>
                <c:pt idx="44">
                  <c:v>0.4</c:v>
                </c:pt>
                <c:pt idx="45">
                  <c:v>0.5</c:v>
                </c:pt>
                <c:pt idx="46">
                  <c:v>0.6</c:v>
                </c:pt>
                <c:pt idx="47">
                  <c:v>0.7</c:v>
                </c:pt>
                <c:pt idx="48">
                  <c:v>0.8</c:v>
                </c:pt>
                <c:pt idx="49">
                  <c:v>0.9</c:v>
                </c:pt>
                <c:pt idx="50">
                  <c:v>1</c:v>
                </c:pt>
                <c:pt idx="51">
                  <c:v>1.1000000000000001</c:v>
                </c:pt>
                <c:pt idx="52">
                  <c:v>1.2</c:v>
                </c:pt>
                <c:pt idx="53">
                  <c:v>1.3</c:v>
                </c:pt>
                <c:pt idx="54">
                  <c:v>1.4</c:v>
                </c:pt>
                <c:pt idx="55">
                  <c:v>1.50000000000001</c:v>
                </c:pt>
                <c:pt idx="56">
                  <c:v>1.6</c:v>
                </c:pt>
                <c:pt idx="57">
                  <c:v>1.7</c:v>
                </c:pt>
                <c:pt idx="58">
                  <c:v>1.80000000000001</c:v>
                </c:pt>
                <c:pt idx="59">
                  <c:v>1.9000000000000099</c:v>
                </c:pt>
                <c:pt idx="60">
                  <c:v>2.0000000000000102</c:v>
                </c:pt>
                <c:pt idx="61">
                  <c:v>2.1</c:v>
                </c:pt>
                <c:pt idx="62">
                  <c:v>2.2000000000000099</c:v>
                </c:pt>
                <c:pt idx="63">
                  <c:v>2.30000000000001</c:v>
                </c:pt>
                <c:pt idx="64">
                  <c:v>2.4000000000000101</c:v>
                </c:pt>
                <c:pt idx="65">
                  <c:v>2.5000000000000102</c:v>
                </c:pt>
                <c:pt idx="66">
                  <c:v>2.6000000000000099</c:v>
                </c:pt>
                <c:pt idx="67">
                  <c:v>2.7000000000000099</c:v>
                </c:pt>
                <c:pt idx="68">
                  <c:v>2.80000000000001</c:v>
                </c:pt>
                <c:pt idx="69">
                  <c:v>2.9000000000000101</c:v>
                </c:pt>
                <c:pt idx="70">
                  <c:v>3.0000000000000102</c:v>
                </c:pt>
                <c:pt idx="71">
                  <c:v>3.1000000000000099</c:v>
                </c:pt>
                <c:pt idx="72">
                  <c:v>3.2000000000000099</c:v>
                </c:pt>
                <c:pt idx="73">
                  <c:v>3.30000000000001</c:v>
                </c:pt>
                <c:pt idx="74">
                  <c:v>3.4000000000000101</c:v>
                </c:pt>
                <c:pt idx="75">
                  <c:v>3.5000000000000102</c:v>
                </c:pt>
                <c:pt idx="76">
                  <c:v>3.6000000000000099</c:v>
                </c:pt>
                <c:pt idx="77">
                  <c:v>3.7000000000000099</c:v>
                </c:pt>
                <c:pt idx="78">
                  <c:v>3.80000000000001</c:v>
                </c:pt>
                <c:pt idx="79">
                  <c:v>3.9000000000000101</c:v>
                </c:pt>
                <c:pt idx="80">
                  <c:v>4.0000000000000098</c:v>
                </c:pt>
              </c:numCache>
            </c:numRef>
          </c:yVal>
          <c:smooth val="0"/>
        </c:ser>
        <c:dLbls>
          <c:showLegendKey val="0"/>
          <c:showVal val="0"/>
          <c:showCatName val="0"/>
          <c:showSerName val="0"/>
          <c:showPercent val="0"/>
          <c:showBubbleSize val="0"/>
        </c:dLbls>
        <c:axId val="6123144"/>
        <c:axId val="6118440"/>
      </c:scatterChart>
      <c:valAx>
        <c:axId val="6123144"/>
        <c:scaling>
          <c:orientation val="minMax"/>
          <c:max val="6"/>
          <c:min val="-6"/>
        </c:scaling>
        <c:delete val="0"/>
        <c:axPos val="b"/>
        <c:title>
          <c:tx>
            <c:rich>
              <a:bodyPr/>
              <a:lstStyle/>
              <a:p>
                <a:pPr>
                  <a:defRPr/>
                </a:pPr>
                <a:r>
                  <a:rPr lang="en-US" dirty="0" smtClean="0"/>
                  <a:t>electron energy</a:t>
                </a:r>
                <a:r>
                  <a:rPr lang="en-US" sz="1000" b="0" i="0" u="none" strike="noStrike" baseline="0" dirty="0">
                    <a:effectLst/>
                  </a:rPr>
                  <a:t>, </a:t>
                </a:r>
                <a:r>
                  <a:rPr lang="en-US" sz="1000" b="0" i="1" u="none" strike="noStrike" baseline="0" dirty="0">
                    <a:effectLst/>
                    <a:latin typeface="Times New Roman" pitchFamily="18" charset="0"/>
                    <a:cs typeface="Times New Roman" pitchFamily="18" charset="0"/>
                  </a:rPr>
                  <a:t>E'</a:t>
                </a:r>
                <a:r>
                  <a:rPr lang="en-US" dirty="0"/>
                  <a:t> (</a:t>
                </a:r>
                <a:r>
                  <a:rPr lang="en-US" dirty="0" err="1"/>
                  <a:t>eV</a:t>
                </a:r>
                <a:r>
                  <a:rPr lang="en-US" dirty="0"/>
                  <a:t>)</a:t>
                </a:r>
              </a:p>
            </c:rich>
          </c:tx>
          <c:layout/>
          <c:overlay val="0"/>
        </c:title>
        <c:numFmt formatCode="General" sourceLinked="1"/>
        <c:majorTickMark val="out"/>
        <c:minorTickMark val="none"/>
        <c:tickLblPos val="nextTo"/>
        <c:spPr>
          <a:ln w="12700">
            <a:solidFill>
              <a:schemeClr val="tx1"/>
            </a:solidFill>
          </a:ln>
        </c:spPr>
        <c:crossAx val="6118440"/>
        <c:crossesAt val="-1.0000000000000001E+299"/>
        <c:crossBetween val="midCat"/>
        <c:majorUnit val="2"/>
      </c:valAx>
      <c:valAx>
        <c:axId val="6118440"/>
        <c:scaling>
          <c:orientation val="minMax"/>
          <c:max val="2"/>
          <c:min val="-2"/>
        </c:scaling>
        <c:delete val="0"/>
        <c:axPos val="l"/>
        <c:title>
          <c:tx>
            <c:rich>
              <a:bodyPr rot="-5400000" vert="horz"/>
              <a:lstStyle/>
              <a:p>
                <a:pPr>
                  <a:defRPr/>
                </a:pPr>
                <a:r>
                  <a:rPr lang="en-US" dirty="0" smtClean="0"/>
                  <a:t>time</a:t>
                </a:r>
                <a:r>
                  <a:rPr lang="en-US" sz="1000" b="0" i="0" u="none" strike="noStrike" baseline="0" dirty="0" smtClean="0">
                    <a:effectLst/>
                  </a:rPr>
                  <a:t> delay</a:t>
                </a:r>
                <a:r>
                  <a:rPr lang="en-US" sz="1000" b="0" i="0" u="none" strike="noStrike" baseline="0" dirty="0">
                    <a:effectLst/>
                  </a:rPr>
                  <a:t>, </a:t>
                </a:r>
                <a:r>
                  <a:rPr lang="el-GR" sz="1000" b="0" i="0" u="none" strike="noStrike" baseline="0" dirty="0">
                    <a:effectLst/>
                    <a:latin typeface="Times New Roman" pitchFamily="18" charset="0"/>
                    <a:cs typeface="Times New Roman" pitchFamily="18" charset="0"/>
                  </a:rPr>
                  <a:t>τ</a:t>
                </a:r>
                <a:r>
                  <a:rPr lang="en-US" dirty="0"/>
                  <a:t> (</a:t>
                </a:r>
                <a:r>
                  <a:rPr lang="en-US" dirty="0" err="1"/>
                  <a:t>ps</a:t>
                </a:r>
                <a:r>
                  <a:rPr lang="en-US" dirty="0"/>
                  <a:t>)</a:t>
                </a:r>
              </a:p>
            </c:rich>
          </c:tx>
          <c:layout/>
          <c:overlay val="0"/>
        </c:title>
        <c:numFmt formatCode="General" sourceLinked="1"/>
        <c:majorTickMark val="out"/>
        <c:minorTickMark val="none"/>
        <c:tickLblPos val="nextTo"/>
        <c:spPr>
          <a:ln w="12700">
            <a:solidFill>
              <a:schemeClr val="tx1"/>
            </a:solidFill>
          </a:ln>
        </c:spPr>
        <c:crossAx val="6123144"/>
        <c:crossesAt val="-1.0000000000000001E+299"/>
        <c:crossBetween val="midCat"/>
        <c:majorUnit val="1"/>
      </c:valAx>
      <c:spPr>
        <a:blipFill>
          <a:blip xmlns:r="http://schemas.openxmlformats.org/officeDocument/2006/relationships" r:embed="rId1"/>
          <a:stretch>
            <a:fillRect/>
          </a:stretch>
        </a:blipFill>
        <a:ln w="12700">
          <a:solidFill>
            <a:schemeClr val="tx1"/>
          </a:solidFill>
        </a:ln>
      </c:spPr>
    </c:plotArea>
    <c:plotVisOnly val="1"/>
    <c:dispBlanksAs val="gap"/>
    <c:showDLblsOverMax val="0"/>
  </c:chart>
  <c:spPr>
    <a:ln>
      <a:noFill/>
    </a:ln>
  </c:spPr>
  <c:txPr>
    <a:bodyPr/>
    <a:lstStyle/>
    <a:p>
      <a:pPr>
        <a:defRPr b="0">
          <a:latin typeface="Arial" pitchFamily="34" charset="0"/>
          <a:cs typeface="Arial" pitchFamily="34" charset="0"/>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9394138232721"/>
          <c:y val="3.1041557305336833E-2"/>
          <c:w val="0.79598206474190725"/>
          <c:h val="0.78910159667541557"/>
        </c:manualLayout>
      </c:layout>
      <c:scatterChart>
        <c:scatterStyle val="lineMarker"/>
        <c:varyColors val="0"/>
        <c:ser>
          <c:idx val="1"/>
          <c:order val="0"/>
          <c:tx>
            <c:strRef>
              <c:f>d1cp!$B$23</c:f>
              <c:strCache>
                <c:ptCount val="1"/>
                <c:pt idx="0">
                  <c:v>∂t∂E</c:v>
                </c:pt>
              </c:strCache>
            </c:strRef>
          </c:tx>
          <c:spPr>
            <a:ln w="19050">
              <a:noFill/>
            </a:ln>
          </c:spPr>
          <c:marker>
            <c:symbol val="circle"/>
            <c:size val="6"/>
            <c:spPr>
              <a:solidFill>
                <a:srgbClr val="0000FF"/>
              </a:solidFill>
              <a:ln>
                <a:noFill/>
              </a:ln>
            </c:spPr>
          </c:marker>
          <c:xVal>
            <c:numRef>
              <c:f>d1cp!$D$36:$J$36</c:f>
              <c:numCache>
                <c:formatCode>0.0</c:formatCode>
                <c:ptCount val="7"/>
                <c:pt idx="0">
                  <c:v>1.2775501707159496</c:v>
                </c:pt>
                <c:pt idx="1">
                  <c:v>1.5494221999216868</c:v>
                </c:pt>
                <c:pt idx="2">
                  <c:v>1.8987743318624142</c:v>
                </c:pt>
                <c:pt idx="3">
                  <c:v>2.9597337229864529</c:v>
                </c:pt>
                <c:pt idx="4">
                  <c:v>3.5279828410340257</c:v>
                </c:pt>
                <c:pt idx="6">
                  <c:v>2.5264958513612918</c:v>
                </c:pt>
              </c:numCache>
            </c:numRef>
          </c:xVal>
          <c:yVal>
            <c:numRef>
              <c:f>d1cp!$D$23:$J$23</c:f>
              <c:numCache>
                <c:formatCode>0.00</c:formatCode>
                <c:ptCount val="7"/>
                <c:pt idx="0">
                  <c:v>-0.14868473021587925</c:v>
                </c:pt>
                <c:pt idx="1">
                  <c:v>-0.20977005926678663</c:v>
                </c:pt>
                <c:pt idx="2">
                  <c:v>-0.20601558702474501</c:v>
                </c:pt>
                <c:pt idx="3">
                  <c:v>-0.15301781848849627</c:v>
                </c:pt>
                <c:pt idx="4">
                  <c:v>-0.13814371152825344</c:v>
                </c:pt>
                <c:pt idx="6">
                  <c:v>-0.16603943174376576</c:v>
                </c:pt>
              </c:numCache>
            </c:numRef>
          </c:yVal>
          <c:smooth val="0"/>
        </c:ser>
        <c:ser>
          <c:idx val="0"/>
          <c:order val="1"/>
          <c:tx>
            <c:v>fit</c:v>
          </c:tx>
          <c:spPr>
            <a:ln w="19050">
              <a:solidFill>
                <a:srgbClr val="0000FF"/>
              </a:solidFill>
              <a:prstDash val="sysDash"/>
            </a:ln>
          </c:spPr>
          <c:marker>
            <c:symbol val="none"/>
          </c:marker>
          <c:xVal>
            <c:numRef>
              <c:f>ss!$D$31:$O$31</c:f>
              <c:numCache>
                <c:formatCode>0.00</c:formatCode>
                <c:ptCount val="12"/>
                <c:pt idx="0">
                  <c:v>0</c:v>
                </c:pt>
                <c:pt idx="1">
                  <c:v>1.1575362495596357</c:v>
                </c:pt>
                <c:pt idx="2">
                  <c:v>1.2269883103153585</c:v>
                </c:pt>
                <c:pt idx="3">
                  <c:v>1.4150371391827661</c:v>
                </c:pt>
                <c:pt idx="4">
                  <c:v>1.6823718796715741</c:v>
                </c:pt>
                <c:pt idx="5">
                  <c:v>1.9974101161438915</c:v>
                </c:pt>
                <c:pt idx="6">
                  <c:v>2.3409694892372737</c:v>
                </c:pt>
                <c:pt idx="7">
                  <c:v>2.7021939405006909</c:v>
                </c:pt>
                <c:pt idx="8">
                  <c:v>3.0748646213959283</c:v>
                </c:pt>
                <c:pt idx="9">
                  <c:v>3.4552752856235815</c:v>
                </c:pt>
                <c:pt idx="10">
                  <c:v>3.841132974075514</c:v>
                </c:pt>
                <c:pt idx="11">
                  <c:v>4.2309433083040071</c:v>
                </c:pt>
              </c:numCache>
            </c:numRef>
          </c:xVal>
          <c:yVal>
            <c:numRef>
              <c:f>ss!$D$8:$O$8</c:f>
              <c:numCache>
                <c:formatCode>0.00</c:formatCode>
                <c:ptCount val="12"/>
                <c:pt idx="0">
                  <c:v>-0.17523130367912301</c:v>
                </c:pt>
                <c:pt idx="1">
                  <c:v>-0.17523130367912301</c:v>
                </c:pt>
                <c:pt idx="2">
                  <c:v>-0.17523130367912301</c:v>
                </c:pt>
                <c:pt idx="3">
                  <c:v>-0.17523130367912301</c:v>
                </c:pt>
                <c:pt idx="4">
                  <c:v>-0.17523130367912301</c:v>
                </c:pt>
                <c:pt idx="5">
                  <c:v>-0.17523130367912301</c:v>
                </c:pt>
                <c:pt idx="6">
                  <c:v>-0.17523130367912301</c:v>
                </c:pt>
                <c:pt idx="7">
                  <c:v>-0.17523130367912301</c:v>
                </c:pt>
                <c:pt idx="8">
                  <c:v>-0.17523130367912301</c:v>
                </c:pt>
                <c:pt idx="9">
                  <c:v>-0.17523130367912301</c:v>
                </c:pt>
                <c:pt idx="10">
                  <c:v>-0.17523130367912301</c:v>
                </c:pt>
                <c:pt idx="11">
                  <c:v>-0.17523130367912301</c:v>
                </c:pt>
              </c:numCache>
            </c:numRef>
          </c:yVal>
          <c:smooth val="0"/>
        </c:ser>
        <c:dLbls>
          <c:showLegendKey val="0"/>
          <c:showVal val="0"/>
          <c:showCatName val="0"/>
          <c:showSerName val="0"/>
          <c:showPercent val="0"/>
          <c:showBubbleSize val="0"/>
        </c:dLbls>
        <c:axId val="6117656"/>
        <c:axId val="6118832"/>
      </c:scatterChart>
      <c:valAx>
        <c:axId val="6117656"/>
        <c:scaling>
          <c:orientation val="minMax"/>
          <c:max val="4"/>
          <c:min val="0"/>
        </c:scaling>
        <c:delete val="0"/>
        <c:axPos val="b"/>
        <c:title>
          <c:tx>
            <c:rich>
              <a:bodyPr/>
              <a:lstStyle/>
              <a:p>
                <a:pPr>
                  <a:defRPr/>
                </a:pPr>
                <a:r>
                  <a:rPr lang="en-US" dirty="0"/>
                  <a:t>energy width, </a:t>
                </a:r>
                <a:r>
                  <a:rPr lang="el-GR" dirty="0">
                    <a:latin typeface="Times New Roman" panose="02020603050405020304" pitchFamily="18" charset="0"/>
                    <a:cs typeface="Times New Roman" panose="02020603050405020304" pitchFamily="18" charset="0"/>
                  </a:rPr>
                  <a:t>Δ</a:t>
                </a:r>
                <a:r>
                  <a:rPr lang="en-US" i="1" dirty="0">
                    <a:latin typeface="Times New Roman" panose="02020603050405020304" pitchFamily="18" charset="0"/>
                    <a:cs typeface="Times New Roman" panose="02020603050405020304" pitchFamily="18" charset="0"/>
                  </a:rPr>
                  <a:t>E</a:t>
                </a:r>
                <a:r>
                  <a:rPr lang="en-US" dirty="0"/>
                  <a:t> (</a:t>
                </a:r>
                <a:r>
                  <a:rPr lang="en-US" dirty="0" err="1"/>
                  <a:t>eV</a:t>
                </a:r>
                <a:r>
                  <a:rPr lang="en-US" dirty="0"/>
                  <a:t>)</a:t>
                </a:r>
              </a:p>
            </c:rich>
          </c:tx>
          <c:layout/>
          <c:overlay val="0"/>
        </c:title>
        <c:numFmt formatCode="General" sourceLinked="0"/>
        <c:majorTickMark val="out"/>
        <c:minorTickMark val="none"/>
        <c:tickLblPos val="nextTo"/>
        <c:spPr>
          <a:ln w="12700">
            <a:solidFill>
              <a:schemeClr val="tx1"/>
            </a:solidFill>
          </a:ln>
        </c:spPr>
        <c:crossAx val="6118832"/>
        <c:crosses val="max"/>
        <c:crossBetween val="midCat"/>
        <c:majorUnit val="1"/>
      </c:valAx>
      <c:valAx>
        <c:axId val="6118832"/>
        <c:scaling>
          <c:orientation val="maxMin"/>
          <c:max val="0"/>
          <c:min val="-0.30000000000000004"/>
        </c:scaling>
        <c:delete val="0"/>
        <c:axPos val="l"/>
        <c:title>
          <c:tx>
            <c:rich>
              <a:bodyPr rot="-5400000" vert="horz"/>
              <a:lstStyle/>
              <a:p>
                <a:pPr>
                  <a:defRPr/>
                </a:pPr>
                <a:r>
                  <a:rPr lang="en-US" dirty="0"/>
                  <a:t>slope, </a:t>
                </a:r>
                <a:r>
                  <a:rPr lang="en-US" i="1" dirty="0">
                    <a:latin typeface="Times New Roman" panose="02020603050405020304" pitchFamily="18" charset="0"/>
                    <a:cs typeface="Times New Roman" panose="02020603050405020304" pitchFamily="18" charset="0"/>
                  </a:rPr>
                  <a:t>∂t/∂E</a:t>
                </a:r>
                <a:r>
                  <a:rPr lang="en-US" dirty="0"/>
                  <a:t> (</a:t>
                </a:r>
                <a:r>
                  <a:rPr lang="en-US" dirty="0" err="1"/>
                  <a:t>ps</a:t>
                </a:r>
                <a:r>
                  <a:rPr lang="en-US" dirty="0"/>
                  <a:t>/</a:t>
                </a:r>
                <a:r>
                  <a:rPr lang="en-US" dirty="0" err="1"/>
                  <a:t>eV</a:t>
                </a:r>
                <a:r>
                  <a:rPr lang="en-US" dirty="0"/>
                  <a:t>)</a:t>
                </a:r>
              </a:p>
            </c:rich>
          </c:tx>
          <c:layout>
            <c:manualLayout>
              <c:xMode val="edge"/>
              <c:yMode val="edge"/>
              <c:x val="2.8408428113152512E-3"/>
              <c:y val="0.22864774715660544"/>
            </c:manualLayout>
          </c:layout>
          <c:overlay val="0"/>
        </c:title>
        <c:numFmt formatCode="#,##0.0" sourceLinked="0"/>
        <c:majorTickMark val="out"/>
        <c:minorTickMark val="none"/>
        <c:tickLblPos val="nextTo"/>
        <c:spPr>
          <a:ln w="12700">
            <a:solidFill>
              <a:schemeClr val="tx1"/>
            </a:solidFill>
          </a:ln>
        </c:spPr>
        <c:crossAx val="6117656"/>
        <c:crosses val="autoZero"/>
        <c:crossBetween val="midCat"/>
        <c:majorUnit val="0.1"/>
      </c:valAx>
      <c:spPr>
        <a:ln w="12700">
          <a:solidFill>
            <a:schemeClr val="tx1"/>
          </a:solidFill>
        </a:ln>
      </c:spPr>
    </c:plotArea>
    <c:legend>
      <c:legendPos val="r"/>
      <c:legendEntry>
        <c:idx val="1"/>
        <c:delete val="1"/>
      </c:legendEntry>
      <c:layout>
        <c:manualLayout>
          <c:xMode val="edge"/>
          <c:yMode val="edge"/>
          <c:x val="0.19207640711577714"/>
          <c:y val="8.039698162729654E-2"/>
          <c:w val="0.13423118985126858"/>
          <c:h val="0.10257819335083114"/>
        </c:manualLayout>
      </c:layout>
      <c:overlay val="1"/>
      <c:txPr>
        <a:bodyPr/>
        <a:lstStyle/>
        <a:p>
          <a:pPr>
            <a:defRPr i="1">
              <a:latin typeface="Times New Roman" panose="02020603050405020304" pitchFamily="18" charset="0"/>
              <a:cs typeface="Times New Roman" panose="02020603050405020304" pitchFamily="18" charset="0"/>
            </a:defRPr>
          </a:pPr>
          <a:endParaRPr lang="en-US"/>
        </a:p>
      </c:txPr>
    </c:legend>
    <c:plotVisOnly val="1"/>
    <c:dispBlanksAs val="gap"/>
    <c:showDLblsOverMax val="0"/>
  </c:chart>
  <c:spPr>
    <a:ln>
      <a:noFill/>
    </a:ln>
  </c:spPr>
  <c:txPr>
    <a:bodyPr/>
    <a:lstStyle/>
    <a:p>
      <a:pPr>
        <a:defRPr sz="800" b="0">
          <a:latin typeface="Arial" pitchFamily="34" charset="0"/>
          <a:cs typeface="Arial" pitchFamily="34" charset="0"/>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6993401866433364"/>
          <c:y val="3.1041557305336833E-2"/>
          <c:w val="0.79198745990084574"/>
          <c:h val="0.80437926509186364"/>
        </c:manualLayout>
      </c:layout>
      <c:scatterChart>
        <c:scatterStyle val="lineMarker"/>
        <c:varyColors val="0"/>
        <c:ser>
          <c:idx val="0"/>
          <c:order val="0"/>
          <c:tx>
            <c:strRef>
              <c:f>d1cp!$B$32</c:f>
              <c:strCache>
                <c:ptCount val="1"/>
                <c:pt idx="0">
                  <c:v>Δte</c:v>
                </c:pt>
              </c:strCache>
            </c:strRef>
          </c:tx>
          <c:spPr>
            <a:ln w="19050">
              <a:noFill/>
            </a:ln>
          </c:spPr>
          <c:marker>
            <c:symbol val="circle"/>
            <c:size val="6"/>
            <c:spPr>
              <a:solidFill>
                <a:schemeClr val="tx1"/>
              </a:solidFill>
              <a:ln>
                <a:noFill/>
              </a:ln>
            </c:spPr>
          </c:marker>
          <c:xVal>
            <c:numRef>
              <c:f>d1cp!$D$36:$J$36</c:f>
              <c:numCache>
                <c:formatCode>0.0</c:formatCode>
                <c:ptCount val="7"/>
                <c:pt idx="0">
                  <c:v>1.2775501707159496</c:v>
                </c:pt>
                <c:pt idx="1">
                  <c:v>1.5494221999216868</c:v>
                </c:pt>
                <c:pt idx="2">
                  <c:v>1.8987743318624142</c:v>
                </c:pt>
                <c:pt idx="3">
                  <c:v>2.9597337229864529</c:v>
                </c:pt>
                <c:pt idx="4">
                  <c:v>3.5279828410340257</c:v>
                </c:pt>
                <c:pt idx="6">
                  <c:v>2.5264958513612918</c:v>
                </c:pt>
              </c:numCache>
            </c:numRef>
          </c:xVal>
          <c:yVal>
            <c:numRef>
              <c:f>d1cp!$D$32:$J$32</c:f>
              <c:numCache>
                <c:formatCode>0.00</c:formatCode>
                <c:ptCount val="7"/>
                <c:pt idx="0">
                  <c:v>0.51442334440311255</c:v>
                </c:pt>
                <c:pt idx="1">
                  <c:v>0.64350261477481563</c:v>
                </c:pt>
                <c:pt idx="2">
                  <c:v>0.7245997825966678</c:v>
                </c:pt>
                <c:pt idx="3">
                  <c:v>0.73986339779168531</c:v>
                </c:pt>
                <c:pt idx="4">
                  <c:v>0.80245400648488197</c:v>
                </c:pt>
                <c:pt idx="6">
                  <c:v>0.66645525061496291</c:v>
                </c:pt>
              </c:numCache>
            </c:numRef>
          </c:yVal>
          <c:smooth val="0"/>
        </c:ser>
        <c:ser>
          <c:idx val="1"/>
          <c:order val="1"/>
          <c:tx>
            <c:strRef>
              <c:f>d1cp!$B$33</c:f>
              <c:strCache>
                <c:ptCount val="1"/>
                <c:pt idx="0">
                  <c:v>δte</c:v>
                </c:pt>
              </c:strCache>
            </c:strRef>
          </c:tx>
          <c:spPr>
            <a:ln w="19050">
              <a:noFill/>
            </a:ln>
          </c:spPr>
          <c:marker>
            <c:symbol val="circle"/>
            <c:size val="6"/>
            <c:spPr>
              <a:solidFill>
                <a:srgbClr val="0000FF"/>
              </a:solidFill>
              <a:ln>
                <a:noFill/>
              </a:ln>
            </c:spPr>
          </c:marker>
          <c:xVal>
            <c:numRef>
              <c:f>d1cp!$D$36:$J$36</c:f>
              <c:numCache>
                <c:formatCode>0.0</c:formatCode>
                <c:ptCount val="7"/>
                <c:pt idx="0">
                  <c:v>1.2775501707159496</c:v>
                </c:pt>
                <c:pt idx="1">
                  <c:v>1.5494221999216868</c:v>
                </c:pt>
                <c:pt idx="2">
                  <c:v>1.8987743318624142</c:v>
                </c:pt>
                <c:pt idx="3">
                  <c:v>2.9597337229864529</c:v>
                </c:pt>
                <c:pt idx="4">
                  <c:v>3.5279828410340257</c:v>
                </c:pt>
                <c:pt idx="6">
                  <c:v>2.5264958513612918</c:v>
                </c:pt>
              </c:numCache>
            </c:numRef>
          </c:xVal>
          <c:yVal>
            <c:numRef>
              <c:f>d1cp!$D$33:$J$33</c:f>
              <c:numCache>
                <c:formatCode>0.00</c:formatCode>
                <c:ptCount val="7"/>
                <c:pt idx="0">
                  <c:v>0.47806854952362415</c:v>
                </c:pt>
                <c:pt idx="1">
                  <c:v>0.55538820959884405</c:v>
                </c:pt>
                <c:pt idx="2">
                  <c:v>0.60993877942107289</c:v>
                </c:pt>
                <c:pt idx="3">
                  <c:v>0.58505272061870572</c:v>
                </c:pt>
                <c:pt idx="4">
                  <c:v>0.63749842156470005</c:v>
                </c:pt>
                <c:pt idx="6">
                  <c:v>0.51786492757718672</c:v>
                </c:pt>
              </c:numCache>
            </c:numRef>
          </c:yVal>
          <c:smooth val="0"/>
        </c:ser>
        <c:ser>
          <c:idx val="2"/>
          <c:order val="2"/>
          <c:tx>
            <c:strRef>
              <c:f>d1cp!$B$34</c:f>
              <c:strCache>
                <c:ptCount val="1"/>
                <c:pt idx="0">
                  <c:v>∂t∂E*ΔE</c:v>
                </c:pt>
              </c:strCache>
            </c:strRef>
          </c:tx>
          <c:spPr>
            <a:ln w="19050">
              <a:noFill/>
            </a:ln>
          </c:spPr>
          <c:marker>
            <c:symbol val="circle"/>
            <c:size val="6"/>
            <c:spPr>
              <a:solidFill>
                <a:srgbClr val="FF0000"/>
              </a:solidFill>
              <a:ln>
                <a:noFill/>
              </a:ln>
            </c:spPr>
          </c:marker>
          <c:xVal>
            <c:numRef>
              <c:f>d1cp!$D$36:$J$36</c:f>
              <c:numCache>
                <c:formatCode>0.0</c:formatCode>
                <c:ptCount val="7"/>
                <c:pt idx="0">
                  <c:v>1.2775501707159496</c:v>
                </c:pt>
                <c:pt idx="1">
                  <c:v>1.5494221999216868</c:v>
                </c:pt>
                <c:pt idx="2">
                  <c:v>1.8987743318624142</c:v>
                </c:pt>
                <c:pt idx="3">
                  <c:v>2.9597337229864529</c:v>
                </c:pt>
                <c:pt idx="4">
                  <c:v>3.5279828410340257</c:v>
                </c:pt>
                <c:pt idx="6">
                  <c:v>2.5264958513612918</c:v>
                </c:pt>
              </c:numCache>
            </c:numRef>
          </c:xVal>
          <c:yVal>
            <c:numRef>
              <c:f>d1cp!$D$34:$J$34</c:f>
              <c:numCache>
                <c:formatCode>0.00</c:formatCode>
                <c:ptCount val="7"/>
                <c:pt idx="0">
                  <c:v>0.18995220247015143</c:v>
                </c:pt>
                <c:pt idx="1">
                  <c:v>0.32502238670684713</c:v>
                </c:pt>
                <c:pt idx="2">
                  <c:v>0.39117710860615329</c:v>
                </c:pt>
                <c:pt idx="3">
                  <c:v>0.45289199759822235</c:v>
                </c:pt>
                <c:pt idx="4">
                  <c:v>0.48736864386843248</c:v>
                </c:pt>
                <c:pt idx="6">
                  <c:v>0.41949793546301051</c:v>
                </c:pt>
              </c:numCache>
            </c:numRef>
          </c:yVal>
          <c:smooth val="0"/>
        </c:ser>
        <c:ser>
          <c:idx val="3"/>
          <c:order val="3"/>
          <c:tx>
            <c:v>fit</c:v>
          </c:tx>
          <c:spPr>
            <a:ln w="19050">
              <a:solidFill>
                <a:srgbClr val="0000FF"/>
              </a:solidFill>
              <a:prstDash val="sysDash"/>
            </a:ln>
          </c:spPr>
          <c:marker>
            <c:symbol val="none"/>
          </c:marker>
          <c:xVal>
            <c:numRef>
              <c:f>ss!$D$31:$O$31</c:f>
              <c:numCache>
                <c:formatCode>0.00</c:formatCode>
                <c:ptCount val="12"/>
                <c:pt idx="0">
                  <c:v>0</c:v>
                </c:pt>
                <c:pt idx="1">
                  <c:v>1.1575362495596357</c:v>
                </c:pt>
                <c:pt idx="2">
                  <c:v>1.2269883103153585</c:v>
                </c:pt>
                <c:pt idx="3">
                  <c:v>1.4150371391827661</c:v>
                </c:pt>
                <c:pt idx="4">
                  <c:v>1.6823718796715741</c:v>
                </c:pt>
                <c:pt idx="5">
                  <c:v>1.9974101161438915</c:v>
                </c:pt>
                <c:pt idx="6">
                  <c:v>2.3409694892372737</c:v>
                </c:pt>
                <c:pt idx="7">
                  <c:v>2.7021939405006909</c:v>
                </c:pt>
                <c:pt idx="8">
                  <c:v>3.0748646213959283</c:v>
                </c:pt>
                <c:pt idx="9">
                  <c:v>3.4552752856235815</c:v>
                </c:pt>
                <c:pt idx="10">
                  <c:v>3.841132974075514</c:v>
                </c:pt>
                <c:pt idx="11">
                  <c:v>4.2309433083040071</c:v>
                </c:pt>
              </c:numCache>
            </c:numRef>
          </c:xVal>
          <c:yVal>
            <c:numRef>
              <c:f>ss!$D$7:$O$7</c:f>
              <c:numCache>
                <c:formatCode>0.00</c:formatCode>
                <c:ptCount val="12"/>
                <c:pt idx="0">
                  <c:v>0.58175014033736649</c:v>
                </c:pt>
                <c:pt idx="1">
                  <c:v>0.58175014033736649</c:v>
                </c:pt>
                <c:pt idx="2">
                  <c:v>0.58175014033736649</c:v>
                </c:pt>
                <c:pt idx="3">
                  <c:v>0.58175014033736649</c:v>
                </c:pt>
                <c:pt idx="4">
                  <c:v>0.58175014033736649</c:v>
                </c:pt>
                <c:pt idx="5">
                  <c:v>0.58175014033736649</c:v>
                </c:pt>
                <c:pt idx="6">
                  <c:v>0.58175014033736649</c:v>
                </c:pt>
                <c:pt idx="7">
                  <c:v>0.58175014033736649</c:v>
                </c:pt>
                <c:pt idx="8">
                  <c:v>0.58175014033736649</c:v>
                </c:pt>
                <c:pt idx="9">
                  <c:v>0.58175014033736649</c:v>
                </c:pt>
                <c:pt idx="10">
                  <c:v>0.58175014033736649</c:v>
                </c:pt>
                <c:pt idx="11">
                  <c:v>0.58175014033736649</c:v>
                </c:pt>
              </c:numCache>
            </c:numRef>
          </c:yVal>
          <c:smooth val="0"/>
        </c:ser>
        <c:ser>
          <c:idx val="4"/>
          <c:order val="4"/>
          <c:tx>
            <c:v>fit</c:v>
          </c:tx>
          <c:spPr>
            <a:ln w="19050">
              <a:solidFill>
                <a:srgbClr val="FF0000"/>
              </a:solidFill>
              <a:prstDash val="dash"/>
            </a:ln>
          </c:spPr>
          <c:marker>
            <c:symbol val="none"/>
          </c:marker>
          <c:xVal>
            <c:numRef>
              <c:f>ss!$D$31:$O$31</c:f>
              <c:numCache>
                <c:formatCode>0.00</c:formatCode>
                <c:ptCount val="12"/>
                <c:pt idx="0">
                  <c:v>0</c:v>
                </c:pt>
                <c:pt idx="1">
                  <c:v>1.1575362495596357</c:v>
                </c:pt>
                <c:pt idx="2">
                  <c:v>1.2269883103153585</c:v>
                </c:pt>
                <c:pt idx="3">
                  <c:v>1.4150371391827661</c:v>
                </c:pt>
                <c:pt idx="4">
                  <c:v>1.6823718796715741</c:v>
                </c:pt>
                <c:pt idx="5">
                  <c:v>1.9974101161438915</c:v>
                </c:pt>
                <c:pt idx="6">
                  <c:v>2.3409694892372737</c:v>
                </c:pt>
                <c:pt idx="7">
                  <c:v>2.7021939405006909</c:v>
                </c:pt>
                <c:pt idx="8">
                  <c:v>3.0748646213959283</c:v>
                </c:pt>
                <c:pt idx="9">
                  <c:v>3.4552752856235815</c:v>
                </c:pt>
                <c:pt idx="10">
                  <c:v>3.841132974075514</c:v>
                </c:pt>
                <c:pt idx="11">
                  <c:v>4.2309433083040071</c:v>
                </c:pt>
              </c:numCache>
            </c:numRef>
          </c:xVal>
          <c:yVal>
            <c:numRef>
              <c:f>ss!$D$35:$O$35</c:f>
              <c:numCache>
                <c:formatCode>0.00</c:formatCode>
                <c:ptCount val="12"/>
                <c:pt idx="0">
                  <c:v>0</c:v>
                </c:pt>
                <c:pt idx="1">
                  <c:v>0.20283658606617763</c:v>
                </c:pt>
                <c:pt idx="2">
                  <c:v>0.21500676121560461</c:v>
                </c:pt>
                <c:pt idx="3">
                  <c:v>0.24795880265337275</c:v>
                </c:pt>
                <c:pt idx="4">
                  <c:v>0.29480421774794657</c:v>
                </c:pt>
                <c:pt idx="5">
                  <c:v>0.35000877863376256</c:v>
                </c:pt>
                <c:pt idx="6">
                  <c:v>0.41021113547209814</c:v>
                </c:pt>
                <c:pt idx="7">
                  <c:v>0.47350896698776268</c:v>
                </c:pt>
                <c:pt idx="8">
                  <c:v>0.53881253624402159</c:v>
                </c:pt>
                <c:pt idx="9">
                  <c:v>0.60547239287007426</c:v>
                </c:pt>
                <c:pt idx="10">
                  <c:v>0.67308673865211932</c:v>
                </c:pt>
                <c:pt idx="11">
                  <c:v>0.74139371170657298</c:v>
                </c:pt>
              </c:numCache>
            </c:numRef>
          </c:yVal>
          <c:smooth val="0"/>
        </c:ser>
        <c:ser>
          <c:idx val="5"/>
          <c:order val="5"/>
          <c:tx>
            <c:v>fit</c:v>
          </c:tx>
          <c:spPr>
            <a:ln w="19050">
              <a:solidFill>
                <a:schemeClr val="tx1"/>
              </a:solidFill>
              <a:prstDash val="dash"/>
            </a:ln>
          </c:spPr>
          <c:marker>
            <c:symbol val="none"/>
          </c:marker>
          <c:xVal>
            <c:numRef>
              <c:f>ss!$D$31:$O$31</c:f>
              <c:numCache>
                <c:formatCode>0.00</c:formatCode>
                <c:ptCount val="12"/>
                <c:pt idx="0">
                  <c:v>0</c:v>
                </c:pt>
                <c:pt idx="1">
                  <c:v>1.1575362495596357</c:v>
                </c:pt>
                <c:pt idx="2">
                  <c:v>1.2269883103153585</c:v>
                </c:pt>
                <c:pt idx="3">
                  <c:v>1.4150371391827661</c:v>
                </c:pt>
                <c:pt idx="4">
                  <c:v>1.6823718796715741</c:v>
                </c:pt>
                <c:pt idx="5">
                  <c:v>1.9974101161438915</c:v>
                </c:pt>
                <c:pt idx="6">
                  <c:v>2.3409694892372737</c:v>
                </c:pt>
                <c:pt idx="7">
                  <c:v>2.7021939405006909</c:v>
                </c:pt>
                <c:pt idx="8">
                  <c:v>3.0748646213959283</c:v>
                </c:pt>
                <c:pt idx="9">
                  <c:v>3.4552752856235815</c:v>
                </c:pt>
                <c:pt idx="10">
                  <c:v>3.841132974075514</c:v>
                </c:pt>
                <c:pt idx="11">
                  <c:v>4.2309433083040071</c:v>
                </c:pt>
              </c:numCache>
            </c:numRef>
          </c:xVal>
          <c:yVal>
            <c:numRef>
              <c:f>ss!$D$36:$O$36</c:f>
              <c:numCache>
                <c:formatCode>0.00</c:formatCode>
                <c:ptCount val="12"/>
                <c:pt idx="0">
                  <c:v>0.58175014033736649</c:v>
                </c:pt>
                <c:pt idx="1">
                  <c:v>0.6160973189598602</c:v>
                </c:pt>
                <c:pt idx="2">
                  <c:v>0.62021055549786452</c:v>
                </c:pt>
                <c:pt idx="3">
                  <c:v>0.63238974817420934</c:v>
                </c:pt>
                <c:pt idx="4">
                  <c:v>0.65218306677230153</c:v>
                </c:pt>
                <c:pt idx="5">
                  <c:v>0.67892515854344637</c:v>
                </c:pt>
                <c:pt idx="6">
                  <c:v>0.71183312752909556</c:v>
                </c:pt>
                <c:pt idx="7">
                  <c:v>0.75009597225979274</c:v>
                </c:pt>
                <c:pt idx="8">
                  <c:v>0.79293894783662922</c:v>
                </c:pt>
                <c:pt idx="9">
                  <c:v>0.83966067212318529</c:v>
                </c:pt>
                <c:pt idx="10">
                  <c:v>0.88965104593424271</c:v>
                </c:pt>
                <c:pt idx="11">
                  <c:v>0.94238944260883706</c:v>
                </c:pt>
              </c:numCache>
            </c:numRef>
          </c:yVal>
          <c:smooth val="0"/>
        </c:ser>
        <c:dLbls>
          <c:showLegendKey val="0"/>
          <c:showVal val="0"/>
          <c:showCatName val="0"/>
          <c:showSerName val="0"/>
          <c:showPercent val="0"/>
          <c:showBubbleSize val="0"/>
        </c:dLbls>
        <c:axId val="6120008"/>
        <c:axId val="6121576"/>
      </c:scatterChart>
      <c:valAx>
        <c:axId val="6120008"/>
        <c:scaling>
          <c:orientation val="minMax"/>
          <c:max val="4"/>
          <c:min val="0"/>
        </c:scaling>
        <c:delete val="0"/>
        <c:axPos val="b"/>
        <c:title>
          <c:tx>
            <c:rich>
              <a:bodyPr/>
              <a:lstStyle/>
              <a:p>
                <a:pPr>
                  <a:defRPr/>
                </a:pPr>
                <a:r>
                  <a:rPr lang="en-US" dirty="0"/>
                  <a:t>energy width, </a:t>
                </a:r>
                <a:r>
                  <a:rPr lang="el-GR" dirty="0">
                    <a:latin typeface="Times New Roman" panose="02020603050405020304" pitchFamily="18" charset="0"/>
                    <a:cs typeface="Times New Roman" panose="02020603050405020304" pitchFamily="18" charset="0"/>
                  </a:rPr>
                  <a:t>Δ</a:t>
                </a:r>
                <a:r>
                  <a:rPr lang="en-US" i="1" dirty="0">
                    <a:latin typeface="Times New Roman" panose="02020603050405020304" pitchFamily="18" charset="0"/>
                    <a:cs typeface="Times New Roman" panose="02020603050405020304" pitchFamily="18" charset="0"/>
                  </a:rPr>
                  <a:t>E</a:t>
                </a:r>
                <a:r>
                  <a:rPr lang="en-US" dirty="0"/>
                  <a:t> (</a:t>
                </a:r>
                <a:r>
                  <a:rPr lang="en-US" dirty="0" err="1"/>
                  <a:t>eV</a:t>
                </a:r>
                <a:r>
                  <a:rPr lang="en-US" dirty="0"/>
                  <a:t>)</a:t>
                </a:r>
              </a:p>
            </c:rich>
          </c:tx>
          <c:layout/>
          <c:overlay val="0"/>
        </c:title>
        <c:numFmt formatCode="General" sourceLinked="0"/>
        <c:majorTickMark val="out"/>
        <c:minorTickMark val="none"/>
        <c:tickLblPos val="nextTo"/>
        <c:spPr>
          <a:ln w="12700">
            <a:solidFill>
              <a:schemeClr val="tx1"/>
            </a:solidFill>
          </a:ln>
        </c:spPr>
        <c:crossAx val="6121576"/>
        <c:crossesAt val="0"/>
        <c:crossBetween val="midCat"/>
        <c:majorUnit val="1"/>
      </c:valAx>
      <c:valAx>
        <c:axId val="6121576"/>
        <c:scaling>
          <c:orientation val="minMax"/>
          <c:max val="1"/>
          <c:min val="0"/>
        </c:scaling>
        <c:delete val="0"/>
        <c:axPos val="l"/>
        <c:title>
          <c:tx>
            <c:rich>
              <a:bodyPr rot="-5400000" vert="horz"/>
              <a:lstStyle/>
              <a:p>
                <a:pPr>
                  <a:defRPr/>
                </a:pPr>
                <a:r>
                  <a:rPr lang="en-US" dirty="0"/>
                  <a:t>electron time width, </a:t>
                </a:r>
                <a:r>
                  <a:rPr lang="el-GR" i="1" dirty="0">
                    <a:latin typeface="Times New Roman" panose="02020603050405020304" pitchFamily="18" charset="0"/>
                    <a:cs typeface="Times New Roman" panose="02020603050405020304" pitchFamily="18" charset="0"/>
                  </a:rPr>
                  <a:t>δ</a:t>
                </a:r>
                <a:r>
                  <a:rPr lang="en-US" i="1" dirty="0" err="1">
                    <a:latin typeface="Times New Roman" panose="02020603050405020304" pitchFamily="18" charset="0"/>
                    <a:cs typeface="Times New Roman" panose="02020603050405020304" pitchFamily="18" charset="0"/>
                  </a:rPr>
                  <a:t>te</a:t>
                </a:r>
                <a:r>
                  <a:rPr lang="en-US" dirty="0"/>
                  <a:t> (</a:t>
                </a:r>
                <a:r>
                  <a:rPr lang="en-US" dirty="0" err="1"/>
                  <a:t>ps</a:t>
                </a:r>
                <a:r>
                  <a:rPr lang="en-US" dirty="0"/>
                  <a:t>)</a:t>
                </a:r>
              </a:p>
            </c:rich>
          </c:tx>
          <c:layout>
            <c:manualLayout>
              <c:xMode val="edge"/>
              <c:yMode val="edge"/>
              <c:x val="0"/>
              <c:y val="0.10200404636920385"/>
            </c:manualLayout>
          </c:layout>
          <c:overlay val="0"/>
        </c:title>
        <c:numFmt formatCode="#,##0.0" sourceLinked="0"/>
        <c:majorTickMark val="out"/>
        <c:minorTickMark val="none"/>
        <c:tickLblPos val="nextTo"/>
        <c:spPr>
          <a:ln w="12700">
            <a:solidFill>
              <a:schemeClr val="tx1"/>
            </a:solidFill>
          </a:ln>
        </c:spPr>
        <c:crossAx val="6120008"/>
        <c:crosses val="autoZero"/>
        <c:crossBetween val="midCat"/>
        <c:majorUnit val="0.2"/>
      </c:valAx>
      <c:spPr>
        <a:ln w="12700">
          <a:solidFill>
            <a:schemeClr val="tx1"/>
          </a:solidFill>
        </a:ln>
      </c:spPr>
    </c:plotArea>
    <c:legend>
      <c:legendPos val="l"/>
      <c:legendEntry>
        <c:idx val="3"/>
        <c:delete val="1"/>
      </c:legendEntry>
      <c:legendEntry>
        <c:idx val="4"/>
        <c:delete val="1"/>
      </c:legendEntry>
      <c:legendEntry>
        <c:idx val="5"/>
        <c:delete val="1"/>
      </c:legendEntry>
      <c:layout>
        <c:manualLayout>
          <c:xMode val="edge"/>
          <c:yMode val="edge"/>
          <c:x val="0.16666666666666666"/>
          <c:y val="4.6747047244094481E-2"/>
          <c:w val="0.20049321959755032"/>
          <c:h val="0.21900535870516183"/>
        </c:manualLayout>
      </c:layout>
      <c:overlay val="1"/>
      <c:txPr>
        <a:bodyPr/>
        <a:lstStyle/>
        <a:p>
          <a:pPr>
            <a:defRPr i="1">
              <a:latin typeface="Times New Roman" panose="02020603050405020304" pitchFamily="18" charset="0"/>
              <a:cs typeface="Times New Roman" panose="02020603050405020304" pitchFamily="18" charset="0"/>
            </a:defRPr>
          </a:pPr>
          <a:endParaRPr lang="en-US"/>
        </a:p>
      </c:txPr>
    </c:legend>
    <c:plotVisOnly val="1"/>
    <c:dispBlanksAs val="gap"/>
    <c:showDLblsOverMax val="0"/>
  </c:chart>
  <c:spPr>
    <a:ln>
      <a:noFill/>
    </a:ln>
  </c:spPr>
  <c:txPr>
    <a:bodyPr/>
    <a:lstStyle/>
    <a:p>
      <a:pPr>
        <a:defRPr sz="800" b="0">
          <a:latin typeface="Arial" pitchFamily="34" charset="0"/>
          <a:cs typeface="Arial" pitchFamily="34" charset="0"/>
        </a:defRPr>
      </a:pPr>
      <a:endParaRPr lang="en-US"/>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99496937882765"/>
          <c:y val="3.1041557305336833E-2"/>
          <c:w val="0.79792650918635166"/>
          <c:h val="0.78828193350831144"/>
        </c:manualLayout>
      </c:layout>
      <c:scatterChart>
        <c:scatterStyle val="lineMarker"/>
        <c:varyColors val="0"/>
        <c:ser>
          <c:idx val="0"/>
          <c:order val="0"/>
          <c:tx>
            <c:v>Exp</c:v>
          </c:tx>
          <c:spPr>
            <a:ln w="12700">
              <a:solidFill>
                <a:srgbClr val="FF0000"/>
              </a:solidFill>
            </a:ln>
          </c:spPr>
          <c:marker>
            <c:symbol val="square"/>
            <c:size val="8"/>
            <c:spPr>
              <a:solidFill>
                <a:srgbClr val="FF0000"/>
              </a:solidFill>
              <a:ln>
                <a:noFill/>
              </a:ln>
            </c:spPr>
          </c:marker>
          <c:xVal>
            <c:numRef>
              <c:f>'d1'!$D$51:$I$51</c:f>
              <c:numCache>
                <c:formatCode>General</c:formatCode>
                <c:ptCount val="6"/>
                <c:pt idx="0">
                  <c:v>0.13284025489166434</c:v>
                </c:pt>
                <c:pt idx="1">
                  <c:v>0.25309137180992947</c:v>
                </c:pt>
                <c:pt idx="2">
                  <c:v>0.36985739163415837</c:v>
                </c:pt>
                <c:pt idx="3">
                  <c:v>0.55184068629093808</c:v>
                </c:pt>
                <c:pt idx="4">
                  <c:v>0.6693643199666397</c:v>
                </c:pt>
                <c:pt idx="5">
                  <c:v>0.81893727928051863</c:v>
                </c:pt>
              </c:numCache>
            </c:numRef>
          </c:xVal>
          <c:yVal>
            <c:numRef>
              <c:f>'d1'!$D$36:$I$36</c:f>
              <c:numCache>
                <c:formatCode>0.00</c:formatCode>
                <c:ptCount val="6"/>
                <c:pt idx="0">
                  <c:v>1.2775501707159496</c:v>
                </c:pt>
                <c:pt idx="1">
                  <c:v>1.5494221999216868</c:v>
                </c:pt>
                <c:pt idx="2">
                  <c:v>1.8987743318624142</c:v>
                </c:pt>
                <c:pt idx="3">
                  <c:v>2.5264958513612918</c:v>
                </c:pt>
                <c:pt idx="4">
                  <c:v>2.9597337229864529</c:v>
                </c:pt>
                <c:pt idx="5">
                  <c:v>3.5279828410340257</c:v>
                </c:pt>
              </c:numCache>
            </c:numRef>
          </c:yVal>
          <c:smooth val="0"/>
        </c:ser>
        <c:dLbls>
          <c:showLegendKey val="0"/>
          <c:showVal val="0"/>
          <c:showCatName val="0"/>
          <c:showSerName val="0"/>
          <c:showPercent val="0"/>
          <c:showBubbleSize val="0"/>
        </c:dLbls>
        <c:axId val="6120400"/>
        <c:axId val="6120792"/>
      </c:scatterChart>
      <c:valAx>
        <c:axId val="6120400"/>
        <c:scaling>
          <c:orientation val="minMax"/>
          <c:max val="1"/>
          <c:min val="0"/>
        </c:scaling>
        <c:delete val="0"/>
        <c:axPos val="b"/>
        <c:title>
          <c:tx>
            <c:rich>
              <a:bodyPr/>
              <a:lstStyle/>
              <a:p>
                <a:pPr>
                  <a:defRPr/>
                </a:pPr>
                <a:r>
                  <a:rPr lang="en-US"/>
                  <a:t>pulse energy (nJ)</a:t>
                </a:r>
              </a:p>
            </c:rich>
          </c:tx>
          <c:layout/>
          <c:overlay val="0"/>
        </c:title>
        <c:numFmt formatCode="General" sourceLinked="0"/>
        <c:majorTickMark val="out"/>
        <c:minorTickMark val="none"/>
        <c:tickLblPos val="nextTo"/>
        <c:spPr>
          <a:ln w="12700">
            <a:solidFill>
              <a:schemeClr val="tx1"/>
            </a:solidFill>
          </a:ln>
        </c:spPr>
        <c:crossAx val="6120792"/>
        <c:crossesAt val="0"/>
        <c:crossBetween val="midCat"/>
        <c:majorUnit val="0.2"/>
      </c:valAx>
      <c:valAx>
        <c:axId val="6120792"/>
        <c:scaling>
          <c:orientation val="minMax"/>
          <c:max val="4"/>
          <c:min val="0"/>
        </c:scaling>
        <c:delete val="0"/>
        <c:axPos val="l"/>
        <c:title>
          <c:tx>
            <c:rich>
              <a:bodyPr rot="-5400000" vert="horz"/>
              <a:lstStyle/>
              <a:p>
                <a:pPr>
                  <a:defRPr/>
                </a:pPr>
                <a:r>
                  <a:rPr lang="en-US" dirty="0"/>
                  <a:t>total </a:t>
                </a:r>
                <a:r>
                  <a:rPr lang="en-US" dirty="0" smtClean="0"/>
                  <a:t>energy </a:t>
                </a:r>
                <a:r>
                  <a:rPr lang="en-US" dirty="0"/>
                  <a:t>spread, </a:t>
                </a:r>
                <a:r>
                  <a:rPr lang="el-GR" i="0" dirty="0">
                    <a:latin typeface="Times New Roman" panose="02020603050405020304" pitchFamily="18" charset="0"/>
                    <a:cs typeface="Times New Roman" panose="02020603050405020304" pitchFamily="18" charset="0"/>
                  </a:rPr>
                  <a:t>Δ</a:t>
                </a:r>
                <a:r>
                  <a:rPr lang="en-US" i="1" dirty="0">
                    <a:latin typeface="Times New Roman" panose="02020603050405020304" pitchFamily="18" charset="0"/>
                    <a:cs typeface="Times New Roman" panose="02020603050405020304" pitchFamily="18" charset="0"/>
                  </a:rPr>
                  <a:t>E</a:t>
                </a:r>
                <a:r>
                  <a:rPr lang="el-GR" i="1" dirty="0">
                    <a:latin typeface="Times New Roman" panose="02020603050405020304" pitchFamily="18" charset="0"/>
                    <a:cs typeface="Times New Roman" panose="02020603050405020304" pitchFamily="18" charset="0"/>
                  </a:rPr>
                  <a:t>ε</a:t>
                </a:r>
                <a:r>
                  <a:rPr lang="en-US" dirty="0"/>
                  <a:t> (</a:t>
                </a:r>
                <a:r>
                  <a:rPr lang="en-US" dirty="0" err="1"/>
                  <a:t>eV</a:t>
                </a:r>
                <a:r>
                  <a:rPr lang="en-US" dirty="0"/>
                  <a:t>)</a:t>
                </a:r>
              </a:p>
            </c:rich>
          </c:tx>
          <c:layout>
            <c:manualLayout>
              <c:xMode val="edge"/>
              <c:yMode val="edge"/>
              <c:x val="3.2638524351122779E-2"/>
              <c:y val="4.2219488188976376E-2"/>
            </c:manualLayout>
          </c:layout>
          <c:overlay val="0"/>
        </c:title>
        <c:numFmt formatCode="General" sourceLinked="0"/>
        <c:majorTickMark val="out"/>
        <c:minorTickMark val="none"/>
        <c:tickLblPos val="nextTo"/>
        <c:spPr>
          <a:ln w="12700">
            <a:solidFill>
              <a:schemeClr val="tx1"/>
            </a:solidFill>
          </a:ln>
        </c:spPr>
        <c:crossAx val="6120400"/>
        <c:crosses val="autoZero"/>
        <c:crossBetween val="midCat"/>
        <c:majorUnit val="1"/>
      </c:valAx>
      <c:spPr>
        <a:ln w="12700">
          <a:solidFill>
            <a:schemeClr val="tx1"/>
          </a:solidFill>
        </a:ln>
      </c:spPr>
    </c:plotArea>
    <c:plotVisOnly val="1"/>
    <c:dispBlanksAs val="gap"/>
    <c:showDLblsOverMax val="0"/>
  </c:chart>
  <c:spPr>
    <a:ln>
      <a:noFill/>
    </a:ln>
  </c:spPr>
  <c:txPr>
    <a:bodyPr/>
    <a:lstStyle/>
    <a:p>
      <a:pPr>
        <a:defRPr sz="800" b="0">
          <a:latin typeface="Arial" pitchFamily="34" charset="0"/>
          <a:cs typeface="Arial" pitchFamily="34" charset="0"/>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9250400991542729"/>
          <c:y val="3.8142497812773402E-2"/>
          <c:w val="0.75860710119568386"/>
          <c:h val="0.756337489063867"/>
        </c:manualLayout>
      </c:layout>
      <c:scatterChart>
        <c:scatterStyle val="lineMarker"/>
        <c:varyColors val="0"/>
        <c:ser>
          <c:idx val="0"/>
          <c:order val="0"/>
          <c:tx>
            <c:strRef>
              <c:f>'2ps'!$T$3</c:f>
              <c:strCache>
                <c:ptCount val="1"/>
                <c:pt idx="0">
                  <c:v>c002</c:v>
                </c:pt>
              </c:strCache>
            </c:strRef>
          </c:tx>
          <c:spPr>
            <a:ln w="19050">
              <a:solidFill>
                <a:srgbClr val="FF0000"/>
              </a:solidFill>
            </a:ln>
          </c:spPr>
          <c:marker>
            <c:symbol val="none"/>
          </c:marker>
          <c:xVal>
            <c:numRef>
              <c:f>'2ps'!$D$4:$D$64</c:f>
              <c:numCache>
                <c:formatCode>General</c:formatCode>
                <c:ptCount val="61"/>
                <c:pt idx="0">
                  <c:v>-59.19826308921995</c:v>
                </c:pt>
                <c:pt idx="1">
                  <c:v>-57.19826308921995</c:v>
                </c:pt>
                <c:pt idx="2">
                  <c:v>-55.19826308921995</c:v>
                </c:pt>
                <c:pt idx="3">
                  <c:v>-53.19826308921995</c:v>
                </c:pt>
                <c:pt idx="4">
                  <c:v>-51.19826308921995</c:v>
                </c:pt>
                <c:pt idx="5">
                  <c:v>-49.19826308921995</c:v>
                </c:pt>
                <c:pt idx="6">
                  <c:v>-47.19826308921995</c:v>
                </c:pt>
                <c:pt idx="7">
                  <c:v>-45.19826308921995</c:v>
                </c:pt>
                <c:pt idx="8">
                  <c:v>-43.19826308921995</c:v>
                </c:pt>
                <c:pt idx="9">
                  <c:v>-41.19826308921995</c:v>
                </c:pt>
                <c:pt idx="10">
                  <c:v>-39.19826308921995</c:v>
                </c:pt>
                <c:pt idx="11">
                  <c:v>-37.19826308921995</c:v>
                </c:pt>
                <c:pt idx="12">
                  <c:v>-35.19826308921995</c:v>
                </c:pt>
                <c:pt idx="13">
                  <c:v>-33.19826308921995</c:v>
                </c:pt>
                <c:pt idx="14">
                  <c:v>-31.19826308921995</c:v>
                </c:pt>
                <c:pt idx="15">
                  <c:v>-29.19826308921995</c:v>
                </c:pt>
                <c:pt idx="16">
                  <c:v>-27.19826308921995</c:v>
                </c:pt>
                <c:pt idx="17">
                  <c:v>-25.19826308921995</c:v>
                </c:pt>
                <c:pt idx="18">
                  <c:v>-23.19826308921995</c:v>
                </c:pt>
                <c:pt idx="19">
                  <c:v>-21.19826308921995</c:v>
                </c:pt>
                <c:pt idx="20">
                  <c:v>-19.19826308921995</c:v>
                </c:pt>
                <c:pt idx="21">
                  <c:v>-17.19826308921995</c:v>
                </c:pt>
                <c:pt idx="22">
                  <c:v>-15.19826308921995</c:v>
                </c:pt>
                <c:pt idx="23">
                  <c:v>-13.19826308921995</c:v>
                </c:pt>
                <c:pt idx="24">
                  <c:v>-11.19826308921995</c:v>
                </c:pt>
                <c:pt idx="25">
                  <c:v>-9.1982630892199495</c:v>
                </c:pt>
                <c:pt idx="26">
                  <c:v>-7.1982630892199495</c:v>
                </c:pt>
                <c:pt idx="27">
                  <c:v>-5.1982630892199495</c:v>
                </c:pt>
                <c:pt idx="28">
                  <c:v>-3.1982630892199495</c:v>
                </c:pt>
                <c:pt idx="29">
                  <c:v>-1.1982630892199495</c:v>
                </c:pt>
                <c:pt idx="30">
                  <c:v>0.80173691078005049</c:v>
                </c:pt>
                <c:pt idx="31">
                  <c:v>2.8017369107800505</c:v>
                </c:pt>
                <c:pt idx="32">
                  <c:v>4.8017369107800505</c:v>
                </c:pt>
                <c:pt idx="33">
                  <c:v>6.8017369107800505</c:v>
                </c:pt>
                <c:pt idx="34">
                  <c:v>8.8017369107800505</c:v>
                </c:pt>
                <c:pt idx="35">
                  <c:v>10.80173691078005</c:v>
                </c:pt>
                <c:pt idx="36">
                  <c:v>12.80173691078005</c:v>
                </c:pt>
                <c:pt idx="37">
                  <c:v>14.80173691078005</c:v>
                </c:pt>
                <c:pt idx="38">
                  <c:v>16.80173691078005</c:v>
                </c:pt>
                <c:pt idx="39">
                  <c:v>18.80173691078005</c:v>
                </c:pt>
                <c:pt idx="40">
                  <c:v>20.80173691078005</c:v>
                </c:pt>
                <c:pt idx="41">
                  <c:v>22.80173691078005</c:v>
                </c:pt>
                <c:pt idx="42">
                  <c:v>24.80173691078005</c:v>
                </c:pt>
                <c:pt idx="43">
                  <c:v>26.80173691078005</c:v>
                </c:pt>
                <c:pt idx="44">
                  <c:v>28.80173691078005</c:v>
                </c:pt>
                <c:pt idx="45">
                  <c:v>30.80173691078005</c:v>
                </c:pt>
                <c:pt idx="46">
                  <c:v>32.80173691078005</c:v>
                </c:pt>
                <c:pt idx="47">
                  <c:v>34.80173691078005</c:v>
                </c:pt>
                <c:pt idx="48">
                  <c:v>36.80173691078005</c:v>
                </c:pt>
                <c:pt idx="49">
                  <c:v>38.80173691078005</c:v>
                </c:pt>
                <c:pt idx="50">
                  <c:v>40.80173691078005</c:v>
                </c:pt>
                <c:pt idx="51">
                  <c:v>42.80173691078005</c:v>
                </c:pt>
                <c:pt idx="52">
                  <c:v>44.80173691078005</c:v>
                </c:pt>
                <c:pt idx="53">
                  <c:v>46.80173691078005</c:v>
                </c:pt>
                <c:pt idx="54">
                  <c:v>48.80173691078005</c:v>
                </c:pt>
                <c:pt idx="55">
                  <c:v>50.80173691078005</c:v>
                </c:pt>
                <c:pt idx="56">
                  <c:v>52.80173691078005</c:v>
                </c:pt>
                <c:pt idx="57">
                  <c:v>54.80173691078005</c:v>
                </c:pt>
                <c:pt idx="58">
                  <c:v>56.80173691078005</c:v>
                </c:pt>
                <c:pt idx="59">
                  <c:v>58.80173691078005</c:v>
                </c:pt>
                <c:pt idx="60">
                  <c:v>60.80173691078005</c:v>
                </c:pt>
              </c:numCache>
            </c:numRef>
          </c:xVal>
          <c:yVal>
            <c:numRef>
              <c:f>'2ps'!$T$4:$T$64</c:f>
              <c:numCache>
                <c:formatCode>General</c:formatCode>
                <c:ptCount val="61"/>
                <c:pt idx="0">
                  <c:v>1.0003129721786146</c:v>
                </c:pt>
                <c:pt idx="1">
                  <c:v>1.000156440114637</c:v>
                </c:pt>
                <c:pt idx="2">
                  <c:v>1.000229095678383</c:v>
                </c:pt>
                <c:pt idx="3">
                  <c:v>0.99948516161554168</c:v>
                </c:pt>
                <c:pt idx="4">
                  <c:v>1.000387626471672</c:v>
                </c:pt>
                <c:pt idx="5">
                  <c:v>1.000250625850265</c:v>
                </c:pt>
                <c:pt idx="6">
                  <c:v>1.0004785230702926</c:v>
                </c:pt>
                <c:pt idx="7">
                  <c:v>0.99957072826933158</c:v>
                </c:pt>
                <c:pt idx="8">
                  <c:v>0.99970686628124628</c:v>
                </c:pt>
                <c:pt idx="9">
                  <c:v>0.99953482828566231</c:v>
                </c:pt>
                <c:pt idx="10">
                  <c:v>1.0001340052547505</c:v>
                </c:pt>
                <c:pt idx="11">
                  <c:v>1.0003763985221008</c:v>
                </c:pt>
                <c:pt idx="12">
                  <c:v>1.0003130352963823</c:v>
                </c:pt>
                <c:pt idx="13">
                  <c:v>1.0005906693173834</c:v>
                </c:pt>
                <c:pt idx="14">
                  <c:v>0.99975281601615584</c:v>
                </c:pt>
                <c:pt idx="15">
                  <c:v>0.99990159160778747</c:v>
                </c:pt>
                <c:pt idx="16">
                  <c:v>1.0001656342694702</c:v>
                </c:pt>
                <c:pt idx="17">
                  <c:v>0.99865298190032492</c:v>
                </c:pt>
                <c:pt idx="18">
                  <c:v>0.99981835329831847</c:v>
                </c:pt>
                <c:pt idx="19">
                  <c:v>0.99950595541346721</c:v>
                </c:pt>
                <c:pt idx="20">
                  <c:v>0.99899421057885951</c:v>
                </c:pt>
                <c:pt idx="21">
                  <c:v>0.99876933599859774</c:v>
                </c:pt>
                <c:pt idx="22">
                  <c:v>0.99770725332095633</c:v>
                </c:pt>
                <c:pt idx="23">
                  <c:v>0.99702167514092699</c:v>
                </c:pt>
                <c:pt idx="24">
                  <c:v>0.99642437767870018</c:v>
                </c:pt>
                <c:pt idx="25">
                  <c:v>0.99417644539397854</c:v>
                </c:pt>
                <c:pt idx="26">
                  <c:v>0.99327972425471212</c:v>
                </c:pt>
                <c:pt idx="27">
                  <c:v>0.99103545280051886</c:v>
                </c:pt>
                <c:pt idx="28">
                  <c:v>0.98960221660935233</c:v>
                </c:pt>
                <c:pt idx="29">
                  <c:v>0.98801758193265032</c:v>
                </c:pt>
                <c:pt idx="30">
                  <c:v>0.98624538228950209</c:v>
                </c:pt>
                <c:pt idx="31">
                  <c:v>0.98452644001614986</c:v>
                </c:pt>
                <c:pt idx="32">
                  <c:v>0.98292829112406777</c:v>
                </c:pt>
                <c:pt idx="33">
                  <c:v>0.98033992965253614</c:v>
                </c:pt>
                <c:pt idx="34">
                  <c:v>0.97896934135238722</c:v>
                </c:pt>
                <c:pt idx="35">
                  <c:v>0.97710711473319578</c:v>
                </c:pt>
                <c:pt idx="36">
                  <c:v>0.97616601479012788</c:v>
                </c:pt>
                <c:pt idx="37">
                  <c:v>0.97513952352040256</c:v>
                </c:pt>
                <c:pt idx="38">
                  <c:v>0.9747107785503637</c:v>
                </c:pt>
                <c:pt idx="39">
                  <c:v>0.97446736137255918</c:v>
                </c:pt>
                <c:pt idx="40">
                  <c:v>0.9743001343534935</c:v>
                </c:pt>
                <c:pt idx="41">
                  <c:v>0.97463338214095263</c:v>
                </c:pt>
                <c:pt idx="42">
                  <c:v>0.97409544343273569</c:v>
                </c:pt>
                <c:pt idx="43">
                  <c:v>0.97342471195429414</c:v>
                </c:pt>
                <c:pt idx="44">
                  <c:v>0.97340048875765539</c:v>
                </c:pt>
                <c:pt idx="45">
                  <c:v>0.97439333124409377</c:v>
                </c:pt>
                <c:pt idx="46">
                  <c:v>0.97355922994350363</c:v>
                </c:pt>
                <c:pt idx="47">
                  <c:v>0.9728341540670441</c:v>
                </c:pt>
                <c:pt idx="48">
                  <c:v>0.97453249890885951</c:v>
                </c:pt>
                <c:pt idx="49">
                  <c:v>0.97320729929679561</c:v>
                </c:pt>
                <c:pt idx="50">
                  <c:v>0.97388126380756213</c:v>
                </c:pt>
                <c:pt idx="51">
                  <c:v>0.9740867261677032</c:v>
                </c:pt>
                <c:pt idx="52">
                  <c:v>0.97264425374319163</c:v>
                </c:pt>
                <c:pt idx="53">
                  <c:v>0.97367986202381174</c:v>
                </c:pt>
                <c:pt idx="54">
                  <c:v>0.97294841826589651</c:v>
                </c:pt>
                <c:pt idx="55">
                  <c:v>0.97332050451976715</c:v>
                </c:pt>
                <c:pt idx="56">
                  <c:v>0.97314750573149666</c:v>
                </c:pt>
                <c:pt idx="57">
                  <c:v>0.97323337394795451</c:v>
                </c:pt>
                <c:pt idx="58">
                  <c:v>0.97400073171570978</c:v>
                </c:pt>
                <c:pt idx="59">
                  <c:v>0.97246750996736886</c:v>
                </c:pt>
                <c:pt idx="60">
                  <c:v>0.9730300575919163</c:v>
                </c:pt>
              </c:numCache>
            </c:numRef>
          </c:yVal>
          <c:smooth val="0"/>
        </c:ser>
        <c:ser>
          <c:idx val="1"/>
          <c:order val="1"/>
          <c:tx>
            <c:strRef>
              <c:f>'2ps'!$U$3</c:f>
              <c:strCache>
                <c:ptCount val="1"/>
                <c:pt idx="0">
                  <c:v>c100</c:v>
                </c:pt>
              </c:strCache>
            </c:strRef>
          </c:tx>
          <c:spPr>
            <a:ln w="19050">
              <a:solidFill>
                <a:srgbClr val="0000FF"/>
              </a:solidFill>
            </a:ln>
          </c:spPr>
          <c:marker>
            <c:symbol val="none"/>
          </c:marker>
          <c:xVal>
            <c:numRef>
              <c:f>'2ps'!$D$4:$D$64</c:f>
              <c:numCache>
                <c:formatCode>General</c:formatCode>
                <c:ptCount val="61"/>
                <c:pt idx="0">
                  <c:v>-59.19826308921995</c:v>
                </c:pt>
                <c:pt idx="1">
                  <c:v>-57.19826308921995</c:v>
                </c:pt>
                <c:pt idx="2">
                  <c:v>-55.19826308921995</c:v>
                </c:pt>
                <c:pt idx="3">
                  <c:v>-53.19826308921995</c:v>
                </c:pt>
                <c:pt idx="4">
                  <c:v>-51.19826308921995</c:v>
                </c:pt>
                <c:pt idx="5">
                  <c:v>-49.19826308921995</c:v>
                </c:pt>
                <c:pt idx="6">
                  <c:v>-47.19826308921995</c:v>
                </c:pt>
                <c:pt idx="7">
                  <c:v>-45.19826308921995</c:v>
                </c:pt>
                <c:pt idx="8">
                  <c:v>-43.19826308921995</c:v>
                </c:pt>
                <c:pt idx="9">
                  <c:v>-41.19826308921995</c:v>
                </c:pt>
                <c:pt idx="10">
                  <c:v>-39.19826308921995</c:v>
                </c:pt>
                <c:pt idx="11">
                  <c:v>-37.19826308921995</c:v>
                </c:pt>
                <c:pt idx="12">
                  <c:v>-35.19826308921995</c:v>
                </c:pt>
                <c:pt idx="13">
                  <c:v>-33.19826308921995</c:v>
                </c:pt>
                <c:pt idx="14">
                  <c:v>-31.19826308921995</c:v>
                </c:pt>
                <c:pt idx="15">
                  <c:v>-29.19826308921995</c:v>
                </c:pt>
                <c:pt idx="16">
                  <c:v>-27.19826308921995</c:v>
                </c:pt>
                <c:pt idx="17">
                  <c:v>-25.19826308921995</c:v>
                </c:pt>
                <c:pt idx="18">
                  <c:v>-23.19826308921995</c:v>
                </c:pt>
                <c:pt idx="19">
                  <c:v>-21.19826308921995</c:v>
                </c:pt>
                <c:pt idx="20">
                  <c:v>-19.19826308921995</c:v>
                </c:pt>
                <c:pt idx="21">
                  <c:v>-17.19826308921995</c:v>
                </c:pt>
                <c:pt idx="22">
                  <c:v>-15.19826308921995</c:v>
                </c:pt>
                <c:pt idx="23">
                  <c:v>-13.19826308921995</c:v>
                </c:pt>
                <c:pt idx="24">
                  <c:v>-11.19826308921995</c:v>
                </c:pt>
                <c:pt idx="25">
                  <c:v>-9.1982630892199495</c:v>
                </c:pt>
                <c:pt idx="26">
                  <c:v>-7.1982630892199495</c:v>
                </c:pt>
                <c:pt idx="27">
                  <c:v>-5.1982630892199495</c:v>
                </c:pt>
                <c:pt idx="28">
                  <c:v>-3.1982630892199495</c:v>
                </c:pt>
                <c:pt idx="29">
                  <c:v>-1.1982630892199495</c:v>
                </c:pt>
                <c:pt idx="30">
                  <c:v>0.80173691078005049</c:v>
                </c:pt>
                <c:pt idx="31">
                  <c:v>2.8017369107800505</c:v>
                </c:pt>
                <c:pt idx="32">
                  <c:v>4.8017369107800505</c:v>
                </c:pt>
                <c:pt idx="33">
                  <c:v>6.8017369107800505</c:v>
                </c:pt>
                <c:pt idx="34">
                  <c:v>8.8017369107800505</c:v>
                </c:pt>
                <c:pt idx="35">
                  <c:v>10.80173691078005</c:v>
                </c:pt>
                <c:pt idx="36">
                  <c:v>12.80173691078005</c:v>
                </c:pt>
                <c:pt idx="37">
                  <c:v>14.80173691078005</c:v>
                </c:pt>
                <c:pt idx="38">
                  <c:v>16.80173691078005</c:v>
                </c:pt>
                <c:pt idx="39">
                  <c:v>18.80173691078005</c:v>
                </c:pt>
                <c:pt idx="40">
                  <c:v>20.80173691078005</c:v>
                </c:pt>
                <c:pt idx="41">
                  <c:v>22.80173691078005</c:v>
                </c:pt>
                <c:pt idx="42">
                  <c:v>24.80173691078005</c:v>
                </c:pt>
                <c:pt idx="43">
                  <c:v>26.80173691078005</c:v>
                </c:pt>
                <c:pt idx="44">
                  <c:v>28.80173691078005</c:v>
                </c:pt>
                <c:pt idx="45">
                  <c:v>30.80173691078005</c:v>
                </c:pt>
                <c:pt idx="46">
                  <c:v>32.80173691078005</c:v>
                </c:pt>
                <c:pt idx="47">
                  <c:v>34.80173691078005</c:v>
                </c:pt>
                <c:pt idx="48">
                  <c:v>36.80173691078005</c:v>
                </c:pt>
                <c:pt idx="49">
                  <c:v>38.80173691078005</c:v>
                </c:pt>
                <c:pt idx="50">
                  <c:v>40.80173691078005</c:v>
                </c:pt>
                <c:pt idx="51">
                  <c:v>42.80173691078005</c:v>
                </c:pt>
                <c:pt idx="52">
                  <c:v>44.80173691078005</c:v>
                </c:pt>
                <c:pt idx="53">
                  <c:v>46.80173691078005</c:v>
                </c:pt>
                <c:pt idx="54">
                  <c:v>48.80173691078005</c:v>
                </c:pt>
                <c:pt idx="55">
                  <c:v>50.80173691078005</c:v>
                </c:pt>
                <c:pt idx="56">
                  <c:v>52.80173691078005</c:v>
                </c:pt>
                <c:pt idx="57">
                  <c:v>54.80173691078005</c:v>
                </c:pt>
                <c:pt idx="58">
                  <c:v>56.80173691078005</c:v>
                </c:pt>
                <c:pt idx="59">
                  <c:v>58.80173691078005</c:v>
                </c:pt>
                <c:pt idx="60">
                  <c:v>60.80173691078005</c:v>
                </c:pt>
              </c:numCache>
            </c:numRef>
          </c:xVal>
          <c:yVal>
            <c:numRef>
              <c:f>'2ps'!$U$4:$U$64</c:f>
              <c:numCache>
                <c:formatCode>General</c:formatCode>
                <c:ptCount val="61"/>
                <c:pt idx="0">
                  <c:v>1.0001801616366031</c:v>
                </c:pt>
                <c:pt idx="1">
                  <c:v>0.99996397818965033</c:v>
                </c:pt>
                <c:pt idx="2">
                  <c:v>1.0000987560166783</c:v>
                </c:pt>
                <c:pt idx="3">
                  <c:v>1.000214364532064</c:v>
                </c:pt>
                <c:pt idx="4">
                  <c:v>0.99995664899776582</c:v>
                </c:pt>
                <c:pt idx="5">
                  <c:v>0.99969493843566337</c:v>
                </c:pt>
                <c:pt idx="6">
                  <c:v>1.0001482952141802</c:v>
                </c:pt>
                <c:pt idx="7">
                  <c:v>0.99992694850290409</c:v>
                </c:pt>
                <c:pt idx="8">
                  <c:v>1.0007834747896225</c:v>
                </c:pt>
                <c:pt idx="9">
                  <c:v>0.99964269182871002</c:v>
                </c:pt>
                <c:pt idx="10">
                  <c:v>0.99963624520967032</c:v>
                </c:pt>
                <c:pt idx="11">
                  <c:v>1.0004213257323349</c:v>
                </c:pt>
                <c:pt idx="12">
                  <c:v>0.99991612739237301</c:v>
                </c:pt>
                <c:pt idx="13">
                  <c:v>0.99997268027262665</c:v>
                </c:pt>
                <c:pt idx="14">
                  <c:v>0.9995752666742822</c:v>
                </c:pt>
                <c:pt idx="15">
                  <c:v>1.0006183483949194</c:v>
                </c:pt>
                <c:pt idx="16">
                  <c:v>1.0001784775000153</c:v>
                </c:pt>
                <c:pt idx="17">
                  <c:v>0.99907127067993506</c:v>
                </c:pt>
                <c:pt idx="18">
                  <c:v>0.99980136734073655</c:v>
                </c:pt>
                <c:pt idx="19">
                  <c:v>0.99969324150816474</c:v>
                </c:pt>
                <c:pt idx="20">
                  <c:v>0.99977506070087185</c:v>
                </c:pt>
                <c:pt idx="21">
                  <c:v>0.99888586216435082</c:v>
                </c:pt>
                <c:pt idx="22">
                  <c:v>0.99950770508347264</c:v>
                </c:pt>
                <c:pt idx="23">
                  <c:v>0.99901723334547066</c:v>
                </c:pt>
                <c:pt idx="24">
                  <c:v>0.999349528416967</c:v>
                </c:pt>
                <c:pt idx="25">
                  <c:v>0.99841628224731105</c:v>
                </c:pt>
                <c:pt idx="26">
                  <c:v>0.99879826574360209</c:v>
                </c:pt>
                <c:pt idx="27">
                  <c:v>0.99852075414303298</c:v>
                </c:pt>
                <c:pt idx="28">
                  <c:v>0.99785043793564188</c:v>
                </c:pt>
                <c:pt idx="29">
                  <c:v>0.99765773007363168</c:v>
                </c:pt>
                <c:pt idx="30">
                  <c:v>0.99859089523418587</c:v>
                </c:pt>
                <c:pt idx="31">
                  <c:v>0.99856831501299903</c:v>
                </c:pt>
                <c:pt idx="32">
                  <c:v>0.99801419996652707</c:v>
                </c:pt>
                <c:pt idx="33">
                  <c:v>0.99783774935213509</c:v>
                </c:pt>
                <c:pt idx="34">
                  <c:v>0.99750875859926025</c:v>
                </c:pt>
                <c:pt idx="35">
                  <c:v>0.99783742105209139</c:v>
                </c:pt>
                <c:pt idx="36">
                  <c:v>0.99758369628196053</c:v>
                </c:pt>
                <c:pt idx="37">
                  <c:v>0.99768453982265426</c:v>
                </c:pt>
                <c:pt idx="38">
                  <c:v>0.99825970018101773</c:v>
                </c:pt>
                <c:pt idx="39">
                  <c:v>0.99765198695468549</c:v>
                </c:pt>
                <c:pt idx="40">
                  <c:v>0.99845368713410731</c:v>
                </c:pt>
                <c:pt idx="41">
                  <c:v>0.99848890051152095</c:v>
                </c:pt>
                <c:pt idx="42">
                  <c:v>0.99754117929448416</c:v>
                </c:pt>
                <c:pt idx="43">
                  <c:v>0.99789395261416036</c:v>
                </c:pt>
                <c:pt idx="44">
                  <c:v>0.99787179449302954</c:v>
                </c:pt>
                <c:pt idx="45">
                  <c:v>0.99793678937440666</c:v>
                </c:pt>
                <c:pt idx="46">
                  <c:v>0.99770709019838255</c:v>
                </c:pt>
                <c:pt idx="47">
                  <c:v>0.99834924934748093</c:v>
                </c:pt>
                <c:pt idx="48">
                  <c:v>0.99735928401573104</c:v>
                </c:pt>
                <c:pt idx="49">
                  <c:v>0.99869302212959565</c:v>
                </c:pt>
                <c:pt idx="50">
                  <c:v>0.99798860961766689</c:v>
                </c:pt>
                <c:pt idx="51">
                  <c:v>0.9981448079566364</c:v>
                </c:pt>
                <c:pt idx="52">
                  <c:v>0.99772145439120341</c:v>
                </c:pt>
                <c:pt idx="53">
                  <c:v>0.99776200157841766</c:v>
                </c:pt>
                <c:pt idx="54">
                  <c:v>0.99808904384921493</c:v>
                </c:pt>
                <c:pt idx="55">
                  <c:v>0.99765338116396196</c:v>
                </c:pt>
                <c:pt idx="56">
                  <c:v>0.99797527722498347</c:v>
                </c:pt>
                <c:pt idx="57">
                  <c:v>0.99769331012382134</c:v>
                </c:pt>
                <c:pt idx="58">
                  <c:v>0.99819615493619718</c:v>
                </c:pt>
                <c:pt idx="59">
                  <c:v>0.99813895398313002</c:v>
                </c:pt>
                <c:pt idx="60">
                  <c:v>0.99813307869143908</c:v>
                </c:pt>
              </c:numCache>
            </c:numRef>
          </c:yVal>
          <c:smooth val="0"/>
        </c:ser>
        <c:ser>
          <c:idx val="2"/>
          <c:order val="2"/>
          <c:tx>
            <c:strRef>
              <c:f>'2ps'!$V$3</c:f>
              <c:strCache>
                <c:ptCount val="1"/>
                <c:pt idx="0">
                  <c:v>c004</c:v>
                </c:pt>
              </c:strCache>
            </c:strRef>
          </c:tx>
          <c:spPr>
            <a:ln w="19050">
              <a:solidFill>
                <a:srgbClr val="00B050"/>
              </a:solidFill>
              <a:prstDash val="solid"/>
            </a:ln>
          </c:spPr>
          <c:marker>
            <c:symbol val="none"/>
          </c:marker>
          <c:xVal>
            <c:numRef>
              <c:f>'2ps'!$D$4:$D$64</c:f>
              <c:numCache>
                <c:formatCode>General</c:formatCode>
                <c:ptCount val="61"/>
                <c:pt idx="0">
                  <c:v>-59.19826308921995</c:v>
                </c:pt>
                <c:pt idx="1">
                  <c:v>-57.19826308921995</c:v>
                </c:pt>
                <c:pt idx="2">
                  <c:v>-55.19826308921995</c:v>
                </c:pt>
                <c:pt idx="3">
                  <c:v>-53.19826308921995</c:v>
                </c:pt>
                <c:pt idx="4">
                  <c:v>-51.19826308921995</c:v>
                </c:pt>
                <c:pt idx="5">
                  <c:v>-49.19826308921995</c:v>
                </c:pt>
                <c:pt idx="6">
                  <c:v>-47.19826308921995</c:v>
                </c:pt>
                <c:pt idx="7">
                  <c:v>-45.19826308921995</c:v>
                </c:pt>
                <c:pt idx="8">
                  <c:v>-43.19826308921995</c:v>
                </c:pt>
                <c:pt idx="9">
                  <c:v>-41.19826308921995</c:v>
                </c:pt>
                <c:pt idx="10">
                  <c:v>-39.19826308921995</c:v>
                </c:pt>
                <c:pt idx="11">
                  <c:v>-37.19826308921995</c:v>
                </c:pt>
                <c:pt idx="12">
                  <c:v>-35.19826308921995</c:v>
                </c:pt>
                <c:pt idx="13">
                  <c:v>-33.19826308921995</c:v>
                </c:pt>
                <c:pt idx="14">
                  <c:v>-31.19826308921995</c:v>
                </c:pt>
                <c:pt idx="15">
                  <c:v>-29.19826308921995</c:v>
                </c:pt>
                <c:pt idx="16">
                  <c:v>-27.19826308921995</c:v>
                </c:pt>
                <c:pt idx="17">
                  <c:v>-25.19826308921995</c:v>
                </c:pt>
                <c:pt idx="18">
                  <c:v>-23.19826308921995</c:v>
                </c:pt>
                <c:pt idx="19">
                  <c:v>-21.19826308921995</c:v>
                </c:pt>
                <c:pt idx="20">
                  <c:v>-19.19826308921995</c:v>
                </c:pt>
                <c:pt idx="21">
                  <c:v>-17.19826308921995</c:v>
                </c:pt>
                <c:pt idx="22">
                  <c:v>-15.19826308921995</c:v>
                </c:pt>
                <c:pt idx="23">
                  <c:v>-13.19826308921995</c:v>
                </c:pt>
                <c:pt idx="24">
                  <c:v>-11.19826308921995</c:v>
                </c:pt>
                <c:pt idx="25">
                  <c:v>-9.1982630892199495</c:v>
                </c:pt>
                <c:pt idx="26">
                  <c:v>-7.1982630892199495</c:v>
                </c:pt>
                <c:pt idx="27">
                  <c:v>-5.1982630892199495</c:v>
                </c:pt>
                <c:pt idx="28">
                  <c:v>-3.1982630892199495</c:v>
                </c:pt>
                <c:pt idx="29">
                  <c:v>-1.1982630892199495</c:v>
                </c:pt>
                <c:pt idx="30">
                  <c:v>0.80173691078005049</c:v>
                </c:pt>
                <c:pt idx="31">
                  <c:v>2.8017369107800505</c:v>
                </c:pt>
                <c:pt idx="32">
                  <c:v>4.8017369107800505</c:v>
                </c:pt>
                <c:pt idx="33">
                  <c:v>6.8017369107800505</c:v>
                </c:pt>
                <c:pt idx="34">
                  <c:v>8.8017369107800505</c:v>
                </c:pt>
                <c:pt idx="35">
                  <c:v>10.80173691078005</c:v>
                </c:pt>
                <c:pt idx="36">
                  <c:v>12.80173691078005</c:v>
                </c:pt>
                <c:pt idx="37">
                  <c:v>14.80173691078005</c:v>
                </c:pt>
                <c:pt idx="38">
                  <c:v>16.80173691078005</c:v>
                </c:pt>
                <c:pt idx="39">
                  <c:v>18.80173691078005</c:v>
                </c:pt>
                <c:pt idx="40">
                  <c:v>20.80173691078005</c:v>
                </c:pt>
                <c:pt idx="41">
                  <c:v>22.80173691078005</c:v>
                </c:pt>
                <c:pt idx="42">
                  <c:v>24.80173691078005</c:v>
                </c:pt>
                <c:pt idx="43">
                  <c:v>26.80173691078005</c:v>
                </c:pt>
                <c:pt idx="44">
                  <c:v>28.80173691078005</c:v>
                </c:pt>
                <c:pt idx="45">
                  <c:v>30.80173691078005</c:v>
                </c:pt>
                <c:pt idx="46">
                  <c:v>32.80173691078005</c:v>
                </c:pt>
                <c:pt idx="47">
                  <c:v>34.80173691078005</c:v>
                </c:pt>
                <c:pt idx="48">
                  <c:v>36.80173691078005</c:v>
                </c:pt>
                <c:pt idx="49">
                  <c:v>38.80173691078005</c:v>
                </c:pt>
                <c:pt idx="50">
                  <c:v>40.80173691078005</c:v>
                </c:pt>
                <c:pt idx="51">
                  <c:v>42.80173691078005</c:v>
                </c:pt>
                <c:pt idx="52">
                  <c:v>44.80173691078005</c:v>
                </c:pt>
                <c:pt idx="53">
                  <c:v>46.80173691078005</c:v>
                </c:pt>
                <c:pt idx="54">
                  <c:v>48.80173691078005</c:v>
                </c:pt>
                <c:pt idx="55">
                  <c:v>50.80173691078005</c:v>
                </c:pt>
                <c:pt idx="56">
                  <c:v>52.80173691078005</c:v>
                </c:pt>
                <c:pt idx="57">
                  <c:v>54.80173691078005</c:v>
                </c:pt>
                <c:pt idx="58">
                  <c:v>56.80173691078005</c:v>
                </c:pt>
                <c:pt idx="59">
                  <c:v>58.80173691078005</c:v>
                </c:pt>
                <c:pt idx="60">
                  <c:v>60.80173691078005</c:v>
                </c:pt>
              </c:numCache>
            </c:numRef>
          </c:xVal>
          <c:yVal>
            <c:numRef>
              <c:f>'2ps'!$V$4:$V$64</c:f>
              <c:numCache>
                <c:formatCode>General</c:formatCode>
                <c:ptCount val="61"/>
                <c:pt idx="0">
                  <c:v>1.000685030766425</c:v>
                </c:pt>
                <c:pt idx="1">
                  <c:v>1.0013233783302373</c:v>
                </c:pt>
                <c:pt idx="2">
                  <c:v>0.99959594928629913</c:v>
                </c:pt>
                <c:pt idx="3">
                  <c:v>0.99695321405718884</c:v>
                </c:pt>
                <c:pt idx="4">
                  <c:v>0.99883182701561002</c:v>
                </c:pt>
                <c:pt idx="5">
                  <c:v>0.99970745721944643</c:v>
                </c:pt>
                <c:pt idx="6">
                  <c:v>0.999768404486711</c:v>
                </c:pt>
                <c:pt idx="7">
                  <c:v>1.0012825389938174</c:v>
                </c:pt>
                <c:pt idx="8">
                  <c:v>1.002845510032774</c:v>
                </c:pt>
                <c:pt idx="9">
                  <c:v>0.99894940947350919</c:v>
                </c:pt>
                <c:pt idx="10">
                  <c:v>0.99989495244157789</c:v>
                </c:pt>
                <c:pt idx="11">
                  <c:v>1.0003445613168962</c:v>
                </c:pt>
                <c:pt idx="12">
                  <c:v>1.0007633134176863</c:v>
                </c:pt>
                <c:pt idx="13">
                  <c:v>0.99779501291990391</c:v>
                </c:pt>
                <c:pt idx="14">
                  <c:v>0.99969162653424137</c:v>
                </c:pt>
                <c:pt idx="15">
                  <c:v>1.0013580595475282</c:v>
                </c:pt>
                <c:pt idx="16">
                  <c:v>1.0014595535708921</c:v>
                </c:pt>
                <c:pt idx="17">
                  <c:v>0.99875020058925579</c:v>
                </c:pt>
                <c:pt idx="18">
                  <c:v>0.9998146008294776</c:v>
                </c:pt>
                <c:pt idx="19">
                  <c:v>1.0023307288910372</c:v>
                </c:pt>
                <c:pt idx="20">
                  <c:v>0.99975759991344226</c:v>
                </c:pt>
                <c:pt idx="21">
                  <c:v>0.99951099998344639</c:v>
                </c:pt>
                <c:pt idx="22">
                  <c:v>0.99891077842189013</c:v>
                </c:pt>
                <c:pt idx="23">
                  <c:v>0.99811955067435476</c:v>
                </c:pt>
                <c:pt idx="24">
                  <c:v>0.99778623899338426</c:v>
                </c:pt>
                <c:pt idx="25">
                  <c:v>0.99600969128657224</c:v>
                </c:pt>
                <c:pt idx="26">
                  <c:v>0.99418595803686194</c:v>
                </c:pt>
                <c:pt idx="27">
                  <c:v>0.99576041633650203</c:v>
                </c:pt>
                <c:pt idx="28">
                  <c:v>0.99409654688411953</c:v>
                </c:pt>
                <c:pt idx="29">
                  <c:v>0.99084067476215698</c:v>
                </c:pt>
                <c:pt idx="30">
                  <c:v>0.9908908139730539</c:v>
                </c:pt>
                <c:pt idx="31">
                  <c:v>0.98786678040729203</c:v>
                </c:pt>
                <c:pt idx="32">
                  <c:v>0.98526112276762245</c:v>
                </c:pt>
                <c:pt idx="33">
                  <c:v>0.98364925946723047</c:v>
                </c:pt>
                <c:pt idx="34">
                  <c:v>0.9801131511276977</c:v>
                </c:pt>
                <c:pt idx="35">
                  <c:v>0.98058738203023599</c:v>
                </c:pt>
                <c:pt idx="36">
                  <c:v>0.97802503324421652</c:v>
                </c:pt>
                <c:pt idx="37">
                  <c:v>0.97565430366960926</c:v>
                </c:pt>
                <c:pt idx="38">
                  <c:v>0.97804172773798714</c:v>
                </c:pt>
                <c:pt idx="39">
                  <c:v>0.98027729913686334</c:v>
                </c:pt>
                <c:pt idx="40">
                  <c:v>0.97821913590525522</c:v>
                </c:pt>
                <c:pt idx="41">
                  <c:v>0.97840564541035402</c:v>
                </c:pt>
                <c:pt idx="42">
                  <c:v>0.97793137967682509</c:v>
                </c:pt>
                <c:pt idx="43">
                  <c:v>0.97695426589892187</c:v>
                </c:pt>
                <c:pt idx="44">
                  <c:v>0.97602683504593946</c:v>
                </c:pt>
                <c:pt idx="45">
                  <c:v>0.97831781906768189</c:v>
                </c:pt>
                <c:pt idx="46">
                  <c:v>0.97422999480403283</c:v>
                </c:pt>
                <c:pt idx="47">
                  <c:v>0.97773481446475452</c:v>
                </c:pt>
                <c:pt idx="48">
                  <c:v>0.97677118028019416</c:v>
                </c:pt>
                <c:pt idx="49">
                  <c:v>0.97875361745524714</c:v>
                </c:pt>
                <c:pt idx="50">
                  <c:v>0.97552729594566734</c:v>
                </c:pt>
                <c:pt idx="51">
                  <c:v>0.97762976768035426</c:v>
                </c:pt>
                <c:pt idx="52">
                  <c:v>0.97343337173606126</c:v>
                </c:pt>
                <c:pt idx="53">
                  <c:v>0.9787307300113568</c:v>
                </c:pt>
                <c:pt idx="54">
                  <c:v>0.97568599290481195</c:v>
                </c:pt>
                <c:pt idx="55">
                  <c:v>0.97697104050397088</c:v>
                </c:pt>
                <c:pt idx="56">
                  <c:v>0.97780563631784012</c:v>
                </c:pt>
                <c:pt idx="57">
                  <c:v>0.97705656451816769</c:v>
                </c:pt>
                <c:pt idx="58">
                  <c:v>0.97276427189069214</c:v>
                </c:pt>
                <c:pt idx="59">
                  <c:v>0.97521353838279168</c:v>
                </c:pt>
                <c:pt idx="60">
                  <c:v>0.9796753360257795</c:v>
                </c:pt>
              </c:numCache>
            </c:numRef>
          </c:yVal>
          <c:smooth val="0"/>
        </c:ser>
        <c:ser>
          <c:idx val="3"/>
          <c:order val="3"/>
          <c:tx>
            <c:strRef>
              <c:f>'2ps'!$W$3</c:f>
              <c:strCache>
                <c:ptCount val="1"/>
                <c:pt idx="0">
                  <c:v>c110</c:v>
                </c:pt>
              </c:strCache>
            </c:strRef>
          </c:tx>
          <c:spPr>
            <a:ln w="19050">
              <a:solidFill>
                <a:schemeClr val="tx1"/>
              </a:solidFill>
            </a:ln>
          </c:spPr>
          <c:marker>
            <c:symbol val="none"/>
          </c:marker>
          <c:xVal>
            <c:numRef>
              <c:f>'2ps'!$D$4:$D$64</c:f>
              <c:numCache>
                <c:formatCode>General</c:formatCode>
                <c:ptCount val="61"/>
                <c:pt idx="0">
                  <c:v>-59.19826308921995</c:v>
                </c:pt>
                <c:pt idx="1">
                  <c:v>-57.19826308921995</c:v>
                </c:pt>
                <c:pt idx="2">
                  <c:v>-55.19826308921995</c:v>
                </c:pt>
                <c:pt idx="3">
                  <c:v>-53.19826308921995</c:v>
                </c:pt>
                <c:pt idx="4">
                  <c:v>-51.19826308921995</c:v>
                </c:pt>
                <c:pt idx="5">
                  <c:v>-49.19826308921995</c:v>
                </c:pt>
                <c:pt idx="6">
                  <c:v>-47.19826308921995</c:v>
                </c:pt>
                <c:pt idx="7">
                  <c:v>-45.19826308921995</c:v>
                </c:pt>
                <c:pt idx="8">
                  <c:v>-43.19826308921995</c:v>
                </c:pt>
                <c:pt idx="9">
                  <c:v>-41.19826308921995</c:v>
                </c:pt>
                <c:pt idx="10">
                  <c:v>-39.19826308921995</c:v>
                </c:pt>
                <c:pt idx="11">
                  <c:v>-37.19826308921995</c:v>
                </c:pt>
                <c:pt idx="12">
                  <c:v>-35.19826308921995</c:v>
                </c:pt>
                <c:pt idx="13">
                  <c:v>-33.19826308921995</c:v>
                </c:pt>
                <c:pt idx="14">
                  <c:v>-31.19826308921995</c:v>
                </c:pt>
                <c:pt idx="15">
                  <c:v>-29.19826308921995</c:v>
                </c:pt>
                <c:pt idx="16">
                  <c:v>-27.19826308921995</c:v>
                </c:pt>
                <c:pt idx="17">
                  <c:v>-25.19826308921995</c:v>
                </c:pt>
                <c:pt idx="18">
                  <c:v>-23.19826308921995</c:v>
                </c:pt>
                <c:pt idx="19">
                  <c:v>-21.19826308921995</c:v>
                </c:pt>
                <c:pt idx="20">
                  <c:v>-19.19826308921995</c:v>
                </c:pt>
                <c:pt idx="21">
                  <c:v>-17.19826308921995</c:v>
                </c:pt>
                <c:pt idx="22">
                  <c:v>-15.19826308921995</c:v>
                </c:pt>
                <c:pt idx="23">
                  <c:v>-13.19826308921995</c:v>
                </c:pt>
                <c:pt idx="24">
                  <c:v>-11.19826308921995</c:v>
                </c:pt>
                <c:pt idx="25">
                  <c:v>-9.1982630892199495</c:v>
                </c:pt>
                <c:pt idx="26">
                  <c:v>-7.1982630892199495</c:v>
                </c:pt>
                <c:pt idx="27">
                  <c:v>-5.1982630892199495</c:v>
                </c:pt>
                <c:pt idx="28">
                  <c:v>-3.1982630892199495</c:v>
                </c:pt>
                <c:pt idx="29">
                  <c:v>-1.1982630892199495</c:v>
                </c:pt>
                <c:pt idx="30">
                  <c:v>0.80173691078005049</c:v>
                </c:pt>
                <c:pt idx="31">
                  <c:v>2.8017369107800505</c:v>
                </c:pt>
                <c:pt idx="32">
                  <c:v>4.8017369107800505</c:v>
                </c:pt>
                <c:pt idx="33">
                  <c:v>6.8017369107800505</c:v>
                </c:pt>
                <c:pt idx="34">
                  <c:v>8.8017369107800505</c:v>
                </c:pt>
                <c:pt idx="35">
                  <c:v>10.80173691078005</c:v>
                </c:pt>
                <c:pt idx="36">
                  <c:v>12.80173691078005</c:v>
                </c:pt>
                <c:pt idx="37">
                  <c:v>14.80173691078005</c:v>
                </c:pt>
                <c:pt idx="38">
                  <c:v>16.80173691078005</c:v>
                </c:pt>
                <c:pt idx="39">
                  <c:v>18.80173691078005</c:v>
                </c:pt>
                <c:pt idx="40">
                  <c:v>20.80173691078005</c:v>
                </c:pt>
                <c:pt idx="41">
                  <c:v>22.80173691078005</c:v>
                </c:pt>
                <c:pt idx="42">
                  <c:v>24.80173691078005</c:v>
                </c:pt>
                <c:pt idx="43">
                  <c:v>26.80173691078005</c:v>
                </c:pt>
                <c:pt idx="44">
                  <c:v>28.80173691078005</c:v>
                </c:pt>
                <c:pt idx="45">
                  <c:v>30.80173691078005</c:v>
                </c:pt>
                <c:pt idx="46">
                  <c:v>32.80173691078005</c:v>
                </c:pt>
                <c:pt idx="47">
                  <c:v>34.80173691078005</c:v>
                </c:pt>
                <c:pt idx="48">
                  <c:v>36.80173691078005</c:v>
                </c:pt>
                <c:pt idx="49">
                  <c:v>38.80173691078005</c:v>
                </c:pt>
                <c:pt idx="50">
                  <c:v>40.80173691078005</c:v>
                </c:pt>
                <c:pt idx="51">
                  <c:v>42.80173691078005</c:v>
                </c:pt>
                <c:pt idx="52">
                  <c:v>44.80173691078005</c:v>
                </c:pt>
                <c:pt idx="53">
                  <c:v>46.80173691078005</c:v>
                </c:pt>
                <c:pt idx="54">
                  <c:v>48.80173691078005</c:v>
                </c:pt>
                <c:pt idx="55">
                  <c:v>50.80173691078005</c:v>
                </c:pt>
                <c:pt idx="56">
                  <c:v>52.80173691078005</c:v>
                </c:pt>
                <c:pt idx="57">
                  <c:v>54.80173691078005</c:v>
                </c:pt>
                <c:pt idx="58">
                  <c:v>56.80173691078005</c:v>
                </c:pt>
                <c:pt idx="59">
                  <c:v>58.80173691078005</c:v>
                </c:pt>
                <c:pt idx="60">
                  <c:v>60.80173691078005</c:v>
                </c:pt>
              </c:numCache>
            </c:numRef>
          </c:xVal>
          <c:yVal>
            <c:numRef>
              <c:f>'2ps'!$W$4:$W$64</c:f>
              <c:numCache>
                <c:formatCode>General</c:formatCode>
                <c:ptCount val="61"/>
                <c:pt idx="0">
                  <c:v>0.99988697784447611</c:v>
                </c:pt>
                <c:pt idx="1">
                  <c:v>1.0000705888823316</c:v>
                </c:pt>
                <c:pt idx="2">
                  <c:v>0.99962350122229149</c:v>
                </c:pt>
                <c:pt idx="3">
                  <c:v>0.99991733886135892</c:v>
                </c:pt>
                <c:pt idx="4">
                  <c:v>1.0001615207475083</c:v>
                </c:pt>
                <c:pt idx="5">
                  <c:v>1.0002291328732686</c:v>
                </c:pt>
                <c:pt idx="6">
                  <c:v>0.99988621696021618</c:v>
                </c:pt>
                <c:pt idx="7">
                  <c:v>1.000011869436455</c:v>
                </c:pt>
                <c:pt idx="8">
                  <c:v>0.99994216054169216</c:v>
                </c:pt>
                <c:pt idx="9">
                  <c:v>1.0001211294420274</c:v>
                </c:pt>
                <c:pt idx="10">
                  <c:v>0.99987524238203207</c:v>
                </c:pt>
                <c:pt idx="11">
                  <c:v>1.0001926376917503</c:v>
                </c:pt>
                <c:pt idx="12">
                  <c:v>1.0003331063442278</c:v>
                </c:pt>
                <c:pt idx="13">
                  <c:v>0.99965337894135453</c:v>
                </c:pt>
                <c:pt idx="14">
                  <c:v>0.99989634638682856</c:v>
                </c:pt>
                <c:pt idx="15">
                  <c:v>1.0004344848776625</c:v>
                </c:pt>
                <c:pt idx="16">
                  <c:v>1.0000140950848764</c:v>
                </c:pt>
                <c:pt idx="17">
                  <c:v>0.99975027147964157</c:v>
                </c:pt>
                <c:pt idx="18">
                  <c:v>0.99962888441646858</c:v>
                </c:pt>
                <c:pt idx="19">
                  <c:v>0.99982390128287069</c:v>
                </c:pt>
                <c:pt idx="20">
                  <c:v>0.99938589218649099</c:v>
                </c:pt>
                <c:pt idx="21">
                  <c:v>0.99956812520594762</c:v>
                </c:pt>
                <c:pt idx="22">
                  <c:v>0.99928360406177497</c:v>
                </c:pt>
                <c:pt idx="23">
                  <c:v>0.99913482268679743</c:v>
                </c:pt>
                <c:pt idx="24">
                  <c:v>0.99928019619253305</c:v>
                </c:pt>
                <c:pt idx="25">
                  <c:v>0.99930688662443601</c:v>
                </c:pt>
                <c:pt idx="26">
                  <c:v>0.99866503737838075</c:v>
                </c:pt>
                <c:pt idx="27">
                  <c:v>0.99887499434353932</c:v>
                </c:pt>
                <c:pt idx="28">
                  <c:v>0.99853554578253767</c:v>
                </c:pt>
                <c:pt idx="29">
                  <c:v>0.9977885284524507</c:v>
                </c:pt>
                <c:pt idx="30">
                  <c:v>0.99733846913043156</c:v>
                </c:pt>
                <c:pt idx="31">
                  <c:v>0.99737273618507827</c:v>
                </c:pt>
                <c:pt idx="32">
                  <c:v>0.99747168088026161</c:v>
                </c:pt>
                <c:pt idx="33">
                  <c:v>0.9970150214449397</c:v>
                </c:pt>
                <c:pt idx="34">
                  <c:v>0.99606253066639117</c:v>
                </c:pt>
                <c:pt idx="35">
                  <c:v>0.99652916090750243</c:v>
                </c:pt>
                <c:pt idx="36">
                  <c:v>0.99608325546828291</c:v>
                </c:pt>
                <c:pt idx="37">
                  <c:v>0.99672145891386199</c:v>
                </c:pt>
                <c:pt idx="38">
                  <c:v>0.99649175613470287</c:v>
                </c:pt>
                <c:pt idx="39">
                  <c:v>0.9966043893112122</c:v>
                </c:pt>
                <c:pt idx="40">
                  <c:v>0.99613845799310174</c:v>
                </c:pt>
                <c:pt idx="41">
                  <c:v>0.99662255387388443</c:v>
                </c:pt>
                <c:pt idx="42">
                  <c:v>0.99651056013756734</c:v>
                </c:pt>
                <c:pt idx="43">
                  <c:v>0.99636694633158562</c:v>
                </c:pt>
                <c:pt idx="44">
                  <c:v>0.99632094877139565</c:v>
                </c:pt>
                <c:pt idx="45">
                  <c:v>0.99702122500618517</c:v>
                </c:pt>
                <c:pt idx="46">
                  <c:v>0.99637101842552356</c:v>
                </c:pt>
                <c:pt idx="47">
                  <c:v>0.99569973510301923</c:v>
                </c:pt>
                <c:pt idx="48">
                  <c:v>0.99615547751170863</c:v>
                </c:pt>
                <c:pt idx="49">
                  <c:v>0.99603637557976554</c:v>
                </c:pt>
                <c:pt idx="50">
                  <c:v>0.9965207168271335</c:v>
                </c:pt>
                <c:pt idx="51">
                  <c:v>0.99632163778059502</c:v>
                </c:pt>
                <c:pt idx="52">
                  <c:v>0.996171599831286</c:v>
                </c:pt>
                <c:pt idx="53">
                  <c:v>0.99648953296473186</c:v>
                </c:pt>
                <c:pt idx="54">
                  <c:v>0.99649330020927562</c:v>
                </c:pt>
                <c:pt idx="55">
                  <c:v>0.99621133434742193</c:v>
                </c:pt>
                <c:pt idx="56">
                  <c:v>0.99643398345686285</c:v>
                </c:pt>
                <c:pt idx="57">
                  <c:v>0.99661350257317771</c:v>
                </c:pt>
                <c:pt idx="58">
                  <c:v>0.99605570997100656</c:v>
                </c:pt>
                <c:pt idx="59">
                  <c:v>0.99662621454506273</c:v>
                </c:pt>
                <c:pt idx="60">
                  <c:v>0.99643607031206427</c:v>
                </c:pt>
              </c:numCache>
            </c:numRef>
          </c:yVal>
          <c:smooth val="0"/>
        </c:ser>
        <c:dLbls>
          <c:showLegendKey val="0"/>
          <c:showVal val="0"/>
          <c:showCatName val="0"/>
          <c:showSerName val="0"/>
          <c:showPercent val="0"/>
          <c:showBubbleSize val="0"/>
        </c:dLbls>
        <c:axId val="6124320"/>
        <c:axId val="182043032"/>
      </c:scatterChart>
      <c:valAx>
        <c:axId val="6124320"/>
        <c:scaling>
          <c:orientation val="minMax"/>
          <c:max val="60"/>
          <c:min val="-60"/>
        </c:scaling>
        <c:delete val="0"/>
        <c:axPos val="b"/>
        <c:title>
          <c:tx>
            <c:rich>
              <a:bodyPr/>
              <a:lstStyle/>
              <a:p>
                <a:pPr>
                  <a:defRPr/>
                </a:pPr>
                <a:r>
                  <a:rPr lang="en-US"/>
                  <a:t>time (ps)</a:t>
                </a:r>
              </a:p>
            </c:rich>
          </c:tx>
          <c:layout/>
          <c:overlay val="0"/>
        </c:title>
        <c:numFmt formatCode="General" sourceLinked="1"/>
        <c:majorTickMark val="out"/>
        <c:minorTickMark val="none"/>
        <c:tickLblPos val="nextTo"/>
        <c:crossAx val="182043032"/>
        <c:crosses val="max"/>
        <c:crossBetween val="midCat"/>
        <c:majorUnit val="20"/>
      </c:valAx>
      <c:valAx>
        <c:axId val="182043032"/>
        <c:scaling>
          <c:orientation val="maxMin"/>
          <c:max val="1.0049999999999999"/>
          <c:min val="0.96000000000000008"/>
        </c:scaling>
        <c:delete val="0"/>
        <c:axPos val="l"/>
        <c:title>
          <c:tx>
            <c:rich>
              <a:bodyPr rot="-5400000" vert="horz"/>
              <a:lstStyle/>
              <a:p>
                <a:pPr>
                  <a:defRPr/>
                </a:pPr>
                <a:r>
                  <a:rPr lang="en-US"/>
                  <a:t>relative peak position</a:t>
                </a:r>
              </a:p>
            </c:rich>
          </c:tx>
          <c:layout/>
          <c:overlay val="0"/>
        </c:title>
        <c:numFmt formatCode="General" sourceLinked="1"/>
        <c:majorTickMark val="out"/>
        <c:minorTickMark val="none"/>
        <c:tickLblPos val="nextTo"/>
        <c:crossAx val="6124320"/>
        <c:crossesAt val="-1.0000000000000001E+299"/>
        <c:crossBetween val="midCat"/>
        <c:majorUnit val="1.0000000000000002E-2"/>
      </c:valAx>
    </c:plotArea>
    <c:legend>
      <c:legendPos val="r"/>
      <c:layout>
        <c:manualLayout>
          <c:xMode val="edge"/>
          <c:yMode val="edge"/>
          <c:x val="0.19219889180519106"/>
          <c:y val="4.3401137357830293E-2"/>
          <c:w val="0.21983814523184603"/>
          <c:h val="0.33680883639545056"/>
        </c:manualLayout>
      </c:layout>
      <c:overlay val="0"/>
      <c:txPr>
        <a:bodyPr/>
        <a:lstStyle/>
        <a:p>
          <a:pPr>
            <a:defRPr sz="800"/>
          </a:pPr>
          <a:endParaRPr lang="en-US"/>
        </a:p>
      </c:txPr>
    </c:legend>
    <c:plotVisOnly val="1"/>
    <c:dispBlanksAs val="gap"/>
    <c:showDLblsOverMax val="0"/>
  </c:chart>
  <c:txPr>
    <a:bodyPr/>
    <a:lstStyle/>
    <a:p>
      <a:pPr>
        <a:defRPr sz="900" b="0"/>
      </a:pPr>
      <a:endParaRPr lang="en-US"/>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6197470107903178"/>
          <c:y val="3.8142497812773402E-2"/>
          <c:w val="0.79969196558763489"/>
          <c:h val="0.75214730971128607"/>
        </c:manualLayout>
      </c:layout>
      <c:scatterChart>
        <c:scatterStyle val="lineMarker"/>
        <c:varyColors val="0"/>
        <c:ser>
          <c:idx val="0"/>
          <c:order val="0"/>
          <c:tx>
            <c:strRef>
              <c:f>'10ns2'!$G$4</c:f>
              <c:strCache>
                <c:ptCount val="1"/>
                <c:pt idx="0">
                  <c:v>X</c:v>
                </c:pt>
              </c:strCache>
            </c:strRef>
          </c:tx>
          <c:spPr>
            <a:ln w="19050">
              <a:solidFill>
                <a:srgbClr val="0000FF"/>
              </a:solidFill>
            </a:ln>
          </c:spPr>
          <c:marker>
            <c:symbol val="none"/>
          </c:marker>
          <c:xVal>
            <c:numRef>
              <c:f>'10ns2'!$A$5:$A$523</c:f>
              <c:numCache>
                <c:formatCode>General</c:formatCode>
                <c:ptCount val="519"/>
                <c:pt idx="0">
                  <c:v>-0.18100000000000016</c:v>
                </c:pt>
                <c:pt idx="1">
                  <c:v>-0.17100000000000015</c:v>
                </c:pt>
                <c:pt idx="2">
                  <c:v>-0.16100000000000014</c:v>
                </c:pt>
                <c:pt idx="3">
                  <c:v>-0.15100000000000013</c:v>
                </c:pt>
                <c:pt idx="4">
                  <c:v>-0.14100000000000013</c:v>
                </c:pt>
                <c:pt idx="5">
                  <c:v>-0.13100000000000012</c:v>
                </c:pt>
                <c:pt idx="6">
                  <c:v>-0.12100000000000022</c:v>
                </c:pt>
                <c:pt idx="7">
                  <c:v>-0.11100000000000021</c:v>
                </c:pt>
                <c:pt idx="8">
                  <c:v>-0.1010000000000002</c:v>
                </c:pt>
                <c:pt idx="9">
                  <c:v>-9.1000000000000192E-2</c:v>
                </c:pt>
                <c:pt idx="10">
                  <c:v>-8.1000000000000183E-2</c:v>
                </c:pt>
                <c:pt idx="11">
                  <c:v>-7.1000000000000174E-2</c:v>
                </c:pt>
                <c:pt idx="12">
                  <c:v>-6.1000000000000165E-2</c:v>
                </c:pt>
                <c:pt idx="13">
                  <c:v>-5.1000000000000156E-2</c:v>
                </c:pt>
                <c:pt idx="14">
                  <c:v>-4.1000000000000147E-2</c:v>
                </c:pt>
                <c:pt idx="15">
                  <c:v>-3.1000000000000139E-2</c:v>
                </c:pt>
                <c:pt idx="16">
                  <c:v>-2.100000000000013E-2</c:v>
                </c:pt>
                <c:pt idx="17">
                  <c:v>-1.1000000000000121E-2</c:v>
                </c:pt>
                <c:pt idx="18">
                  <c:v>-1.0000000000001119E-3</c:v>
                </c:pt>
                <c:pt idx="19">
                  <c:v>8.999999999999897E-3</c:v>
                </c:pt>
                <c:pt idx="20">
                  <c:v>1.8999999999999906E-2</c:v>
                </c:pt>
                <c:pt idx="21">
                  <c:v>2.8999999999999915E-2</c:v>
                </c:pt>
                <c:pt idx="22">
                  <c:v>3.8999999999999924E-2</c:v>
                </c:pt>
                <c:pt idx="23">
                  <c:v>4.8999999999999932E-2</c:v>
                </c:pt>
                <c:pt idx="24">
                  <c:v>5.8999999999999941E-2</c:v>
                </c:pt>
                <c:pt idx="25">
                  <c:v>6.8999999999999728E-2</c:v>
                </c:pt>
                <c:pt idx="26">
                  <c:v>7.8999999999999959E-2</c:v>
                </c:pt>
                <c:pt idx="27">
                  <c:v>8.8999999999999746E-2</c:v>
                </c:pt>
                <c:pt idx="28">
                  <c:v>9.8999999999999977E-2</c:v>
                </c:pt>
                <c:pt idx="29">
                  <c:v>0.10899999999999976</c:v>
                </c:pt>
                <c:pt idx="30">
                  <c:v>0.11899999999999977</c:v>
                </c:pt>
                <c:pt idx="31">
                  <c:v>0.12899999999999978</c:v>
                </c:pt>
                <c:pt idx="32">
                  <c:v>0.13899999999999979</c:v>
                </c:pt>
                <c:pt idx="33">
                  <c:v>0.1489999999999998</c:v>
                </c:pt>
                <c:pt idx="34">
                  <c:v>0.15899999999999981</c:v>
                </c:pt>
                <c:pt idx="35">
                  <c:v>0.16899999999999982</c:v>
                </c:pt>
                <c:pt idx="36">
                  <c:v>0.17899999999999983</c:v>
                </c:pt>
                <c:pt idx="37">
                  <c:v>0.18899999999999983</c:v>
                </c:pt>
                <c:pt idx="38">
                  <c:v>0.19899999999999984</c:v>
                </c:pt>
                <c:pt idx="39">
                  <c:v>0.20899999999999985</c:v>
                </c:pt>
                <c:pt idx="40">
                  <c:v>0.21899999999999986</c:v>
                </c:pt>
                <c:pt idx="41">
                  <c:v>0.22899999999999987</c:v>
                </c:pt>
                <c:pt idx="42">
                  <c:v>0.23899999999999988</c:v>
                </c:pt>
                <c:pt idx="43">
                  <c:v>0.24899999999999989</c:v>
                </c:pt>
                <c:pt idx="44">
                  <c:v>0.2589999999999999</c:v>
                </c:pt>
                <c:pt idx="45">
                  <c:v>0.26899999999999991</c:v>
                </c:pt>
                <c:pt idx="46">
                  <c:v>0.27899999999999991</c:v>
                </c:pt>
                <c:pt idx="47">
                  <c:v>0.28899999999999992</c:v>
                </c:pt>
                <c:pt idx="48">
                  <c:v>0.29899999999999971</c:v>
                </c:pt>
                <c:pt idx="49">
                  <c:v>0.30899999999999994</c:v>
                </c:pt>
                <c:pt idx="50">
                  <c:v>0.31899999999999973</c:v>
                </c:pt>
                <c:pt idx="51">
                  <c:v>0.32899999999999996</c:v>
                </c:pt>
                <c:pt idx="52">
                  <c:v>0.33899999999999975</c:v>
                </c:pt>
                <c:pt idx="53">
                  <c:v>0.34899999999999998</c:v>
                </c:pt>
                <c:pt idx="54">
                  <c:v>0.35899999999999976</c:v>
                </c:pt>
                <c:pt idx="55">
                  <c:v>0.36899999999999999</c:v>
                </c:pt>
                <c:pt idx="56">
                  <c:v>0.37899999999999978</c:v>
                </c:pt>
                <c:pt idx="57">
                  <c:v>0.38900000000000001</c:v>
                </c:pt>
                <c:pt idx="58">
                  <c:v>0.3989999999999998</c:v>
                </c:pt>
                <c:pt idx="59">
                  <c:v>0.40899999999999981</c:v>
                </c:pt>
                <c:pt idx="60">
                  <c:v>0.41899999999999982</c:v>
                </c:pt>
                <c:pt idx="61">
                  <c:v>0.42899999999999983</c:v>
                </c:pt>
                <c:pt idx="62">
                  <c:v>0.43899999999999983</c:v>
                </c:pt>
                <c:pt idx="63">
                  <c:v>0.44899999999999984</c:v>
                </c:pt>
                <c:pt idx="64">
                  <c:v>0.45899999999999985</c:v>
                </c:pt>
                <c:pt idx="65">
                  <c:v>0.46899999999999986</c:v>
                </c:pt>
                <c:pt idx="66">
                  <c:v>0.47899999999999987</c:v>
                </c:pt>
                <c:pt idx="67">
                  <c:v>0.48899999999999988</c:v>
                </c:pt>
                <c:pt idx="68">
                  <c:v>0.49899999999999989</c:v>
                </c:pt>
                <c:pt idx="69">
                  <c:v>0.5089999999999999</c:v>
                </c:pt>
                <c:pt idx="70">
                  <c:v>0.51899999999999991</c:v>
                </c:pt>
                <c:pt idx="71">
                  <c:v>0.52899999999999969</c:v>
                </c:pt>
                <c:pt idx="72">
                  <c:v>0.53899999999999992</c:v>
                </c:pt>
                <c:pt idx="73">
                  <c:v>0.54899999999999971</c:v>
                </c:pt>
                <c:pt idx="74">
                  <c:v>0.55899999999999994</c:v>
                </c:pt>
                <c:pt idx="75">
                  <c:v>0.56899999999999973</c:v>
                </c:pt>
                <c:pt idx="76">
                  <c:v>0.57899999999999996</c:v>
                </c:pt>
                <c:pt idx="77">
                  <c:v>0.58899999999999975</c:v>
                </c:pt>
                <c:pt idx="78">
                  <c:v>0.59899999999999998</c:v>
                </c:pt>
                <c:pt idx="79">
                  <c:v>0.60899999999999976</c:v>
                </c:pt>
                <c:pt idx="80">
                  <c:v>0.61899999999999999</c:v>
                </c:pt>
                <c:pt idx="81">
                  <c:v>0.62899999999999978</c:v>
                </c:pt>
                <c:pt idx="82">
                  <c:v>0.63900000000000001</c:v>
                </c:pt>
                <c:pt idx="83">
                  <c:v>0.6489999999999998</c:v>
                </c:pt>
                <c:pt idx="84">
                  <c:v>0.65899999999999981</c:v>
                </c:pt>
                <c:pt idx="85">
                  <c:v>0.66899999999999982</c:v>
                </c:pt>
                <c:pt idx="86">
                  <c:v>0.67899999999999983</c:v>
                </c:pt>
                <c:pt idx="87">
                  <c:v>0.68899999999999983</c:v>
                </c:pt>
                <c:pt idx="88">
                  <c:v>0.69899999999999984</c:v>
                </c:pt>
                <c:pt idx="89">
                  <c:v>0.70899999999999985</c:v>
                </c:pt>
                <c:pt idx="90">
                  <c:v>0.71899999999999986</c:v>
                </c:pt>
                <c:pt idx="91">
                  <c:v>0.72899999999999987</c:v>
                </c:pt>
                <c:pt idx="92">
                  <c:v>0.73899999999999988</c:v>
                </c:pt>
                <c:pt idx="93">
                  <c:v>0.74899999999999989</c:v>
                </c:pt>
                <c:pt idx="94">
                  <c:v>0.7589999999999999</c:v>
                </c:pt>
                <c:pt idx="95">
                  <c:v>0.76899999999999991</c:v>
                </c:pt>
                <c:pt idx="96">
                  <c:v>0.77899999999999969</c:v>
                </c:pt>
                <c:pt idx="97">
                  <c:v>0.78899999999999992</c:v>
                </c:pt>
                <c:pt idx="98">
                  <c:v>0.79899999999999971</c:v>
                </c:pt>
                <c:pt idx="99">
                  <c:v>0.80899999999999994</c:v>
                </c:pt>
                <c:pt idx="100">
                  <c:v>0.81899999999999973</c:v>
                </c:pt>
                <c:pt idx="101">
                  <c:v>0.82899999999999996</c:v>
                </c:pt>
                <c:pt idx="102">
                  <c:v>0.83899999999999975</c:v>
                </c:pt>
                <c:pt idx="103">
                  <c:v>0.84899999999999998</c:v>
                </c:pt>
                <c:pt idx="104">
                  <c:v>0.85899999999999976</c:v>
                </c:pt>
                <c:pt idx="105">
                  <c:v>0.86899999999999999</c:v>
                </c:pt>
                <c:pt idx="106">
                  <c:v>0.87899999999999978</c:v>
                </c:pt>
                <c:pt idx="107">
                  <c:v>0.88900000000000001</c:v>
                </c:pt>
                <c:pt idx="108">
                  <c:v>0.8989999999999998</c:v>
                </c:pt>
                <c:pt idx="109">
                  <c:v>0.90900000000000003</c:v>
                </c:pt>
                <c:pt idx="110">
                  <c:v>0.91899999999999982</c:v>
                </c:pt>
                <c:pt idx="111">
                  <c:v>0.92900000000000005</c:v>
                </c:pt>
                <c:pt idx="112">
                  <c:v>0.93899999999999983</c:v>
                </c:pt>
                <c:pt idx="113">
                  <c:v>0.94900000000000007</c:v>
                </c:pt>
                <c:pt idx="114">
                  <c:v>0.95899999999999985</c:v>
                </c:pt>
                <c:pt idx="115">
                  <c:v>0.96900000000000008</c:v>
                </c:pt>
                <c:pt idx="116">
                  <c:v>0.97899999999999987</c:v>
                </c:pt>
                <c:pt idx="117">
                  <c:v>0.98899999999999966</c:v>
                </c:pt>
                <c:pt idx="118">
                  <c:v>0.99899999999999989</c:v>
                </c:pt>
                <c:pt idx="119">
                  <c:v>1.0089999999999997</c:v>
                </c:pt>
                <c:pt idx="120">
                  <c:v>1.0189999999999999</c:v>
                </c:pt>
                <c:pt idx="121">
                  <c:v>1.0289999999999997</c:v>
                </c:pt>
                <c:pt idx="122">
                  <c:v>1.0389999999999999</c:v>
                </c:pt>
                <c:pt idx="123">
                  <c:v>1.0489999999999997</c:v>
                </c:pt>
                <c:pt idx="124">
                  <c:v>1.0589999999999999</c:v>
                </c:pt>
                <c:pt idx="125">
                  <c:v>1.0689999999999997</c:v>
                </c:pt>
                <c:pt idx="126">
                  <c:v>1.079</c:v>
                </c:pt>
                <c:pt idx="127">
                  <c:v>1.0889999999999997</c:v>
                </c:pt>
                <c:pt idx="128">
                  <c:v>1.099</c:v>
                </c:pt>
                <c:pt idx="129">
                  <c:v>1.1089999999999998</c:v>
                </c:pt>
                <c:pt idx="130">
                  <c:v>1.119</c:v>
                </c:pt>
                <c:pt idx="131">
                  <c:v>1.1289999999999998</c:v>
                </c:pt>
                <c:pt idx="132">
                  <c:v>1.139</c:v>
                </c:pt>
                <c:pt idx="133">
                  <c:v>1.1489999999999998</c:v>
                </c:pt>
                <c:pt idx="134">
                  <c:v>1.159</c:v>
                </c:pt>
                <c:pt idx="135">
                  <c:v>1.1689999999999998</c:v>
                </c:pt>
                <c:pt idx="136">
                  <c:v>1.179</c:v>
                </c:pt>
                <c:pt idx="137">
                  <c:v>1.1889999999999998</c:v>
                </c:pt>
                <c:pt idx="138">
                  <c:v>1.1990000000000001</c:v>
                </c:pt>
                <c:pt idx="139">
                  <c:v>1.2089999999999999</c:v>
                </c:pt>
                <c:pt idx="140">
                  <c:v>1.2190000000000001</c:v>
                </c:pt>
                <c:pt idx="141">
                  <c:v>1.2289999999999999</c:v>
                </c:pt>
                <c:pt idx="142">
                  <c:v>1.2389999999999997</c:v>
                </c:pt>
                <c:pt idx="143">
                  <c:v>1.2489999999999999</c:v>
                </c:pt>
                <c:pt idx="144">
                  <c:v>1.2589999999999997</c:v>
                </c:pt>
                <c:pt idx="145">
                  <c:v>1.2689999999999999</c:v>
                </c:pt>
                <c:pt idx="146">
                  <c:v>1.2789999999999997</c:v>
                </c:pt>
                <c:pt idx="147">
                  <c:v>1.2889999999999999</c:v>
                </c:pt>
                <c:pt idx="148">
                  <c:v>1.2989999999999997</c:v>
                </c:pt>
                <c:pt idx="149">
                  <c:v>1.3089999999999999</c:v>
                </c:pt>
                <c:pt idx="150">
                  <c:v>1.3189999999999997</c:v>
                </c:pt>
                <c:pt idx="151">
                  <c:v>1.329</c:v>
                </c:pt>
                <c:pt idx="152">
                  <c:v>1.3389999999999997</c:v>
                </c:pt>
                <c:pt idx="153">
                  <c:v>1.349</c:v>
                </c:pt>
                <c:pt idx="154">
                  <c:v>1.3589999999999998</c:v>
                </c:pt>
                <c:pt idx="155">
                  <c:v>1.369</c:v>
                </c:pt>
                <c:pt idx="156">
                  <c:v>1.3789999999999998</c:v>
                </c:pt>
                <c:pt idx="157">
                  <c:v>1.389</c:v>
                </c:pt>
                <c:pt idx="158">
                  <c:v>1.3989999999999998</c:v>
                </c:pt>
                <c:pt idx="159">
                  <c:v>1.409</c:v>
                </c:pt>
                <c:pt idx="160">
                  <c:v>1.4189999999999998</c:v>
                </c:pt>
                <c:pt idx="161">
                  <c:v>1.429</c:v>
                </c:pt>
                <c:pt idx="162">
                  <c:v>1.4389999999999998</c:v>
                </c:pt>
                <c:pt idx="163">
                  <c:v>1.4490000000000001</c:v>
                </c:pt>
                <c:pt idx="164">
                  <c:v>1.4589999999999999</c:v>
                </c:pt>
                <c:pt idx="165">
                  <c:v>1.4690000000000001</c:v>
                </c:pt>
                <c:pt idx="166">
                  <c:v>1.4789999999999999</c:v>
                </c:pt>
                <c:pt idx="167">
                  <c:v>1.4889999999999997</c:v>
                </c:pt>
                <c:pt idx="168">
                  <c:v>1.4989999999999999</c:v>
                </c:pt>
                <c:pt idx="169">
                  <c:v>1.5089999999999997</c:v>
                </c:pt>
                <c:pt idx="170">
                  <c:v>1.5189999999999999</c:v>
                </c:pt>
                <c:pt idx="171">
                  <c:v>1.5289999999999997</c:v>
                </c:pt>
                <c:pt idx="172">
                  <c:v>1.5389999999999999</c:v>
                </c:pt>
                <c:pt idx="173">
                  <c:v>1.5489999999999997</c:v>
                </c:pt>
                <c:pt idx="174">
                  <c:v>1.5589999999999999</c:v>
                </c:pt>
                <c:pt idx="175">
                  <c:v>1.5689999999999997</c:v>
                </c:pt>
                <c:pt idx="176">
                  <c:v>1.579</c:v>
                </c:pt>
                <c:pt idx="177">
                  <c:v>1.5889999999999997</c:v>
                </c:pt>
                <c:pt idx="178">
                  <c:v>1.599</c:v>
                </c:pt>
                <c:pt idx="179">
                  <c:v>1.6089999999999998</c:v>
                </c:pt>
                <c:pt idx="180">
                  <c:v>1.619</c:v>
                </c:pt>
                <c:pt idx="181">
                  <c:v>1.6289999999999998</c:v>
                </c:pt>
                <c:pt idx="182">
                  <c:v>1.639</c:v>
                </c:pt>
                <c:pt idx="183">
                  <c:v>1.6489999999999998</c:v>
                </c:pt>
                <c:pt idx="184">
                  <c:v>1.659</c:v>
                </c:pt>
                <c:pt idx="185">
                  <c:v>1.6689999999999998</c:v>
                </c:pt>
                <c:pt idx="186">
                  <c:v>1.679</c:v>
                </c:pt>
                <c:pt idx="187">
                  <c:v>1.6889999999999998</c:v>
                </c:pt>
                <c:pt idx="188">
                  <c:v>1.6990000000000001</c:v>
                </c:pt>
                <c:pt idx="189">
                  <c:v>1.7089999999999999</c:v>
                </c:pt>
                <c:pt idx="190">
                  <c:v>1.7190000000000001</c:v>
                </c:pt>
                <c:pt idx="191">
                  <c:v>1.7289999999999999</c:v>
                </c:pt>
                <c:pt idx="192">
                  <c:v>1.7389999999999997</c:v>
                </c:pt>
                <c:pt idx="193">
                  <c:v>1.7489999999999999</c:v>
                </c:pt>
                <c:pt idx="194">
                  <c:v>1.7589999999999997</c:v>
                </c:pt>
                <c:pt idx="195">
                  <c:v>1.7689999999999999</c:v>
                </c:pt>
                <c:pt idx="196">
                  <c:v>1.7789999999999997</c:v>
                </c:pt>
                <c:pt idx="197">
                  <c:v>1.7889999999999999</c:v>
                </c:pt>
                <c:pt idx="198">
                  <c:v>1.7989999999999997</c:v>
                </c:pt>
                <c:pt idx="199">
                  <c:v>1.8089999999999999</c:v>
                </c:pt>
                <c:pt idx="200">
                  <c:v>1.8189999999999997</c:v>
                </c:pt>
                <c:pt idx="201">
                  <c:v>1.829</c:v>
                </c:pt>
                <c:pt idx="202">
                  <c:v>1.8389999999999997</c:v>
                </c:pt>
                <c:pt idx="203">
                  <c:v>1.849</c:v>
                </c:pt>
                <c:pt idx="204">
                  <c:v>1.8589999999999998</c:v>
                </c:pt>
                <c:pt idx="205">
                  <c:v>1.8689999999999996</c:v>
                </c:pt>
                <c:pt idx="206">
                  <c:v>1.8789999999999998</c:v>
                </c:pt>
                <c:pt idx="207">
                  <c:v>1.8889999999999996</c:v>
                </c:pt>
                <c:pt idx="208">
                  <c:v>1.8989999999999998</c:v>
                </c:pt>
                <c:pt idx="209">
                  <c:v>1.9089999999999996</c:v>
                </c:pt>
                <c:pt idx="210">
                  <c:v>1.9189999999999998</c:v>
                </c:pt>
                <c:pt idx="211">
                  <c:v>1.9289999999999996</c:v>
                </c:pt>
                <c:pt idx="212">
                  <c:v>1.9389999999999998</c:v>
                </c:pt>
                <c:pt idx="213">
                  <c:v>1.9489999999999996</c:v>
                </c:pt>
                <c:pt idx="214">
                  <c:v>1.9589999999999999</c:v>
                </c:pt>
                <c:pt idx="215">
                  <c:v>1.9689999999999996</c:v>
                </c:pt>
                <c:pt idx="216">
                  <c:v>1.9789999999999999</c:v>
                </c:pt>
                <c:pt idx="217">
                  <c:v>1.9889999999999997</c:v>
                </c:pt>
                <c:pt idx="218">
                  <c:v>1.9989999999999999</c:v>
                </c:pt>
                <c:pt idx="219">
                  <c:v>2.0089999999999995</c:v>
                </c:pt>
                <c:pt idx="220">
                  <c:v>2.0190000000000001</c:v>
                </c:pt>
                <c:pt idx="221">
                  <c:v>2.0289999999999999</c:v>
                </c:pt>
                <c:pt idx="222">
                  <c:v>2.0389999999999997</c:v>
                </c:pt>
                <c:pt idx="223">
                  <c:v>2.0489999999999995</c:v>
                </c:pt>
                <c:pt idx="224">
                  <c:v>2.0590000000000002</c:v>
                </c:pt>
                <c:pt idx="225">
                  <c:v>2.069</c:v>
                </c:pt>
                <c:pt idx="226">
                  <c:v>2.0789999999999997</c:v>
                </c:pt>
                <c:pt idx="227">
                  <c:v>2.0889999999999995</c:v>
                </c:pt>
                <c:pt idx="228">
                  <c:v>2.0990000000000002</c:v>
                </c:pt>
                <c:pt idx="229">
                  <c:v>2.109</c:v>
                </c:pt>
                <c:pt idx="230">
                  <c:v>2.1189999999999998</c:v>
                </c:pt>
                <c:pt idx="231">
                  <c:v>2.1289999999999996</c:v>
                </c:pt>
                <c:pt idx="232">
                  <c:v>2.1389999999999993</c:v>
                </c:pt>
                <c:pt idx="233">
                  <c:v>2.149</c:v>
                </c:pt>
                <c:pt idx="234">
                  <c:v>2.1589999999999998</c:v>
                </c:pt>
                <c:pt idx="235">
                  <c:v>2.1689999999999996</c:v>
                </c:pt>
                <c:pt idx="236">
                  <c:v>2.1789999999999994</c:v>
                </c:pt>
                <c:pt idx="237">
                  <c:v>2.1890000000000001</c:v>
                </c:pt>
                <c:pt idx="238">
                  <c:v>2.1989999999999998</c:v>
                </c:pt>
                <c:pt idx="239">
                  <c:v>2.2089999999999996</c:v>
                </c:pt>
                <c:pt idx="240">
                  <c:v>2.2189999999999994</c:v>
                </c:pt>
                <c:pt idx="241">
                  <c:v>2.2290000000000001</c:v>
                </c:pt>
                <c:pt idx="242">
                  <c:v>2.2389999999999999</c:v>
                </c:pt>
                <c:pt idx="243">
                  <c:v>2.2489999999999997</c:v>
                </c:pt>
                <c:pt idx="244">
                  <c:v>2.2589999999999995</c:v>
                </c:pt>
                <c:pt idx="245">
                  <c:v>2.2690000000000001</c:v>
                </c:pt>
                <c:pt idx="246">
                  <c:v>2.2789999999999999</c:v>
                </c:pt>
                <c:pt idx="247">
                  <c:v>2.2889999999999997</c:v>
                </c:pt>
                <c:pt idx="248">
                  <c:v>2.2989999999999995</c:v>
                </c:pt>
                <c:pt idx="249">
                  <c:v>2.3090000000000002</c:v>
                </c:pt>
                <c:pt idx="250">
                  <c:v>2.319</c:v>
                </c:pt>
                <c:pt idx="251">
                  <c:v>2.3289999999999997</c:v>
                </c:pt>
                <c:pt idx="252">
                  <c:v>2.3389999999999995</c:v>
                </c:pt>
                <c:pt idx="253">
                  <c:v>2.3490000000000002</c:v>
                </c:pt>
                <c:pt idx="254">
                  <c:v>2.359</c:v>
                </c:pt>
                <c:pt idx="255">
                  <c:v>2.3689999999999998</c:v>
                </c:pt>
                <c:pt idx="256">
                  <c:v>2.3789999999999996</c:v>
                </c:pt>
                <c:pt idx="257">
                  <c:v>2.3889999999999993</c:v>
                </c:pt>
                <c:pt idx="258">
                  <c:v>2.399</c:v>
                </c:pt>
                <c:pt idx="259">
                  <c:v>2.4089999999999998</c:v>
                </c:pt>
                <c:pt idx="260">
                  <c:v>2.4189999999999996</c:v>
                </c:pt>
                <c:pt idx="261">
                  <c:v>2.4289999999999994</c:v>
                </c:pt>
                <c:pt idx="262">
                  <c:v>2.4390000000000001</c:v>
                </c:pt>
                <c:pt idx="263">
                  <c:v>2.4489999999999998</c:v>
                </c:pt>
                <c:pt idx="264">
                  <c:v>2.4589999999999996</c:v>
                </c:pt>
                <c:pt idx="265">
                  <c:v>2.4689999999999994</c:v>
                </c:pt>
                <c:pt idx="266">
                  <c:v>2.4790000000000001</c:v>
                </c:pt>
                <c:pt idx="267">
                  <c:v>2.4889999999999999</c:v>
                </c:pt>
                <c:pt idx="268">
                  <c:v>2.4989999999999997</c:v>
                </c:pt>
                <c:pt idx="269">
                  <c:v>2.5089999999999995</c:v>
                </c:pt>
                <c:pt idx="270">
                  <c:v>2.5190000000000001</c:v>
                </c:pt>
                <c:pt idx="271">
                  <c:v>2.5289999999999999</c:v>
                </c:pt>
                <c:pt idx="272">
                  <c:v>2.5389999999999997</c:v>
                </c:pt>
                <c:pt idx="273">
                  <c:v>2.5489999999999995</c:v>
                </c:pt>
                <c:pt idx="274">
                  <c:v>2.5590000000000002</c:v>
                </c:pt>
                <c:pt idx="275">
                  <c:v>2.569</c:v>
                </c:pt>
                <c:pt idx="276">
                  <c:v>2.5789999999999997</c:v>
                </c:pt>
                <c:pt idx="277">
                  <c:v>2.5889999999999995</c:v>
                </c:pt>
                <c:pt idx="278">
                  <c:v>2.5990000000000002</c:v>
                </c:pt>
                <c:pt idx="279">
                  <c:v>2.609</c:v>
                </c:pt>
                <c:pt idx="280">
                  <c:v>2.6189999999999998</c:v>
                </c:pt>
                <c:pt idx="281">
                  <c:v>2.6289999999999996</c:v>
                </c:pt>
                <c:pt idx="282">
                  <c:v>2.6389999999999993</c:v>
                </c:pt>
                <c:pt idx="283">
                  <c:v>2.649</c:v>
                </c:pt>
                <c:pt idx="284">
                  <c:v>2.6589999999999998</c:v>
                </c:pt>
                <c:pt idx="285">
                  <c:v>2.6689999999999996</c:v>
                </c:pt>
                <c:pt idx="286">
                  <c:v>2.6789999999999994</c:v>
                </c:pt>
                <c:pt idx="287">
                  <c:v>2.6890000000000001</c:v>
                </c:pt>
                <c:pt idx="288">
                  <c:v>2.6989999999999998</c:v>
                </c:pt>
                <c:pt idx="289">
                  <c:v>2.7089999999999996</c:v>
                </c:pt>
                <c:pt idx="290">
                  <c:v>2.7189999999999994</c:v>
                </c:pt>
                <c:pt idx="291">
                  <c:v>2.7290000000000001</c:v>
                </c:pt>
                <c:pt idx="292">
                  <c:v>2.7389999999999999</c:v>
                </c:pt>
                <c:pt idx="293">
                  <c:v>2.7489999999999997</c:v>
                </c:pt>
                <c:pt idx="294">
                  <c:v>2.7589999999999995</c:v>
                </c:pt>
                <c:pt idx="295">
                  <c:v>2.7690000000000001</c:v>
                </c:pt>
                <c:pt idx="296">
                  <c:v>2.7789999999999999</c:v>
                </c:pt>
                <c:pt idx="297">
                  <c:v>2.7889999999999997</c:v>
                </c:pt>
                <c:pt idx="298">
                  <c:v>2.7989999999999995</c:v>
                </c:pt>
                <c:pt idx="299">
                  <c:v>2.8090000000000002</c:v>
                </c:pt>
                <c:pt idx="300">
                  <c:v>2.819</c:v>
                </c:pt>
                <c:pt idx="301">
                  <c:v>2.8289999999999997</c:v>
                </c:pt>
                <c:pt idx="302">
                  <c:v>2.8389999999999995</c:v>
                </c:pt>
                <c:pt idx="303">
                  <c:v>2.8490000000000002</c:v>
                </c:pt>
                <c:pt idx="304">
                  <c:v>2.859</c:v>
                </c:pt>
                <c:pt idx="305">
                  <c:v>2.8689999999999998</c:v>
                </c:pt>
                <c:pt idx="306">
                  <c:v>2.8789999999999996</c:v>
                </c:pt>
                <c:pt idx="307">
                  <c:v>2.8890000000000002</c:v>
                </c:pt>
                <c:pt idx="308">
                  <c:v>2.899</c:v>
                </c:pt>
                <c:pt idx="309">
                  <c:v>2.9089999999999998</c:v>
                </c:pt>
                <c:pt idx="310">
                  <c:v>2.9190000000000005</c:v>
                </c:pt>
                <c:pt idx="311">
                  <c:v>2.9290000000000003</c:v>
                </c:pt>
                <c:pt idx="312">
                  <c:v>2.9390000000000001</c:v>
                </c:pt>
                <c:pt idx="313">
                  <c:v>2.9489999999999998</c:v>
                </c:pt>
                <c:pt idx="314">
                  <c:v>2.9590000000000005</c:v>
                </c:pt>
                <c:pt idx="315">
                  <c:v>2.9690000000000003</c:v>
                </c:pt>
                <c:pt idx="316">
                  <c:v>2.9790000000000001</c:v>
                </c:pt>
                <c:pt idx="317">
                  <c:v>2.9889999999999999</c:v>
                </c:pt>
                <c:pt idx="318">
                  <c:v>2.9990000000000006</c:v>
                </c:pt>
                <c:pt idx="319">
                  <c:v>3.0090000000000003</c:v>
                </c:pt>
                <c:pt idx="320">
                  <c:v>3.0190000000000001</c:v>
                </c:pt>
                <c:pt idx="321">
                  <c:v>3.0289999999999999</c:v>
                </c:pt>
                <c:pt idx="322">
                  <c:v>3.0390000000000006</c:v>
                </c:pt>
                <c:pt idx="323">
                  <c:v>3.0490000000000004</c:v>
                </c:pt>
                <c:pt idx="324">
                  <c:v>3.0590000000000002</c:v>
                </c:pt>
                <c:pt idx="325">
                  <c:v>3.069</c:v>
                </c:pt>
                <c:pt idx="326">
                  <c:v>3.0790000000000006</c:v>
                </c:pt>
                <c:pt idx="327">
                  <c:v>3.0890000000000004</c:v>
                </c:pt>
                <c:pt idx="328">
                  <c:v>3.0990000000000002</c:v>
                </c:pt>
                <c:pt idx="329">
                  <c:v>3.109</c:v>
                </c:pt>
                <c:pt idx="330">
                  <c:v>3.1190000000000007</c:v>
                </c:pt>
                <c:pt idx="331">
                  <c:v>3.1290000000000004</c:v>
                </c:pt>
                <c:pt idx="332">
                  <c:v>3.1390000000000002</c:v>
                </c:pt>
                <c:pt idx="333">
                  <c:v>3.149</c:v>
                </c:pt>
                <c:pt idx="334">
                  <c:v>3.1589999999999998</c:v>
                </c:pt>
                <c:pt idx="335">
                  <c:v>3.1690000000000005</c:v>
                </c:pt>
                <c:pt idx="336">
                  <c:v>3.1790000000000003</c:v>
                </c:pt>
                <c:pt idx="337">
                  <c:v>3.1890000000000001</c:v>
                </c:pt>
                <c:pt idx="338">
                  <c:v>3.1989999999999998</c:v>
                </c:pt>
                <c:pt idx="339">
                  <c:v>3.2090000000000005</c:v>
                </c:pt>
                <c:pt idx="340">
                  <c:v>3.2190000000000003</c:v>
                </c:pt>
                <c:pt idx="341">
                  <c:v>3.2290000000000001</c:v>
                </c:pt>
                <c:pt idx="342">
                  <c:v>3.2389999999999999</c:v>
                </c:pt>
                <c:pt idx="343">
                  <c:v>3.2490000000000006</c:v>
                </c:pt>
                <c:pt idx="344">
                  <c:v>3.2590000000000003</c:v>
                </c:pt>
                <c:pt idx="345">
                  <c:v>3.2690000000000001</c:v>
                </c:pt>
                <c:pt idx="346">
                  <c:v>3.2789999999999999</c:v>
                </c:pt>
                <c:pt idx="347">
                  <c:v>3.2890000000000006</c:v>
                </c:pt>
                <c:pt idx="348">
                  <c:v>3.2990000000000004</c:v>
                </c:pt>
                <c:pt idx="349">
                  <c:v>3.3090000000000002</c:v>
                </c:pt>
                <c:pt idx="350">
                  <c:v>3.319</c:v>
                </c:pt>
                <c:pt idx="351">
                  <c:v>3.3290000000000006</c:v>
                </c:pt>
                <c:pt idx="352">
                  <c:v>3.3390000000000004</c:v>
                </c:pt>
                <c:pt idx="353">
                  <c:v>3.3490000000000002</c:v>
                </c:pt>
                <c:pt idx="354">
                  <c:v>3.359</c:v>
                </c:pt>
                <c:pt idx="355">
                  <c:v>3.3690000000000007</c:v>
                </c:pt>
                <c:pt idx="356">
                  <c:v>3.3790000000000004</c:v>
                </c:pt>
                <c:pt idx="357">
                  <c:v>3.3890000000000002</c:v>
                </c:pt>
                <c:pt idx="358">
                  <c:v>3.399</c:v>
                </c:pt>
                <c:pt idx="359">
                  <c:v>3.4089999999999998</c:v>
                </c:pt>
                <c:pt idx="360">
                  <c:v>3.4190000000000005</c:v>
                </c:pt>
                <c:pt idx="361">
                  <c:v>3.4290000000000003</c:v>
                </c:pt>
                <c:pt idx="362">
                  <c:v>3.4390000000000001</c:v>
                </c:pt>
                <c:pt idx="363">
                  <c:v>3.4489999999999998</c:v>
                </c:pt>
                <c:pt idx="364">
                  <c:v>3.4590000000000005</c:v>
                </c:pt>
                <c:pt idx="365">
                  <c:v>3.4690000000000003</c:v>
                </c:pt>
                <c:pt idx="366">
                  <c:v>3.4790000000000001</c:v>
                </c:pt>
                <c:pt idx="367">
                  <c:v>3.4889999999999999</c:v>
                </c:pt>
                <c:pt idx="368">
                  <c:v>3.4990000000000006</c:v>
                </c:pt>
                <c:pt idx="369">
                  <c:v>3.5090000000000003</c:v>
                </c:pt>
                <c:pt idx="370">
                  <c:v>3.5190000000000001</c:v>
                </c:pt>
                <c:pt idx="371">
                  <c:v>3.5289999999999999</c:v>
                </c:pt>
                <c:pt idx="372">
                  <c:v>3.5390000000000006</c:v>
                </c:pt>
                <c:pt idx="373">
                  <c:v>3.5490000000000004</c:v>
                </c:pt>
                <c:pt idx="374">
                  <c:v>3.5590000000000002</c:v>
                </c:pt>
                <c:pt idx="375">
                  <c:v>3.569</c:v>
                </c:pt>
                <c:pt idx="376">
                  <c:v>3.5790000000000006</c:v>
                </c:pt>
                <c:pt idx="377">
                  <c:v>3.5890000000000004</c:v>
                </c:pt>
                <c:pt idx="378">
                  <c:v>3.5990000000000002</c:v>
                </c:pt>
                <c:pt idx="379">
                  <c:v>3.609</c:v>
                </c:pt>
                <c:pt idx="380">
                  <c:v>3.6190000000000007</c:v>
                </c:pt>
                <c:pt idx="381">
                  <c:v>3.6290000000000004</c:v>
                </c:pt>
                <c:pt idx="382">
                  <c:v>3.6390000000000002</c:v>
                </c:pt>
                <c:pt idx="383">
                  <c:v>3.649</c:v>
                </c:pt>
                <c:pt idx="384">
                  <c:v>3.6589999999999998</c:v>
                </c:pt>
                <c:pt idx="385">
                  <c:v>3.6690000000000005</c:v>
                </c:pt>
                <c:pt idx="386">
                  <c:v>3.6790000000000003</c:v>
                </c:pt>
                <c:pt idx="387">
                  <c:v>3.6890000000000001</c:v>
                </c:pt>
                <c:pt idx="388">
                  <c:v>3.6989999999999998</c:v>
                </c:pt>
                <c:pt idx="389">
                  <c:v>3.7090000000000005</c:v>
                </c:pt>
                <c:pt idx="390">
                  <c:v>3.7190000000000003</c:v>
                </c:pt>
                <c:pt idx="391">
                  <c:v>3.7290000000000001</c:v>
                </c:pt>
                <c:pt idx="392">
                  <c:v>3.7389999999999999</c:v>
                </c:pt>
                <c:pt idx="393">
                  <c:v>3.7490000000000006</c:v>
                </c:pt>
                <c:pt idx="394">
                  <c:v>3.7590000000000003</c:v>
                </c:pt>
                <c:pt idx="395">
                  <c:v>3.7690000000000001</c:v>
                </c:pt>
                <c:pt idx="396">
                  <c:v>3.7789999999999999</c:v>
                </c:pt>
                <c:pt idx="397">
                  <c:v>3.7890000000000006</c:v>
                </c:pt>
                <c:pt idx="398">
                  <c:v>3.7990000000000004</c:v>
                </c:pt>
                <c:pt idx="399">
                  <c:v>3.8090000000000002</c:v>
                </c:pt>
                <c:pt idx="400">
                  <c:v>3.819</c:v>
                </c:pt>
                <c:pt idx="401">
                  <c:v>3.8289999999999997</c:v>
                </c:pt>
                <c:pt idx="402">
                  <c:v>3.8390000000000004</c:v>
                </c:pt>
                <c:pt idx="403">
                  <c:v>3.8490000000000002</c:v>
                </c:pt>
                <c:pt idx="404">
                  <c:v>3.859</c:v>
                </c:pt>
                <c:pt idx="405">
                  <c:v>3.8689999999999998</c:v>
                </c:pt>
                <c:pt idx="406">
                  <c:v>3.8790000000000004</c:v>
                </c:pt>
                <c:pt idx="407">
                  <c:v>3.8890000000000002</c:v>
                </c:pt>
                <c:pt idx="408">
                  <c:v>3.899</c:v>
                </c:pt>
                <c:pt idx="409">
                  <c:v>3.9089999999999998</c:v>
                </c:pt>
                <c:pt idx="410">
                  <c:v>3.9189999999999996</c:v>
                </c:pt>
                <c:pt idx="411">
                  <c:v>3.9290000000000003</c:v>
                </c:pt>
                <c:pt idx="412">
                  <c:v>3.9390000000000001</c:v>
                </c:pt>
                <c:pt idx="413">
                  <c:v>3.9489999999999998</c:v>
                </c:pt>
                <c:pt idx="414">
                  <c:v>3.9589999999999996</c:v>
                </c:pt>
                <c:pt idx="415">
                  <c:v>3.9690000000000003</c:v>
                </c:pt>
                <c:pt idx="416">
                  <c:v>3.9790000000000001</c:v>
                </c:pt>
                <c:pt idx="417">
                  <c:v>3.9889999999999999</c:v>
                </c:pt>
                <c:pt idx="418">
                  <c:v>3.9989999999999997</c:v>
                </c:pt>
                <c:pt idx="419">
                  <c:v>4.0090000000000003</c:v>
                </c:pt>
                <c:pt idx="420">
                  <c:v>4.0190000000000001</c:v>
                </c:pt>
                <c:pt idx="421">
                  <c:v>4.0289999999999999</c:v>
                </c:pt>
                <c:pt idx="422">
                  <c:v>4.0389999999999997</c:v>
                </c:pt>
                <c:pt idx="423">
                  <c:v>4.0490000000000004</c:v>
                </c:pt>
                <c:pt idx="424">
                  <c:v>4.0590000000000002</c:v>
                </c:pt>
                <c:pt idx="425">
                  <c:v>4.069</c:v>
                </c:pt>
                <c:pt idx="426">
                  <c:v>4.0789999999999997</c:v>
                </c:pt>
                <c:pt idx="427">
                  <c:v>4.0890000000000004</c:v>
                </c:pt>
                <c:pt idx="428">
                  <c:v>4.0990000000000002</c:v>
                </c:pt>
                <c:pt idx="429">
                  <c:v>4.109</c:v>
                </c:pt>
                <c:pt idx="430">
                  <c:v>4.1189999999999998</c:v>
                </c:pt>
                <c:pt idx="431">
                  <c:v>4.1290000000000004</c:v>
                </c:pt>
                <c:pt idx="432">
                  <c:v>4.1390000000000002</c:v>
                </c:pt>
                <c:pt idx="433">
                  <c:v>4.149</c:v>
                </c:pt>
                <c:pt idx="434">
                  <c:v>4.1589999999999998</c:v>
                </c:pt>
                <c:pt idx="435">
                  <c:v>4.1690000000000005</c:v>
                </c:pt>
                <c:pt idx="436">
                  <c:v>4.1790000000000003</c:v>
                </c:pt>
                <c:pt idx="437">
                  <c:v>4.1890000000000001</c:v>
                </c:pt>
                <c:pt idx="438">
                  <c:v>4.1989999999999998</c:v>
                </c:pt>
                <c:pt idx="439">
                  <c:v>4.2089999999999996</c:v>
                </c:pt>
                <c:pt idx="440">
                  <c:v>4.2190000000000003</c:v>
                </c:pt>
                <c:pt idx="441">
                  <c:v>4.2290000000000001</c:v>
                </c:pt>
                <c:pt idx="442">
                  <c:v>4.2389999999999999</c:v>
                </c:pt>
                <c:pt idx="443">
                  <c:v>4.2489999999999997</c:v>
                </c:pt>
                <c:pt idx="444">
                  <c:v>4.2590000000000003</c:v>
                </c:pt>
                <c:pt idx="445">
                  <c:v>4.2690000000000001</c:v>
                </c:pt>
                <c:pt idx="446">
                  <c:v>4.2789999999999999</c:v>
                </c:pt>
                <c:pt idx="447">
                  <c:v>4.2889999999999997</c:v>
                </c:pt>
                <c:pt idx="448">
                  <c:v>4.2990000000000004</c:v>
                </c:pt>
                <c:pt idx="449">
                  <c:v>4.3090000000000002</c:v>
                </c:pt>
                <c:pt idx="450">
                  <c:v>4.319</c:v>
                </c:pt>
                <c:pt idx="451">
                  <c:v>4.3289999999999997</c:v>
                </c:pt>
                <c:pt idx="452">
                  <c:v>4.3390000000000004</c:v>
                </c:pt>
                <c:pt idx="453">
                  <c:v>4.3490000000000002</c:v>
                </c:pt>
                <c:pt idx="454">
                  <c:v>4.359</c:v>
                </c:pt>
                <c:pt idx="455">
                  <c:v>4.3689999999999998</c:v>
                </c:pt>
                <c:pt idx="456">
                  <c:v>4.3790000000000004</c:v>
                </c:pt>
                <c:pt idx="457">
                  <c:v>4.3890000000000002</c:v>
                </c:pt>
                <c:pt idx="458">
                  <c:v>4.399</c:v>
                </c:pt>
                <c:pt idx="459">
                  <c:v>4.4089999999999998</c:v>
                </c:pt>
                <c:pt idx="460">
                  <c:v>4.4190000000000005</c:v>
                </c:pt>
                <c:pt idx="461">
                  <c:v>4.4290000000000003</c:v>
                </c:pt>
                <c:pt idx="462">
                  <c:v>4.4390000000000001</c:v>
                </c:pt>
                <c:pt idx="463">
                  <c:v>4.4489999999999998</c:v>
                </c:pt>
                <c:pt idx="464">
                  <c:v>4.4589999999999996</c:v>
                </c:pt>
                <c:pt idx="465">
                  <c:v>4.4690000000000003</c:v>
                </c:pt>
                <c:pt idx="466">
                  <c:v>4.4790000000000001</c:v>
                </c:pt>
                <c:pt idx="467">
                  <c:v>4.4889999999999999</c:v>
                </c:pt>
                <c:pt idx="468">
                  <c:v>4.4989999999999997</c:v>
                </c:pt>
                <c:pt idx="469">
                  <c:v>4.5090000000000003</c:v>
                </c:pt>
                <c:pt idx="470">
                  <c:v>4.5190000000000001</c:v>
                </c:pt>
                <c:pt idx="471">
                  <c:v>4.5289999999999999</c:v>
                </c:pt>
                <c:pt idx="472">
                  <c:v>4.5389999999999997</c:v>
                </c:pt>
                <c:pt idx="473">
                  <c:v>4.5490000000000004</c:v>
                </c:pt>
                <c:pt idx="474">
                  <c:v>4.5590000000000002</c:v>
                </c:pt>
                <c:pt idx="475">
                  <c:v>4.569</c:v>
                </c:pt>
                <c:pt idx="476">
                  <c:v>4.5789999999999997</c:v>
                </c:pt>
                <c:pt idx="477">
                  <c:v>4.5890000000000004</c:v>
                </c:pt>
                <c:pt idx="478">
                  <c:v>4.5990000000000002</c:v>
                </c:pt>
                <c:pt idx="479">
                  <c:v>4.609</c:v>
                </c:pt>
                <c:pt idx="480">
                  <c:v>4.6189999999999998</c:v>
                </c:pt>
                <c:pt idx="481">
                  <c:v>4.6290000000000004</c:v>
                </c:pt>
                <c:pt idx="482">
                  <c:v>4.6390000000000002</c:v>
                </c:pt>
                <c:pt idx="483">
                  <c:v>4.649</c:v>
                </c:pt>
                <c:pt idx="484">
                  <c:v>4.6589999999999998</c:v>
                </c:pt>
                <c:pt idx="485">
                  <c:v>4.6690000000000005</c:v>
                </c:pt>
                <c:pt idx="486">
                  <c:v>4.6790000000000003</c:v>
                </c:pt>
                <c:pt idx="487">
                  <c:v>4.6890000000000001</c:v>
                </c:pt>
                <c:pt idx="488">
                  <c:v>4.6989999999999998</c:v>
                </c:pt>
                <c:pt idx="489">
                  <c:v>4.7089999999999996</c:v>
                </c:pt>
                <c:pt idx="490">
                  <c:v>4.7190000000000003</c:v>
                </c:pt>
                <c:pt idx="491">
                  <c:v>4.7290000000000001</c:v>
                </c:pt>
                <c:pt idx="492">
                  <c:v>4.7389999999999999</c:v>
                </c:pt>
                <c:pt idx="493">
                  <c:v>4.7489999999999997</c:v>
                </c:pt>
                <c:pt idx="494">
                  <c:v>4.7590000000000003</c:v>
                </c:pt>
                <c:pt idx="495">
                  <c:v>4.7690000000000001</c:v>
                </c:pt>
                <c:pt idx="496">
                  <c:v>4.7789999999999999</c:v>
                </c:pt>
                <c:pt idx="497">
                  <c:v>4.7889999999999997</c:v>
                </c:pt>
                <c:pt idx="498">
                  <c:v>4.7990000000000004</c:v>
                </c:pt>
                <c:pt idx="499">
                  <c:v>4.8090000000000002</c:v>
                </c:pt>
                <c:pt idx="500">
                  <c:v>4.819</c:v>
                </c:pt>
                <c:pt idx="501">
                  <c:v>4.8289999999999997</c:v>
                </c:pt>
                <c:pt idx="502">
                  <c:v>4.8390000000000004</c:v>
                </c:pt>
                <c:pt idx="503">
                  <c:v>4.8490000000000002</c:v>
                </c:pt>
                <c:pt idx="504">
                  <c:v>4.859</c:v>
                </c:pt>
                <c:pt idx="505">
                  <c:v>4.8689999999999998</c:v>
                </c:pt>
                <c:pt idx="506">
                  <c:v>4.8790000000000004</c:v>
                </c:pt>
                <c:pt idx="507">
                  <c:v>4.8890000000000002</c:v>
                </c:pt>
                <c:pt idx="508">
                  <c:v>4.899</c:v>
                </c:pt>
                <c:pt idx="509">
                  <c:v>4.9089999999999998</c:v>
                </c:pt>
                <c:pt idx="510">
                  <c:v>4.9190000000000005</c:v>
                </c:pt>
                <c:pt idx="511">
                  <c:v>4.9290000000000003</c:v>
                </c:pt>
                <c:pt idx="512">
                  <c:v>4.9390000000000001</c:v>
                </c:pt>
                <c:pt idx="513">
                  <c:v>4.9489999999999998</c:v>
                </c:pt>
                <c:pt idx="514">
                  <c:v>4.9589999999999996</c:v>
                </c:pt>
                <c:pt idx="515">
                  <c:v>4.9690000000000003</c:v>
                </c:pt>
                <c:pt idx="516">
                  <c:v>4.9790000000000001</c:v>
                </c:pt>
                <c:pt idx="517">
                  <c:v>4.9889999999999999</c:v>
                </c:pt>
                <c:pt idx="518">
                  <c:v>4.9989999999999997</c:v>
                </c:pt>
              </c:numCache>
            </c:numRef>
          </c:xVal>
          <c:yVal>
            <c:numRef>
              <c:f>'10ns2'!$G$5:$G$523</c:f>
              <c:numCache>
                <c:formatCode>General</c:formatCode>
                <c:ptCount val="519"/>
                <c:pt idx="0">
                  <c:v>-1.0462949319402741E-4</c:v>
                </c:pt>
                <c:pt idx="1">
                  <c:v>0.25615353088345061</c:v>
                </c:pt>
                <c:pt idx="2">
                  <c:v>0.37548589417276268</c:v>
                </c:pt>
                <c:pt idx="3">
                  <c:v>0.28879935996231754</c:v>
                </c:pt>
                <c:pt idx="4">
                  <c:v>0.35258662553826214</c:v>
                </c:pt>
                <c:pt idx="5">
                  <c:v>0.44550293348654713</c:v>
                </c:pt>
                <c:pt idx="6">
                  <c:v>0.28893198310346441</c:v>
                </c:pt>
                <c:pt idx="7">
                  <c:v>1.4275591191252046E-2</c:v>
                </c:pt>
                <c:pt idx="8">
                  <c:v>-0.12169203984518828</c:v>
                </c:pt>
                <c:pt idx="9">
                  <c:v>2.2530662797125345E-2</c:v>
                </c:pt>
                <c:pt idx="10">
                  <c:v>0.62762252647227723</c:v>
                </c:pt>
                <c:pt idx="11">
                  <c:v>0.84989455972998318</c:v>
                </c:pt>
                <c:pt idx="12">
                  <c:v>0.68261406192099527</c:v>
                </c:pt>
                <c:pt idx="13">
                  <c:v>8.9642659674794761E-2</c:v>
                </c:pt>
                <c:pt idx="14">
                  <c:v>0.37856003020826773</c:v>
                </c:pt>
                <c:pt idx="15">
                  <c:v>0.28342013570045771</c:v>
                </c:pt>
                <c:pt idx="16">
                  <c:v>0.26684634643754501</c:v>
                </c:pt>
                <c:pt idx="17">
                  <c:v>1.004550802518836E-2</c:v>
                </c:pt>
                <c:pt idx="18">
                  <c:v>0.40626977357545707</c:v>
                </c:pt>
                <c:pt idx="19">
                  <c:v>0.83216044915364129</c:v>
                </c:pt>
                <c:pt idx="20">
                  <c:v>3.4758619707152133E-2</c:v>
                </c:pt>
                <c:pt idx="21">
                  <c:v>1.6499786915795397E-2</c:v>
                </c:pt>
                <c:pt idx="22">
                  <c:v>-5.8929964007893743E-2</c:v>
                </c:pt>
                <c:pt idx="23">
                  <c:v>0.61350803197888903</c:v>
                </c:pt>
                <c:pt idx="24">
                  <c:v>-0.92244075617047772</c:v>
                </c:pt>
                <c:pt idx="25">
                  <c:v>-1.6762747782043874</c:v>
                </c:pt>
                <c:pt idx="26">
                  <c:v>-3.5866503172191857</c:v>
                </c:pt>
                <c:pt idx="27">
                  <c:v>-3.0772950920634075</c:v>
                </c:pt>
                <c:pt idx="28">
                  <c:v>-2.9529388959199787</c:v>
                </c:pt>
                <c:pt idx="29">
                  <c:v>-1.8240663845720748</c:v>
                </c:pt>
                <c:pt idx="30">
                  <c:v>-3.5624728747935945</c:v>
                </c:pt>
                <c:pt idx="31">
                  <c:v>-4.6344013843089478</c:v>
                </c:pt>
                <c:pt idx="32">
                  <c:v>-7.5851626275303214</c:v>
                </c:pt>
                <c:pt idx="33">
                  <c:v>-7.1862590674155733</c:v>
                </c:pt>
                <c:pt idx="34">
                  <c:v>-5.7667529122422172</c:v>
                </c:pt>
                <c:pt idx="35">
                  <c:v>-3.1147796148882598</c:v>
                </c:pt>
                <c:pt idx="36">
                  <c:v>-2.9327619354175791</c:v>
                </c:pt>
                <c:pt idx="37">
                  <c:v>-6.0225143326503208</c:v>
                </c:pt>
                <c:pt idx="38">
                  <c:v>-7.3133734553095344</c:v>
                </c:pt>
                <c:pt idx="39">
                  <c:v>-7.4576086425599399</c:v>
                </c:pt>
                <c:pt idx="40">
                  <c:v>-2.890790352448084</c:v>
                </c:pt>
                <c:pt idx="41">
                  <c:v>-0.19899229053564582</c:v>
                </c:pt>
                <c:pt idx="42">
                  <c:v>2.9052853983808582</c:v>
                </c:pt>
                <c:pt idx="43">
                  <c:v>1.5712529257688974</c:v>
                </c:pt>
                <c:pt idx="44">
                  <c:v>-0.46706162455957489</c:v>
                </c:pt>
                <c:pt idx="45">
                  <c:v>0.15423282326852217</c:v>
                </c:pt>
                <c:pt idx="46">
                  <c:v>1.9430048503461883</c:v>
                </c:pt>
                <c:pt idx="47">
                  <c:v>4.5622494045067219</c:v>
                </c:pt>
                <c:pt idx="48">
                  <c:v>6.0339119231027123</c:v>
                </c:pt>
                <c:pt idx="49">
                  <c:v>4.5734528021128753</c:v>
                </c:pt>
                <c:pt idx="50">
                  <c:v>2.6223447341839847</c:v>
                </c:pt>
                <c:pt idx="51">
                  <c:v>1.8391379981494256</c:v>
                </c:pt>
                <c:pt idx="52">
                  <c:v>2.7186811862556892</c:v>
                </c:pt>
                <c:pt idx="53">
                  <c:v>4.026047071414391</c:v>
                </c:pt>
                <c:pt idx="54">
                  <c:v>4.6152061213568878</c:v>
                </c:pt>
                <c:pt idx="55">
                  <c:v>2.0308736764866264</c:v>
                </c:pt>
                <c:pt idx="56">
                  <c:v>0.48463344881054776</c:v>
                </c:pt>
                <c:pt idx="57">
                  <c:v>0.62230371582406296</c:v>
                </c:pt>
                <c:pt idx="58">
                  <c:v>-0.4839404690424205</c:v>
                </c:pt>
                <c:pt idx="59">
                  <c:v>-2.9903747830319127E-2</c:v>
                </c:pt>
                <c:pt idx="60">
                  <c:v>-9.3292148382007056E-4</c:v>
                </c:pt>
                <c:pt idx="61">
                  <c:v>-0.85170843230588145</c:v>
                </c:pt>
                <c:pt idx="62">
                  <c:v>-1.8822335345388126</c:v>
                </c:pt>
                <c:pt idx="63">
                  <c:v>-3.0684718401598072</c:v>
                </c:pt>
                <c:pt idx="64">
                  <c:v>-3.102841621337189</c:v>
                </c:pt>
                <c:pt idx="65">
                  <c:v>-2.8367716177617694</c:v>
                </c:pt>
                <c:pt idx="66">
                  <c:v>-1.604507670055066</c:v>
                </c:pt>
                <c:pt idx="67">
                  <c:v>-2.0918168050967809</c:v>
                </c:pt>
                <c:pt idx="68">
                  <c:v>-1.8482535597903427</c:v>
                </c:pt>
                <c:pt idx="69">
                  <c:v>-0.52116912035427632</c:v>
                </c:pt>
                <c:pt idx="70">
                  <c:v>1.5687034047758961</c:v>
                </c:pt>
                <c:pt idx="71">
                  <c:v>1.8059064412117563</c:v>
                </c:pt>
                <c:pt idx="72">
                  <c:v>2.5133952988355572</c:v>
                </c:pt>
                <c:pt idx="73">
                  <c:v>2.6263856453158896</c:v>
                </c:pt>
                <c:pt idx="74">
                  <c:v>2.7194844413035177</c:v>
                </c:pt>
                <c:pt idx="75">
                  <c:v>2.888243008051071</c:v>
                </c:pt>
                <c:pt idx="76">
                  <c:v>5.0037637141641538</c:v>
                </c:pt>
                <c:pt idx="77">
                  <c:v>5.5497864841245974</c:v>
                </c:pt>
                <c:pt idx="78">
                  <c:v>6.3007402618116917</c:v>
                </c:pt>
                <c:pt idx="79">
                  <c:v>4.0324982969089547</c:v>
                </c:pt>
                <c:pt idx="80">
                  <c:v>3.2458139509361299</c:v>
                </c:pt>
                <c:pt idx="81">
                  <c:v>2.5623442078091552</c:v>
                </c:pt>
                <c:pt idx="82">
                  <c:v>3.4038720326700411</c:v>
                </c:pt>
                <c:pt idx="83">
                  <c:v>4.3433837068642047</c:v>
                </c:pt>
                <c:pt idx="84">
                  <c:v>4.4716845948933743</c:v>
                </c:pt>
                <c:pt idx="85">
                  <c:v>1.5986410985535624</c:v>
                </c:pt>
                <c:pt idx="86">
                  <c:v>-0.87629177073969444</c:v>
                </c:pt>
                <c:pt idx="87">
                  <c:v>-2.1364465400691293</c:v>
                </c:pt>
                <c:pt idx="88">
                  <c:v>-1.5105190353792071</c:v>
                </c:pt>
                <c:pt idx="89">
                  <c:v>-0.23409310107877568</c:v>
                </c:pt>
                <c:pt idx="90">
                  <c:v>-0.16306947487962065</c:v>
                </c:pt>
                <c:pt idx="91">
                  <c:v>-1.8982546169564207</c:v>
                </c:pt>
                <c:pt idx="92">
                  <c:v>-4.1146093062647839</c:v>
                </c:pt>
                <c:pt idx="93">
                  <c:v>-5.1343923760354464</c:v>
                </c:pt>
                <c:pt idx="94">
                  <c:v>-2.9389126895183644</c:v>
                </c:pt>
                <c:pt idx="95">
                  <c:v>-1.4585071383042518</c:v>
                </c:pt>
                <c:pt idx="96">
                  <c:v>-0.53959169369737192</c:v>
                </c:pt>
                <c:pt idx="97">
                  <c:v>-3.3377999108098022E-2</c:v>
                </c:pt>
                <c:pt idx="98">
                  <c:v>-1.5302019771994706</c:v>
                </c:pt>
                <c:pt idx="99">
                  <c:v>-2.4554680734812533</c:v>
                </c:pt>
                <c:pt idx="100">
                  <c:v>-1.9179893301926625</c:v>
                </c:pt>
                <c:pt idx="101">
                  <c:v>-0.37845241232989402</c:v>
                </c:pt>
                <c:pt idx="102">
                  <c:v>1.0200316190247982</c:v>
                </c:pt>
                <c:pt idx="103">
                  <c:v>1.0709135330318809</c:v>
                </c:pt>
                <c:pt idx="104">
                  <c:v>0.78680097396175097</c:v>
                </c:pt>
                <c:pt idx="105">
                  <c:v>0.79450572702331668</c:v>
                </c:pt>
                <c:pt idx="106">
                  <c:v>-0.52732740074663509</c:v>
                </c:pt>
                <c:pt idx="107">
                  <c:v>1.8748733527118375</c:v>
                </c:pt>
                <c:pt idx="108">
                  <c:v>3.8847695196598231</c:v>
                </c:pt>
                <c:pt idx="109">
                  <c:v>4.4594426083809946</c:v>
                </c:pt>
                <c:pt idx="110">
                  <c:v>3.6962488902960797</c:v>
                </c:pt>
                <c:pt idx="111">
                  <c:v>2.9601242557192728</c:v>
                </c:pt>
                <c:pt idx="112">
                  <c:v>1.7260975438770556</c:v>
                </c:pt>
                <c:pt idx="113">
                  <c:v>3.3018478945601841</c:v>
                </c:pt>
                <c:pt idx="114">
                  <c:v>3.4936631201182742</c:v>
                </c:pt>
                <c:pt idx="115">
                  <c:v>3.7267149391647871</c:v>
                </c:pt>
                <c:pt idx="116">
                  <c:v>2.7725615706560136</c:v>
                </c:pt>
                <c:pt idx="117">
                  <c:v>1.7973721801700764</c:v>
                </c:pt>
                <c:pt idx="118">
                  <c:v>2.4018176283086659</c:v>
                </c:pt>
                <c:pt idx="119">
                  <c:v>2.694578406427218</c:v>
                </c:pt>
                <c:pt idx="120">
                  <c:v>1.3768078093137301</c:v>
                </c:pt>
                <c:pt idx="121">
                  <c:v>0.85488258905517878</c:v>
                </c:pt>
                <c:pt idx="122">
                  <c:v>-0.71262834054792545</c:v>
                </c:pt>
                <c:pt idx="123">
                  <c:v>-1.3543862664187927</c:v>
                </c:pt>
                <c:pt idx="124">
                  <c:v>-2.1491746357188344</c:v>
                </c:pt>
                <c:pt idx="125">
                  <c:v>-3.6021629467070362</c:v>
                </c:pt>
                <c:pt idx="126">
                  <c:v>-3.4560077149513111</c:v>
                </c:pt>
                <c:pt idx="127">
                  <c:v>-3.0429634775820409</c:v>
                </c:pt>
                <c:pt idx="128">
                  <c:v>-2.3827458723928419</c:v>
                </c:pt>
                <c:pt idx="129">
                  <c:v>-3.0536134549437728</c:v>
                </c:pt>
                <c:pt idx="130">
                  <c:v>-3.0676538122440502</c:v>
                </c:pt>
                <c:pt idx="131">
                  <c:v>-2.5704007118318901</c:v>
                </c:pt>
                <c:pt idx="132">
                  <c:v>-1.4702064690907146</c:v>
                </c:pt>
                <c:pt idx="133">
                  <c:v>-1.0884928283690225</c:v>
                </c:pt>
                <c:pt idx="134">
                  <c:v>-0.24434364449922097</c:v>
                </c:pt>
                <c:pt idx="135">
                  <c:v>-0.376866568109267</c:v>
                </c:pt>
                <c:pt idx="136">
                  <c:v>-0.16308068946606991</c:v>
                </c:pt>
                <c:pt idx="137">
                  <c:v>0.30707517581657517</c:v>
                </c:pt>
                <c:pt idx="138">
                  <c:v>0.52812119553678394</c:v>
                </c:pt>
                <c:pt idx="139">
                  <c:v>0.89689025701563119</c:v>
                </c:pt>
                <c:pt idx="140">
                  <c:v>1.3853327775793658</c:v>
                </c:pt>
                <c:pt idx="141">
                  <c:v>1.8836124165107602</c:v>
                </c:pt>
                <c:pt idx="142">
                  <c:v>1.6928380139010266</c:v>
                </c:pt>
                <c:pt idx="143">
                  <c:v>2.2756005032457671</c:v>
                </c:pt>
                <c:pt idx="144">
                  <c:v>2.1526684142114414</c:v>
                </c:pt>
                <c:pt idx="145">
                  <c:v>1.7644115666667424</c:v>
                </c:pt>
                <c:pt idx="146">
                  <c:v>1.2965628445353334</c:v>
                </c:pt>
                <c:pt idx="147">
                  <c:v>1.0714977798545728</c:v>
                </c:pt>
                <c:pt idx="148">
                  <c:v>0.93251434674637723</c:v>
                </c:pt>
                <c:pt idx="149">
                  <c:v>0.90695179620438537</c:v>
                </c:pt>
                <c:pt idx="150">
                  <c:v>1.1712580427125463</c:v>
                </c:pt>
                <c:pt idx="151">
                  <c:v>0.82627373107104063</c:v>
                </c:pt>
                <c:pt idx="152">
                  <c:v>0.1328099416156423</c:v>
                </c:pt>
                <c:pt idx="153">
                  <c:v>0.13513454145815551</c:v>
                </c:pt>
                <c:pt idx="154">
                  <c:v>-1.3438457430960682</c:v>
                </c:pt>
                <c:pt idx="155">
                  <c:v>-0.76431602171343282</c:v>
                </c:pt>
                <c:pt idx="156">
                  <c:v>-0.87673889153170936</c:v>
                </c:pt>
                <c:pt idx="157">
                  <c:v>-0.58424300712158672</c:v>
                </c:pt>
                <c:pt idx="158">
                  <c:v>-1.4027543275232981</c:v>
                </c:pt>
                <c:pt idx="159">
                  <c:v>-3.7119235381069426</c:v>
                </c:pt>
                <c:pt idx="160">
                  <c:v>-3.9409261329290226</c:v>
                </c:pt>
                <c:pt idx="161">
                  <c:v>-2.98370979480854</c:v>
                </c:pt>
                <c:pt idx="162">
                  <c:v>-3.9352325372981722</c:v>
                </c:pt>
                <c:pt idx="163">
                  <c:v>-2.5775673368087935</c:v>
                </c:pt>
                <c:pt idx="164">
                  <c:v>-3.1499691615375083</c:v>
                </c:pt>
                <c:pt idx="165">
                  <c:v>-2.8842684238313909</c:v>
                </c:pt>
                <c:pt idx="166">
                  <c:v>-3.5061071803761146</c:v>
                </c:pt>
                <c:pt idx="167">
                  <c:v>-2.4280741556972076</c:v>
                </c:pt>
                <c:pt idx="168">
                  <c:v>-0.55386192319515803</c:v>
                </c:pt>
                <c:pt idx="169">
                  <c:v>0.14417924050292186</c:v>
                </c:pt>
                <c:pt idx="170">
                  <c:v>0.54319544035467904</c:v>
                </c:pt>
                <c:pt idx="171">
                  <c:v>-0.68778521204837784</c:v>
                </c:pt>
                <c:pt idx="172">
                  <c:v>0.51818630340622196</c:v>
                </c:pt>
                <c:pt idx="173">
                  <c:v>0.64173252862771224</c:v>
                </c:pt>
                <c:pt idx="174">
                  <c:v>0.66505018143501693</c:v>
                </c:pt>
                <c:pt idx="175">
                  <c:v>1.4060882623928155</c:v>
                </c:pt>
                <c:pt idx="176">
                  <c:v>0.913151281067899</c:v>
                </c:pt>
                <c:pt idx="177">
                  <c:v>1.2427125269363168</c:v>
                </c:pt>
                <c:pt idx="178">
                  <c:v>0.34513747989307286</c:v>
                </c:pt>
                <c:pt idx="179">
                  <c:v>-0.11122834863432174</c:v>
                </c:pt>
                <c:pt idx="180">
                  <c:v>0.18172003735635922</c:v>
                </c:pt>
                <c:pt idx="181">
                  <c:v>0.15567775047066368</c:v>
                </c:pt>
                <c:pt idx="182">
                  <c:v>1.4298119240788925</c:v>
                </c:pt>
                <c:pt idx="183">
                  <c:v>1.0222474294717669</c:v>
                </c:pt>
                <c:pt idx="184">
                  <c:v>0.62154020627762652</c:v>
                </c:pt>
                <c:pt idx="185">
                  <c:v>-0.72789667832472471</c:v>
                </c:pt>
                <c:pt idx="186">
                  <c:v>-0.55681304077484928</c:v>
                </c:pt>
                <c:pt idx="187">
                  <c:v>-1.2038019106572087</c:v>
                </c:pt>
                <c:pt idx="188">
                  <c:v>-1.4409995273297254</c:v>
                </c:pt>
                <c:pt idx="189">
                  <c:v>-0.95277512335507897</c:v>
                </c:pt>
                <c:pt idx="190">
                  <c:v>-1.8028617084405303</c:v>
                </c:pt>
                <c:pt idx="191">
                  <c:v>-0.88533772585298998</c:v>
                </c:pt>
                <c:pt idx="192">
                  <c:v>-1.913188413131901</c:v>
                </c:pt>
                <c:pt idx="193">
                  <c:v>-2.6563726946738813</c:v>
                </c:pt>
                <c:pt idx="194">
                  <c:v>-2.4305612271898562</c:v>
                </c:pt>
                <c:pt idx="195">
                  <c:v>-2.7785716474037869</c:v>
                </c:pt>
                <c:pt idx="196">
                  <c:v>-1.4338630971213036</c:v>
                </c:pt>
                <c:pt idx="197">
                  <c:v>-2.3917177528996056</c:v>
                </c:pt>
                <c:pt idx="198">
                  <c:v>-1.4466442199177623</c:v>
                </c:pt>
                <c:pt idx="199">
                  <c:v>-3.1705521880776795</c:v>
                </c:pt>
                <c:pt idx="200">
                  <c:v>-1.9117981833455238</c:v>
                </c:pt>
                <c:pt idx="201">
                  <c:v>-1.4825852009241691</c:v>
                </c:pt>
                <c:pt idx="202">
                  <c:v>-1.2915511286660308</c:v>
                </c:pt>
                <c:pt idx="203">
                  <c:v>-1.374240124999079</c:v>
                </c:pt>
                <c:pt idx="204">
                  <c:v>-0.48564814924156963</c:v>
                </c:pt>
                <c:pt idx="205">
                  <c:v>-1.7182290742031361</c:v>
                </c:pt>
                <c:pt idx="206">
                  <c:v>-1.8148749912038964</c:v>
                </c:pt>
                <c:pt idx="207">
                  <c:v>-1.1604539141978725</c:v>
                </c:pt>
                <c:pt idx="208">
                  <c:v>-0.99794186030016929</c:v>
                </c:pt>
                <c:pt idx="209">
                  <c:v>0.90333445966534787</c:v>
                </c:pt>
                <c:pt idx="210">
                  <c:v>0.78074205708565292</c:v>
                </c:pt>
                <c:pt idx="211">
                  <c:v>0.82414364998258716</c:v>
                </c:pt>
                <c:pt idx="212">
                  <c:v>0.48680222860552358</c:v>
                </c:pt>
                <c:pt idx="213">
                  <c:v>-0.94544097553126605</c:v>
                </c:pt>
                <c:pt idx="214">
                  <c:v>-9.9310718753100824E-2</c:v>
                </c:pt>
                <c:pt idx="215">
                  <c:v>0.38732194557788568</c:v>
                </c:pt>
                <c:pt idx="216">
                  <c:v>0.65481321448590379</c:v>
                </c:pt>
                <c:pt idx="217">
                  <c:v>0.86583771670933063</c:v>
                </c:pt>
                <c:pt idx="218">
                  <c:v>-8.3574974077185171E-3</c:v>
                </c:pt>
                <c:pt idx="219">
                  <c:v>-9.5399434460882393E-2</c:v>
                </c:pt>
                <c:pt idx="220">
                  <c:v>-0.49775727481529408</c:v>
                </c:pt>
                <c:pt idx="221">
                  <c:v>-0.27923497424404875</c:v>
                </c:pt>
                <c:pt idx="222">
                  <c:v>-0.77691539850528191</c:v>
                </c:pt>
                <c:pt idx="223">
                  <c:v>-0.28771067568313979</c:v>
                </c:pt>
                <c:pt idx="224">
                  <c:v>-0.13487648896827986</c:v>
                </c:pt>
                <c:pt idx="225">
                  <c:v>-1.2620264233408656</c:v>
                </c:pt>
                <c:pt idx="226">
                  <c:v>-1.7667106578004477</c:v>
                </c:pt>
                <c:pt idx="227">
                  <c:v>-1.3584360797584933</c:v>
                </c:pt>
                <c:pt idx="228">
                  <c:v>-1.7599319213563511</c:v>
                </c:pt>
                <c:pt idx="229">
                  <c:v>-2.0780057820530082</c:v>
                </c:pt>
                <c:pt idx="230">
                  <c:v>-2.9251444577505099</c:v>
                </c:pt>
                <c:pt idx="231">
                  <c:v>-2.9971103233831542</c:v>
                </c:pt>
                <c:pt idx="232">
                  <c:v>-2.0161459575695071</c:v>
                </c:pt>
                <c:pt idx="233">
                  <c:v>-2.8260416891989069</c:v>
                </c:pt>
                <c:pt idx="234">
                  <c:v>-3.3759232244377717</c:v>
                </c:pt>
                <c:pt idx="235">
                  <c:v>-3.3559328858236137</c:v>
                </c:pt>
                <c:pt idx="236">
                  <c:v>-2.8279107126129981</c:v>
                </c:pt>
                <c:pt idx="237">
                  <c:v>-1.6301306978645833</c:v>
                </c:pt>
                <c:pt idx="238">
                  <c:v>-2.6459298571527059</c:v>
                </c:pt>
                <c:pt idx="239">
                  <c:v>-2.1411574493285199</c:v>
                </c:pt>
                <c:pt idx="240">
                  <c:v>-2.2125595464284133</c:v>
                </c:pt>
                <c:pt idx="241">
                  <c:v>-2.006359799265601</c:v>
                </c:pt>
                <c:pt idx="242">
                  <c:v>-2.118114006203224</c:v>
                </c:pt>
                <c:pt idx="243">
                  <c:v>-0.2538308467313648</c:v>
                </c:pt>
                <c:pt idx="244">
                  <c:v>0.72627771086020099</c:v>
                </c:pt>
                <c:pt idx="245">
                  <c:v>0.69563753967867559</c:v>
                </c:pt>
                <c:pt idx="246">
                  <c:v>0.96285774067450003</c:v>
                </c:pt>
                <c:pt idx="247">
                  <c:v>0.54057776516841516</c:v>
                </c:pt>
                <c:pt idx="248">
                  <c:v>1.0243533454783513</c:v>
                </c:pt>
                <c:pt idx="249">
                  <c:v>0.84522169429530991</c:v>
                </c:pt>
                <c:pt idx="250">
                  <c:v>2.2332973263579858</c:v>
                </c:pt>
                <c:pt idx="251">
                  <c:v>1.7569654855676411</c:v>
                </c:pt>
                <c:pt idx="252">
                  <c:v>1.0189186718638474</c:v>
                </c:pt>
                <c:pt idx="253">
                  <c:v>0.7501556660232227</c:v>
                </c:pt>
                <c:pt idx="254">
                  <c:v>0.48102663596649164</c:v>
                </c:pt>
                <c:pt idx="255">
                  <c:v>8.5859019924852342E-2</c:v>
                </c:pt>
                <c:pt idx="256">
                  <c:v>0.21907802681340094</c:v>
                </c:pt>
                <c:pt idx="257">
                  <c:v>-0.19260142238079858</c:v>
                </c:pt>
                <c:pt idx="258">
                  <c:v>-0.64965086121879634</c:v>
                </c:pt>
                <c:pt idx="259">
                  <c:v>-0.66354183538646172</c:v>
                </c:pt>
                <c:pt idx="260">
                  <c:v>-2.2063214975724703</c:v>
                </c:pt>
                <c:pt idx="261">
                  <c:v>-2.7302826955989747</c:v>
                </c:pt>
                <c:pt idx="262">
                  <c:v>-2.4128720644713</c:v>
                </c:pt>
                <c:pt idx="263">
                  <c:v>-3.0510530317890527</c:v>
                </c:pt>
                <c:pt idx="264">
                  <c:v>-3.4698210865095569</c:v>
                </c:pt>
                <c:pt idx="265">
                  <c:v>-4.8516303162383245</c:v>
                </c:pt>
                <c:pt idx="266">
                  <c:v>-4.6371284448476766</c:v>
                </c:pt>
                <c:pt idx="267">
                  <c:v>-6.130918528892102</c:v>
                </c:pt>
                <c:pt idx="268">
                  <c:v>-5.5048742120474365</c:v>
                </c:pt>
                <c:pt idx="269">
                  <c:v>-3.9772110979675324</c:v>
                </c:pt>
                <c:pt idx="270">
                  <c:v>-3.605358368571256</c:v>
                </c:pt>
                <c:pt idx="271">
                  <c:v>-3.3799694386184438</c:v>
                </c:pt>
                <c:pt idx="272">
                  <c:v>-3.7640412124525637</c:v>
                </c:pt>
                <c:pt idx="273">
                  <c:v>-2.030026609033273</c:v>
                </c:pt>
                <c:pt idx="274">
                  <c:v>-1.8058349426448856</c:v>
                </c:pt>
                <c:pt idx="275">
                  <c:v>-1.5572859552343052</c:v>
                </c:pt>
                <c:pt idx="276">
                  <c:v>-3.5629655640256885E-2</c:v>
                </c:pt>
                <c:pt idx="277">
                  <c:v>-0.63739827559485729</c:v>
                </c:pt>
                <c:pt idx="278">
                  <c:v>-5.3994794770654053E-2</c:v>
                </c:pt>
                <c:pt idx="279">
                  <c:v>0.69117710333875682</c:v>
                </c:pt>
                <c:pt idx="280">
                  <c:v>1.0976707364882667</c:v>
                </c:pt>
                <c:pt idx="281">
                  <c:v>1.1001890998106756</c:v>
                </c:pt>
                <c:pt idx="282">
                  <c:v>0.62176106187341595</c:v>
                </c:pt>
                <c:pt idx="283">
                  <c:v>1.4596641335831606E-2</c:v>
                </c:pt>
                <c:pt idx="284">
                  <c:v>1.4542169544488193</c:v>
                </c:pt>
                <c:pt idx="285">
                  <c:v>0.59885292149581826</c:v>
                </c:pt>
                <c:pt idx="286">
                  <c:v>0.97138776366300084</c:v>
                </c:pt>
                <c:pt idx="287">
                  <c:v>0.3575850995299148</c:v>
                </c:pt>
                <c:pt idx="288">
                  <c:v>-0.84221539047363647</c:v>
                </c:pt>
                <c:pt idx="289">
                  <c:v>-2.129734545123656</c:v>
                </c:pt>
                <c:pt idx="290">
                  <c:v>-2.230070250434192</c:v>
                </c:pt>
                <c:pt idx="291">
                  <c:v>-2.3938251801546215</c:v>
                </c:pt>
                <c:pt idx="292">
                  <c:v>-2.6202524099130922</c:v>
                </c:pt>
                <c:pt idx="293">
                  <c:v>-3.3424185459678109</c:v>
                </c:pt>
                <c:pt idx="294">
                  <c:v>-3.9475793079053272</c:v>
                </c:pt>
                <c:pt idx="295">
                  <c:v>-4.6948986291582422</c:v>
                </c:pt>
                <c:pt idx="296">
                  <c:v>-4.8963925506243298</c:v>
                </c:pt>
                <c:pt idx="297">
                  <c:v>-4.2651526077364403</c:v>
                </c:pt>
                <c:pt idx="298">
                  <c:v>-4.0413689045383325</c:v>
                </c:pt>
                <c:pt idx="299">
                  <c:v>-3.1610338659776547</c:v>
                </c:pt>
                <c:pt idx="300">
                  <c:v>-4.0167899892160612</c:v>
                </c:pt>
                <c:pt idx="301">
                  <c:v>-2.7456878461594414</c:v>
                </c:pt>
                <c:pt idx="302">
                  <c:v>-3.0864330843860572</c:v>
                </c:pt>
                <c:pt idx="303">
                  <c:v>-1.9029693488317689</c:v>
                </c:pt>
                <c:pt idx="304">
                  <c:v>-1.8081150263047689</c:v>
                </c:pt>
                <c:pt idx="305">
                  <c:v>-0.64890693095154406</c:v>
                </c:pt>
                <c:pt idx="306">
                  <c:v>-1.6283915287715889</c:v>
                </c:pt>
                <c:pt idx="307">
                  <c:v>-1.2673172841787474</c:v>
                </c:pt>
                <c:pt idx="308">
                  <c:v>-0.40856660799268862</c:v>
                </c:pt>
                <c:pt idx="309">
                  <c:v>-0.68982633979311103</c:v>
                </c:pt>
                <c:pt idx="310">
                  <c:v>0.56727539921091275</c:v>
                </c:pt>
                <c:pt idx="311">
                  <c:v>-0.22572753601249484</c:v>
                </c:pt>
                <c:pt idx="312">
                  <c:v>-0.40568974646526446</c:v>
                </c:pt>
                <c:pt idx="313">
                  <c:v>0.38760556834981141</c:v>
                </c:pt>
                <c:pt idx="314">
                  <c:v>-0.83726160536910399</c:v>
                </c:pt>
                <c:pt idx="315">
                  <c:v>0.16559433760362641</c:v>
                </c:pt>
                <c:pt idx="316">
                  <c:v>0.88837727675109512</c:v>
                </c:pt>
                <c:pt idx="317">
                  <c:v>-0.6150209267406348</c:v>
                </c:pt>
                <c:pt idx="318">
                  <c:v>-1.6195150840321784</c:v>
                </c:pt>
                <c:pt idx="319">
                  <c:v>-2.2771734854197545</c:v>
                </c:pt>
                <c:pt idx="320">
                  <c:v>-3.3746822620013663</c:v>
                </c:pt>
                <c:pt idx="321">
                  <c:v>-3.4129924123767967</c:v>
                </c:pt>
                <c:pt idx="322">
                  <c:v>-2.9574526316158103</c:v>
                </c:pt>
                <c:pt idx="323">
                  <c:v>-3.5863899506277077</c:v>
                </c:pt>
                <c:pt idx="324">
                  <c:v>-4.3852591940703016</c:v>
                </c:pt>
                <c:pt idx="325">
                  <c:v>-4.6759603681876278</c:v>
                </c:pt>
                <c:pt idx="326">
                  <c:v>-5.3086531538927808</c:v>
                </c:pt>
                <c:pt idx="327">
                  <c:v>-5.4334085223083655</c:v>
                </c:pt>
                <c:pt idx="328">
                  <c:v>-4.5583004013851642</c:v>
                </c:pt>
                <c:pt idx="329">
                  <c:v>-4.2614112926295462</c:v>
                </c:pt>
                <c:pt idx="330">
                  <c:v>-4.9972934929574997</c:v>
                </c:pt>
                <c:pt idx="331">
                  <c:v>-5.1478217012673149</c:v>
                </c:pt>
                <c:pt idx="332">
                  <c:v>-4.5578786982354149</c:v>
                </c:pt>
                <c:pt idx="333">
                  <c:v>-3.5295008830607264</c:v>
                </c:pt>
                <c:pt idx="334">
                  <c:v>-2.9834349924658872</c:v>
                </c:pt>
                <c:pt idx="335">
                  <c:v>-3.3719702549540838</c:v>
                </c:pt>
                <c:pt idx="336">
                  <c:v>-3.6042183016815708</c:v>
                </c:pt>
                <c:pt idx="337">
                  <c:v>-2.0877538151232402</c:v>
                </c:pt>
                <c:pt idx="338">
                  <c:v>-1.4302742773998871</c:v>
                </c:pt>
                <c:pt idx="339">
                  <c:v>-0.3388956683711255</c:v>
                </c:pt>
                <c:pt idx="340">
                  <c:v>-0.21552015730488572</c:v>
                </c:pt>
                <c:pt idx="341">
                  <c:v>0.21502802325210801</c:v>
                </c:pt>
                <c:pt idx="342">
                  <c:v>0.28386283082692199</c:v>
                </c:pt>
                <c:pt idx="343">
                  <c:v>0.9593634061773193</c:v>
                </c:pt>
                <c:pt idx="344">
                  <c:v>1.5441805737485244</c:v>
                </c:pt>
                <c:pt idx="345">
                  <c:v>1.437529551243518</c:v>
                </c:pt>
                <c:pt idx="346">
                  <c:v>1.7024259299696509</c:v>
                </c:pt>
                <c:pt idx="347">
                  <c:v>0.55552561309108661</c:v>
                </c:pt>
                <c:pt idx="348">
                  <c:v>0.85536173527439185</c:v>
                </c:pt>
                <c:pt idx="349">
                  <c:v>-0.90469001448177888</c:v>
                </c:pt>
                <c:pt idx="350">
                  <c:v>-0.20535418461386268</c:v>
                </c:pt>
                <c:pt idx="351">
                  <c:v>-2.2338066636229659</c:v>
                </c:pt>
                <c:pt idx="352">
                  <c:v>-0.93422844435777197</c:v>
                </c:pt>
                <c:pt idx="353">
                  <c:v>-2.1994510558404565</c:v>
                </c:pt>
                <c:pt idx="354">
                  <c:v>-3.8895917648610663</c:v>
                </c:pt>
                <c:pt idx="355">
                  <c:v>-4.3894798442442058</c:v>
                </c:pt>
                <c:pt idx="356">
                  <c:v>-4.9325004903784224</c:v>
                </c:pt>
                <c:pt idx="357">
                  <c:v>-5.4039499295227431</c:v>
                </c:pt>
                <c:pt idx="358">
                  <c:v>-5.2787426580610628</c:v>
                </c:pt>
                <c:pt idx="359">
                  <c:v>-6.0985075584556965</c:v>
                </c:pt>
                <c:pt idx="360">
                  <c:v>-6.6943555033886568</c:v>
                </c:pt>
                <c:pt idx="361">
                  <c:v>-6.947558317330973</c:v>
                </c:pt>
                <c:pt idx="362">
                  <c:v>-7.0092011504210996</c:v>
                </c:pt>
                <c:pt idx="363">
                  <c:v>-6.453728505720365</c:v>
                </c:pt>
                <c:pt idx="364">
                  <c:v>-6.4003408122418133</c:v>
                </c:pt>
                <c:pt idx="365">
                  <c:v>-4.8318156154772023</c:v>
                </c:pt>
                <c:pt idx="366">
                  <c:v>-4.3342856461782695</c:v>
                </c:pt>
                <c:pt idx="367">
                  <c:v>-3.9515509193350837</c:v>
                </c:pt>
                <c:pt idx="368">
                  <c:v>-2.9901004202842154</c:v>
                </c:pt>
                <c:pt idx="369">
                  <c:v>-2.5383491911928497</c:v>
                </c:pt>
                <c:pt idx="370">
                  <c:v>-0.84338981728978313</c:v>
                </c:pt>
                <c:pt idx="371">
                  <c:v>-1.0548865542461625</c:v>
                </c:pt>
                <c:pt idx="372">
                  <c:v>-0.12483371339498217</c:v>
                </c:pt>
                <c:pt idx="373">
                  <c:v>0.11990344360931426</c:v>
                </c:pt>
                <c:pt idx="374">
                  <c:v>1.1766316360133895</c:v>
                </c:pt>
                <c:pt idx="375">
                  <c:v>1.5665208068673113</c:v>
                </c:pt>
                <c:pt idx="376">
                  <c:v>1.9247971572622913</c:v>
                </c:pt>
                <c:pt idx="377">
                  <c:v>1.4916622918329265</c:v>
                </c:pt>
                <c:pt idx="378">
                  <c:v>0.96932011324466005</c:v>
                </c:pt>
                <c:pt idx="379">
                  <c:v>1.1243955176958171</c:v>
                </c:pt>
                <c:pt idx="380">
                  <c:v>1.4945536554506407</c:v>
                </c:pt>
                <c:pt idx="381">
                  <c:v>0.23881597452009418</c:v>
                </c:pt>
                <c:pt idx="382">
                  <c:v>-0.12984724336167552</c:v>
                </c:pt>
                <c:pt idx="383">
                  <c:v>-2.3550670501783046</c:v>
                </c:pt>
                <c:pt idx="384">
                  <c:v>-2.6824928312077061</c:v>
                </c:pt>
                <c:pt idx="385">
                  <c:v>-2.9677647207574309</c:v>
                </c:pt>
                <c:pt idx="386">
                  <c:v>-3.6510638857017947</c:v>
                </c:pt>
                <c:pt idx="387">
                  <c:v>-4.4898139453363566</c:v>
                </c:pt>
                <c:pt idx="388">
                  <c:v>-5.2806501461490765</c:v>
                </c:pt>
                <c:pt idx="389">
                  <c:v>-5.4258199682200159</c:v>
                </c:pt>
                <c:pt idx="390">
                  <c:v>-5.6712230445605414</c:v>
                </c:pt>
                <c:pt idx="391">
                  <c:v>-6.0052123149090955</c:v>
                </c:pt>
                <c:pt idx="392">
                  <c:v>-5.5808681102789048</c:v>
                </c:pt>
                <c:pt idx="393">
                  <c:v>-5.9936089142744464</c:v>
                </c:pt>
                <c:pt idx="394">
                  <c:v>-5.8985547909521809</c:v>
                </c:pt>
                <c:pt idx="395">
                  <c:v>-6.3304759845178449</c:v>
                </c:pt>
                <c:pt idx="396">
                  <c:v>-5.7586818554816057</c:v>
                </c:pt>
                <c:pt idx="397">
                  <c:v>-4.6137653654889297</c:v>
                </c:pt>
                <c:pt idx="398">
                  <c:v>-3.0305838908698739</c:v>
                </c:pt>
                <c:pt idx="399">
                  <c:v>-2.7721042415049642</c:v>
                </c:pt>
                <c:pt idx="400">
                  <c:v>-1.9833070113552109</c:v>
                </c:pt>
                <c:pt idx="401">
                  <c:v>-1.6845878130534953</c:v>
                </c:pt>
                <c:pt idx="402">
                  <c:v>-0.86457188638141247</c:v>
                </c:pt>
                <c:pt idx="403">
                  <c:v>-1.8826923745649289</c:v>
                </c:pt>
                <c:pt idx="404">
                  <c:v>-1.0466320915357441</c:v>
                </c:pt>
                <c:pt idx="405">
                  <c:v>-0.85306895073726663</c:v>
                </c:pt>
                <c:pt idx="406">
                  <c:v>-1.4764412289322091</c:v>
                </c:pt>
                <c:pt idx="407">
                  <c:v>-0.29012315382200971</c:v>
                </c:pt>
                <c:pt idx="408">
                  <c:v>-0.83694550197411255</c:v>
                </c:pt>
                <c:pt idx="409">
                  <c:v>-0.80846745727506297</c:v>
                </c:pt>
                <c:pt idx="410">
                  <c:v>-0.42949907195334047</c:v>
                </c:pt>
                <c:pt idx="411">
                  <c:v>-0.11166716762708129</c:v>
                </c:pt>
                <c:pt idx="412">
                  <c:v>0.26036793764607147</c:v>
                </c:pt>
                <c:pt idx="413">
                  <c:v>-0.65541370063496895</c:v>
                </c:pt>
                <c:pt idx="414">
                  <c:v>-9.1521932230338443E-2</c:v>
                </c:pt>
                <c:pt idx="415">
                  <c:v>-1.5056022401721347</c:v>
                </c:pt>
                <c:pt idx="416">
                  <c:v>-1.5542686219700919</c:v>
                </c:pt>
                <c:pt idx="417">
                  <c:v>-1.3167638626906473</c:v>
                </c:pt>
                <c:pt idx="418">
                  <c:v>-0.86267210941156458</c:v>
                </c:pt>
                <c:pt idx="419">
                  <c:v>-0.86989280246324774</c:v>
                </c:pt>
                <c:pt idx="420">
                  <c:v>-1.6152523490966493</c:v>
                </c:pt>
                <c:pt idx="421">
                  <c:v>-2.4786264600247039</c:v>
                </c:pt>
                <c:pt idx="422">
                  <c:v>-2.6064441187530263</c:v>
                </c:pt>
                <c:pt idx="423">
                  <c:v>-2.5774677975173907</c:v>
                </c:pt>
                <c:pt idx="424">
                  <c:v>-2.1081889843060053</c:v>
                </c:pt>
                <c:pt idx="425">
                  <c:v>-1.778765743873437</c:v>
                </c:pt>
                <c:pt idx="426">
                  <c:v>-2.7679870041960268</c:v>
                </c:pt>
                <c:pt idx="427">
                  <c:v>-3.600684729285311</c:v>
                </c:pt>
                <c:pt idx="428">
                  <c:v>-2.7613722421890787</c:v>
                </c:pt>
                <c:pt idx="429">
                  <c:v>-4.0157541946330877</c:v>
                </c:pt>
                <c:pt idx="430">
                  <c:v>-2.4036607450439087</c:v>
                </c:pt>
                <c:pt idx="431">
                  <c:v>-3.0228891197372674</c:v>
                </c:pt>
                <c:pt idx="432">
                  <c:v>-3.8092019451976693</c:v>
                </c:pt>
                <c:pt idx="433">
                  <c:v>-3.0687362071452089</c:v>
                </c:pt>
                <c:pt idx="434">
                  <c:v>-3.4121878930650533</c:v>
                </c:pt>
                <c:pt idx="435">
                  <c:v>-3.6353152150250265</c:v>
                </c:pt>
                <c:pt idx="436">
                  <c:v>-3.0047653521751094</c:v>
                </c:pt>
                <c:pt idx="437">
                  <c:v>-2.1017399391605718</c:v>
                </c:pt>
                <c:pt idx="438">
                  <c:v>-2.5295780934092846</c:v>
                </c:pt>
                <c:pt idx="439">
                  <c:v>-2.0944285211389255</c:v>
                </c:pt>
                <c:pt idx="440">
                  <c:v>-2.620077958785906</c:v>
                </c:pt>
                <c:pt idx="441">
                  <c:v>-2.6742246708494886</c:v>
                </c:pt>
                <c:pt idx="442">
                  <c:v>-1.808159426249456</c:v>
                </c:pt>
                <c:pt idx="443">
                  <c:v>-1.7770739152082156</c:v>
                </c:pt>
                <c:pt idx="444">
                  <c:v>-2.4941483530238591</c:v>
                </c:pt>
                <c:pt idx="445">
                  <c:v>-1.6812275443621765</c:v>
                </c:pt>
                <c:pt idx="446">
                  <c:v>-1.5913576502703246</c:v>
                </c:pt>
                <c:pt idx="447">
                  <c:v>-0.44848650258999934</c:v>
                </c:pt>
                <c:pt idx="448">
                  <c:v>-1.4132843965237436</c:v>
                </c:pt>
                <c:pt idx="449">
                  <c:v>0.47843399860480762</c:v>
                </c:pt>
                <c:pt idx="450">
                  <c:v>-0.4407766753713136</c:v>
                </c:pt>
                <c:pt idx="451">
                  <c:v>-0.89154723351454246</c:v>
                </c:pt>
                <c:pt idx="452">
                  <c:v>-1.0125507848179152</c:v>
                </c:pt>
                <c:pt idx="453">
                  <c:v>-0.10019846064937354</c:v>
                </c:pt>
                <c:pt idx="454">
                  <c:v>-0.77685160581863566</c:v>
                </c:pt>
                <c:pt idx="455">
                  <c:v>-0.44618562832738107</c:v>
                </c:pt>
                <c:pt idx="456">
                  <c:v>-0.57464252232141222</c:v>
                </c:pt>
                <c:pt idx="457">
                  <c:v>-2.0669767097912257</c:v>
                </c:pt>
                <c:pt idx="458">
                  <c:v>-1.9909259476650645</c:v>
                </c:pt>
                <c:pt idx="459">
                  <c:v>-3.2870825767825766</c:v>
                </c:pt>
                <c:pt idx="460">
                  <c:v>-3.1446968626240204</c:v>
                </c:pt>
                <c:pt idx="461">
                  <c:v>-3.7520599271915867</c:v>
                </c:pt>
                <c:pt idx="462">
                  <c:v>-3.3982557526026418</c:v>
                </c:pt>
                <c:pt idx="463">
                  <c:v>-3.6898646911728457</c:v>
                </c:pt>
                <c:pt idx="464">
                  <c:v>-3.8518869407965677</c:v>
                </c:pt>
                <c:pt idx="465">
                  <c:v>-3.6793654774623317</c:v>
                </c:pt>
                <c:pt idx="466">
                  <c:v>-2.9395652207503371</c:v>
                </c:pt>
                <c:pt idx="467">
                  <c:v>-3.4300247137839839</c:v>
                </c:pt>
                <c:pt idx="468">
                  <c:v>-3.2167887153825823</c:v>
                </c:pt>
                <c:pt idx="469">
                  <c:v>-3.450818103326128</c:v>
                </c:pt>
                <c:pt idx="470">
                  <c:v>-3.34396690980362</c:v>
                </c:pt>
                <c:pt idx="471">
                  <c:v>-2.7227432142408183</c:v>
                </c:pt>
                <c:pt idx="472">
                  <c:v>-2.1829757308663842</c:v>
                </c:pt>
                <c:pt idx="473">
                  <c:v>-1.226652268385914</c:v>
                </c:pt>
                <c:pt idx="474">
                  <c:v>-1.0820295074468227</c:v>
                </c:pt>
                <c:pt idx="475">
                  <c:v>-2.1957228110926357</c:v>
                </c:pt>
                <c:pt idx="476">
                  <c:v>-1.1795938995645683</c:v>
                </c:pt>
                <c:pt idx="477">
                  <c:v>-0.78720510134387656</c:v>
                </c:pt>
                <c:pt idx="478">
                  <c:v>-0.80686491629488266</c:v>
                </c:pt>
                <c:pt idx="479">
                  <c:v>0.27770594489406086</c:v>
                </c:pt>
                <c:pt idx="480">
                  <c:v>-0.14866274675434799</c:v>
                </c:pt>
                <c:pt idx="481">
                  <c:v>-0.18548422415572308</c:v>
                </c:pt>
                <c:pt idx="482">
                  <c:v>0.56878920099763253</c:v>
                </c:pt>
                <c:pt idx="483">
                  <c:v>-0.64177955227799144</c:v>
                </c:pt>
                <c:pt idx="484">
                  <c:v>-0.42488294653986003</c:v>
                </c:pt>
                <c:pt idx="485">
                  <c:v>-0.49941581515710531</c:v>
                </c:pt>
                <c:pt idx="486">
                  <c:v>-2.11927062903281E-2</c:v>
                </c:pt>
                <c:pt idx="487">
                  <c:v>-0.86616513377805715</c:v>
                </c:pt>
                <c:pt idx="488">
                  <c:v>-1.1478765504321395</c:v>
                </c:pt>
                <c:pt idx="489">
                  <c:v>-0.51427203077495287</c:v>
                </c:pt>
                <c:pt idx="490">
                  <c:v>-2.1846221778582873</c:v>
                </c:pt>
                <c:pt idx="491">
                  <c:v>-0.78965037737686039</c:v>
                </c:pt>
                <c:pt idx="492">
                  <c:v>-3.2875970785310491</c:v>
                </c:pt>
                <c:pt idx="493">
                  <c:v>-2.9631457327117521</c:v>
                </c:pt>
                <c:pt idx="494">
                  <c:v>-4.7026187624932767</c:v>
                </c:pt>
                <c:pt idx="495">
                  <c:v>-5.6070662430854812</c:v>
                </c:pt>
                <c:pt idx="496">
                  <c:v>-5.2566163573406008</c:v>
                </c:pt>
                <c:pt idx="497">
                  <c:v>-4.5739190721931049</c:v>
                </c:pt>
                <c:pt idx="498">
                  <c:v>-4.9323771812686763</c:v>
                </c:pt>
                <c:pt idx="499">
                  <c:v>-4.8594642596041986</c:v>
                </c:pt>
                <c:pt idx="500">
                  <c:v>-4.9035167501045711</c:v>
                </c:pt>
                <c:pt idx="501">
                  <c:v>-4.3751747169094592</c:v>
                </c:pt>
                <c:pt idx="502">
                  <c:v>-3.0659481044603805</c:v>
                </c:pt>
                <c:pt idx="503">
                  <c:v>-2.9278744315453817</c:v>
                </c:pt>
                <c:pt idx="504">
                  <c:v>-2.3371344426849268</c:v>
                </c:pt>
                <c:pt idx="505">
                  <c:v>-2.7373547428086171</c:v>
                </c:pt>
                <c:pt idx="506">
                  <c:v>-1.8865730819764002</c:v>
                </c:pt>
                <c:pt idx="507">
                  <c:v>-1.0659295458769709</c:v>
                </c:pt>
                <c:pt idx="508">
                  <c:v>-0.4073376597442091</c:v>
                </c:pt>
                <c:pt idx="509">
                  <c:v>-6.803861735645711E-2</c:v>
                </c:pt>
                <c:pt idx="510">
                  <c:v>0.24634995240343871</c:v>
                </c:pt>
                <c:pt idx="511">
                  <c:v>-0.57637598383694133</c:v>
                </c:pt>
                <c:pt idx="512">
                  <c:v>-0.81496111396161197</c:v>
                </c:pt>
                <c:pt idx="513">
                  <c:v>-7.3708600411223735E-2</c:v>
                </c:pt>
                <c:pt idx="514">
                  <c:v>-0.41474894284553532</c:v>
                </c:pt>
                <c:pt idx="515">
                  <c:v>1.2132610917475262</c:v>
                </c:pt>
                <c:pt idx="516">
                  <c:v>0.2320708110992058</c:v>
                </c:pt>
                <c:pt idx="517">
                  <c:v>-0.91182118233597009</c:v>
                </c:pt>
                <c:pt idx="518">
                  <c:v>0.20799134903646888</c:v>
                </c:pt>
              </c:numCache>
            </c:numRef>
          </c:yVal>
          <c:smooth val="0"/>
        </c:ser>
        <c:ser>
          <c:idx val="1"/>
          <c:order val="1"/>
          <c:tx>
            <c:strRef>
              <c:f>'10ns2'!$H$4</c:f>
              <c:strCache>
                <c:ptCount val="1"/>
                <c:pt idx="0">
                  <c:v>Y</c:v>
                </c:pt>
              </c:strCache>
            </c:strRef>
          </c:tx>
          <c:spPr>
            <a:ln w="19050">
              <a:solidFill>
                <a:srgbClr val="FF0000"/>
              </a:solidFill>
            </a:ln>
          </c:spPr>
          <c:marker>
            <c:symbol val="none"/>
          </c:marker>
          <c:xVal>
            <c:numRef>
              <c:f>'10ns2'!$A$5:$A$523</c:f>
              <c:numCache>
                <c:formatCode>General</c:formatCode>
                <c:ptCount val="519"/>
                <c:pt idx="0">
                  <c:v>-0.18100000000000016</c:v>
                </c:pt>
                <c:pt idx="1">
                  <c:v>-0.17100000000000015</c:v>
                </c:pt>
                <c:pt idx="2">
                  <c:v>-0.16100000000000014</c:v>
                </c:pt>
                <c:pt idx="3">
                  <c:v>-0.15100000000000013</c:v>
                </c:pt>
                <c:pt idx="4">
                  <c:v>-0.14100000000000013</c:v>
                </c:pt>
                <c:pt idx="5">
                  <c:v>-0.13100000000000012</c:v>
                </c:pt>
                <c:pt idx="6">
                  <c:v>-0.12100000000000022</c:v>
                </c:pt>
                <c:pt idx="7">
                  <c:v>-0.11100000000000021</c:v>
                </c:pt>
                <c:pt idx="8">
                  <c:v>-0.1010000000000002</c:v>
                </c:pt>
                <c:pt idx="9">
                  <c:v>-9.1000000000000192E-2</c:v>
                </c:pt>
                <c:pt idx="10">
                  <c:v>-8.1000000000000183E-2</c:v>
                </c:pt>
                <c:pt idx="11">
                  <c:v>-7.1000000000000174E-2</c:v>
                </c:pt>
                <c:pt idx="12">
                  <c:v>-6.1000000000000165E-2</c:v>
                </c:pt>
                <c:pt idx="13">
                  <c:v>-5.1000000000000156E-2</c:v>
                </c:pt>
                <c:pt idx="14">
                  <c:v>-4.1000000000000147E-2</c:v>
                </c:pt>
                <c:pt idx="15">
                  <c:v>-3.1000000000000139E-2</c:v>
                </c:pt>
                <c:pt idx="16">
                  <c:v>-2.100000000000013E-2</c:v>
                </c:pt>
                <c:pt idx="17">
                  <c:v>-1.1000000000000121E-2</c:v>
                </c:pt>
                <c:pt idx="18">
                  <c:v>-1.0000000000001119E-3</c:v>
                </c:pt>
                <c:pt idx="19">
                  <c:v>8.999999999999897E-3</c:v>
                </c:pt>
                <c:pt idx="20">
                  <c:v>1.8999999999999906E-2</c:v>
                </c:pt>
                <c:pt idx="21">
                  <c:v>2.8999999999999915E-2</c:v>
                </c:pt>
                <c:pt idx="22">
                  <c:v>3.8999999999999924E-2</c:v>
                </c:pt>
                <c:pt idx="23">
                  <c:v>4.8999999999999932E-2</c:v>
                </c:pt>
                <c:pt idx="24">
                  <c:v>5.8999999999999941E-2</c:v>
                </c:pt>
                <c:pt idx="25">
                  <c:v>6.8999999999999728E-2</c:v>
                </c:pt>
                <c:pt idx="26">
                  <c:v>7.8999999999999959E-2</c:v>
                </c:pt>
                <c:pt idx="27">
                  <c:v>8.8999999999999746E-2</c:v>
                </c:pt>
                <c:pt idx="28">
                  <c:v>9.8999999999999977E-2</c:v>
                </c:pt>
                <c:pt idx="29">
                  <c:v>0.10899999999999976</c:v>
                </c:pt>
                <c:pt idx="30">
                  <c:v>0.11899999999999977</c:v>
                </c:pt>
                <c:pt idx="31">
                  <c:v>0.12899999999999978</c:v>
                </c:pt>
                <c:pt idx="32">
                  <c:v>0.13899999999999979</c:v>
                </c:pt>
                <c:pt idx="33">
                  <c:v>0.1489999999999998</c:v>
                </c:pt>
                <c:pt idx="34">
                  <c:v>0.15899999999999981</c:v>
                </c:pt>
                <c:pt idx="35">
                  <c:v>0.16899999999999982</c:v>
                </c:pt>
                <c:pt idx="36">
                  <c:v>0.17899999999999983</c:v>
                </c:pt>
                <c:pt idx="37">
                  <c:v>0.18899999999999983</c:v>
                </c:pt>
                <c:pt idx="38">
                  <c:v>0.19899999999999984</c:v>
                </c:pt>
                <c:pt idx="39">
                  <c:v>0.20899999999999985</c:v>
                </c:pt>
                <c:pt idx="40">
                  <c:v>0.21899999999999986</c:v>
                </c:pt>
                <c:pt idx="41">
                  <c:v>0.22899999999999987</c:v>
                </c:pt>
                <c:pt idx="42">
                  <c:v>0.23899999999999988</c:v>
                </c:pt>
                <c:pt idx="43">
                  <c:v>0.24899999999999989</c:v>
                </c:pt>
                <c:pt idx="44">
                  <c:v>0.2589999999999999</c:v>
                </c:pt>
                <c:pt idx="45">
                  <c:v>0.26899999999999991</c:v>
                </c:pt>
                <c:pt idx="46">
                  <c:v>0.27899999999999991</c:v>
                </c:pt>
                <c:pt idx="47">
                  <c:v>0.28899999999999992</c:v>
                </c:pt>
                <c:pt idx="48">
                  <c:v>0.29899999999999971</c:v>
                </c:pt>
                <c:pt idx="49">
                  <c:v>0.30899999999999994</c:v>
                </c:pt>
                <c:pt idx="50">
                  <c:v>0.31899999999999973</c:v>
                </c:pt>
                <c:pt idx="51">
                  <c:v>0.32899999999999996</c:v>
                </c:pt>
                <c:pt idx="52">
                  <c:v>0.33899999999999975</c:v>
                </c:pt>
                <c:pt idx="53">
                  <c:v>0.34899999999999998</c:v>
                </c:pt>
                <c:pt idx="54">
                  <c:v>0.35899999999999976</c:v>
                </c:pt>
                <c:pt idx="55">
                  <c:v>0.36899999999999999</c:v>
                </c:pt>
                <c:pt idx="56">
                  <c:v>0.37899999999999978</c:v>
                </c:pt>
                <c:pt idx="57">
                  <c:v>0.38900000000000001</c:v>
                </c:pt>
                <c:pt idx="58">
                  <c:v>0.3989999999999998</c:v>
                </c:pt>
                <c:pt idx="59">
                  <c:v>0.40899999999999981</c:v>
                </c:pt>
                <c:pt idx="60">
                  <c:v>0.41899999999999982</c:v>
                </c:pt>
                <c:pt idx="61">
                  <c:v>0.42899999999999983</c:v>
                </c:pt>
                <c:pt idx="62">
                  <c:v>0.43899999999999983</c:v>
                </c:pt>
                <c:pt idx="63">
                  <c:v>0.44899999999999984</c:v>
                </c:pt>
                <c:pt idx="64">
                  <c:v>0.45899999999999985</c:v>
                </c:pt>
                <c:pt idx="65">
                  <c:v>0.46899999999999986</c:v>
                </c:pt>
                <c:pt idx="66">
                  <c:v>0.47899999999999987</c:v>
                </c:pt>
                <c:pt idx="67">
                  <c:v>0.48899999999999988</c:v>
                </c:pt>
                <c:pt idx="68">
                  <c:v>0.49899999999999989</c:v>
                </c:pt>
                <c:pt idx="69">
                  <c:v>0.5089999999999999</c:v>
                </c:pt>
                <c:pt idx="70">
                  <c:v>0.51899999999999991</c:v>
                </c:pt>
                <c:pt idx="71">
                  <c:v>0.52899999999999969</c:v>
                </c:pt>
                <c:pt idx="72">
                  <c:v>0.53899999999999992</c:v>
                </c:pt>
                <c:pt idx="73">
                  <c:v>0.54899999999999971</c:v>
                </c:pt>
                <c:pt idx="74">
                  <c:v>0.55899999999999994</c:v>
                </c:pt>
                <c:pt idx="75">
                  <c:v>0.56899999999999973</c:v>
                </c:pt>
                <c:pt idx="76">
                  <c:v>0.57899999999999996</c:v>
                </c:pt>
                <c:pt idx="77">
                  <c:v>0.58899999999999975</c:v>
                </c:pt>
                <c:pt idx="78">
                  <c:v>0.59899999999999998</c:v>
                </c:pt>
                <c:pt idx="79">
                  <c:v>0.60899999999999976</c:v>
                </c:pt>
                <c:pt idx="80">
                  <c:v>0.61899999999999999</c:v>
                </c:pt>
                <c:pt idx="81">
                  <c:v>0.62899999999999978</c:v>
                </c:pt>
                <c:pt idx="82">
                  <c:v>0.63900000000000001</c:v>
                </c:pt>
                <c:pt idx="83">
                  <c:v>0.6489999999999998</c:v>
                </c:pt>
                <c:pt idx="84">
                  <c:v>0.65899999999999981</c:v>
                </c:pt>
                <c:pt idx="85">
                  <c:v>0.66899999999999982</c:v>
                </c:pt>
                <c:pt idx="86">
                  <c:v>0.67899999999999983</c:v>
                </c:pt>
                <c:pt idx="87">
                  <c:v>0.68899999999999983</c:v>
                </c:pt>
                <c:pt idx="88">
                  <c:v>0.69899999999999984</c:v>
                </c:pt>
                <c:pt idx="89">
                  <c:v>0.70899999999999985</c:v>
                </c:pt>
                <c:pt idx="90">
                  <c:v>0.71899999999999986</c:v>
                </c:pt>
                <c:pt idx="91">
                  <c:v>0.72899999999999987</c:v>
                </c:pt>
                <c:pt idx="92">
                  <c:v>0.73899999999999988</c:v>
                </c:pt>
                <c:pt idx="93">
                  <c:v>0.74899999999999989</c:v>
                </c:pt>
                <c:pt idx="94">
                  <c:v>0.7589999999999999</c:v>
                </c:pt>
                <c:pt idx="95">
                  <c:v>0.76899999999999991</c:v>
                </c:pt>
                <c:pt idx="96">
                  <c:v>0.77899999999999969</c:v>
                </c:pt>
                <c:pt idx="97">
                  <c:v>0.78899999999999992</c:v>
                </c:pt>
                <c:pt idx="98">
                  <c:v>0.79899999999999971</c:v>
                </c:pt>
                <c:pt idx="99">
                  <c:v>0.80899999999999994</c:v>
                </c:pt>
                <c:pt idx="100">
                  <c:v>0.81899999999999973</c:v>
                </c:pt>
                <c:pt idx="101">
                  <c:v>0.82899999999999996</c:v>
                </c:pt>
                <c:pt idx="102">
                  <c:v>0.83899999999999975</c:v>
                </c:pt>
                <c:pt idx="103">
                  <c:v>0.84899999999999998</c:v>
                </c:pt>
                <c:pt idx="104">
                  <c:v>0.85899999999999976</c:v>
                </c:pt>
                <c:pt idx="105">
                  <c:v>0.86899999999999999</c:v>
                </c:pt>
                <c:pt idx="106">
                  <c:v>0.87899999999999978</c:v>
                </c:pt>
                <c:pt idx="107">
                  <c:v>0.88900000000000001</c:v>
                </c:pt>
                <c:pt idx="108">
                  <c:v>0.8989999999999998</c:v>
                </c:pt>
                <c:pt idx="109">
                  <c:v>0.90900000000000003</c:v>
                </c:pt>
                <c:pt idx="110">
                  <c:v>0.91899999999999982</c:v>
                </c:pt>
                <c:pt idx="111">
                  <c:v>0.92900000000000005</c:v>
                </c:pt>
                <c:pt idx="112">
                  <c:v>0.93899999999999983</c:v>
                </c:pt>
                <c:pt idx="113">
                  <c:v>0.94900000000000007</c:v>
                </c:pt>
                <c:pt idx="114">
                  <c:v>0.95899999999999985</c:v>
                </c:pt>
                <c:pt idx="115">
                  <c:v>0.96900000000000008</c:v>
                </c:pt>
                <c:pt idx="116">
                  <c:v>0.97899999999999987</c:v>
                </c:pt>
                <c:pt idx="117">
                  <c:v>0.98899999999999966</c:v>
                </c:pt>
                <c:pt idx="118">
                  <c:v>0.99899999999999989</c:v>
                </c:pt>
                <c:pt idx="119">
                  <c:v>1.0089999999999997</c:v>
                </c:pt>
                <c:pt idx="120">
                  <c:v>1.0189999999999999</c:v>
                </c:pt>
                <c:pt idx="121">
                  <c:v>1.0289999999999997</c:v>
                </c:pt>
                <c:pt idx="122">
                  <c:v>1.0389999999999999</c:v>
                </c:pt>
                <c:pt idx="123">
                  <c:v>1.0489999999999997</c:v>
                </c:pt>
                <c:pt idx="124">
                  <c:v>1.0589999999999999</c:v>
                </c:pt>
                <c:pt idx="125">
                  <c:v>1.0689999999999997</c:v>
                </c:pt>
                <c:pt idx="126">
                  <c:v>1.079</c:v>
                </c:pt>
                <c:pt idx="127">
                  <c:v>1.0889999999999997</c:v>
                </c:pt>
                <c:pt idx="128">
                  <c:v>1.099</c:v>
                </c:pt>
                <c:pt idx="129">
                  <c:v>1.1089999999999998</c:v>
                </c:pt>
                <c:pt idx="130">
                  <c:v>1.119</c:v>
                </c:pt>
                <c:pt idx="131">
                  <c:v>1.1289999999999998</c:v>
                </c:pt>
                <c:pt idx="132">
                  <c:v>1.139</c:v>
                </c:pt>
                <c:pt idx="133">
                  <c:v>1.1489999999999998</c:v>
                </c:pt>
                <c:pt idx="134">
                  <c:v>1.159</c:v>
                </c:pt>
                <c:pt idx="135">
                  <c:v>1.1689999999999998</c:v>
                </c:pt>
                <c:pt idx="136">
                  <c:v>1.179</c:v>
                </c:pt>
                <c:pt idx="137">
                  <c:v>1.1889999999999998</c:v>
                </c:pt>
                <c:pt idx="138">
                  <c:v>1.1990000000000001</c:v>
                </c:pt>
                <c:pt idx="139">
                  <c:v>1.2089999999999999</c:v>
                </c:pt>
                <c:pt idx="140">
                  <c:v>1.2190000000000001</c:v>
                </c:pt>
                <c:pt idx="141">
                  <c:v>1.2289999999999999</c:v>
                </c:pt>
                <c:pt idx="142">
                  <c:v>1.2389999999999997</c:v>
                </c:pt>
                <c:pt idx="143">
                  <c:v>1.2489999999999999</c:v>
                </c:pt>
                <c:pt idx="144">
                  <c:v>1.2589999999999997</c:v>
                </c:pt>
                <c:pt idx="145">
                  <c:v>1.2689999999999999</c:v>
                </c:pt>
                <c:pt idx="146">
                  <c:v>1.2789999999999997</c:v>
                </c:pt>
                <c:pt idx="147">
                  <c:v>1.2889999999999999</c:v>
                </c:pt>
                <c:pt idx="148">
                  <c:v>1.2989999999999997</c:v>
                </c:pt>
                <c:pt idx="149">
                  <c:v>1.3089999999999999</c:v>
                </c:pt>
                <c:pt idx="150">
                  <c:v>1.3189999999999997</c:v>
                </c:pt>
                <c:pt idx="151">
                  <c:v>1.329</c:v>
                </c:pt>
                <c:pt idx="152">
                  <c:v>1.3389999999999997</c:v>
                </c:pt>
                <c:pt idx="153">
                  <c:v>1.349</c:v>
                </c:pt>
                <c:pt idx="154">
                  <c:v>1.3589999999999998</c:v>
                </c:pt>
                <c:pt idx="155">
                  <c:v>1.369</c:v>
                </c:pt>
                <c:pt idx="156">
                  <c:v>1.3789999999999998</c:v>
                </c:pt>
                <c:pt idx="157">
                  <c:v>1.389</c:v>
                </c:pt>
                <c:pt idx="158">
                  <c:v>1.3989999999999998</c:v>
                </c:pt>
                <c:pt idx="159">
                  <c:v>1.409</c:v>
                </c:pt>
                <c:pt idx="160">
                  <c:v>1.4189999999999998</c:v>
                </c:pt>
                <c:pt idx="161">
                  <c:v>1.429</c:v>
                </c:pt>
                <c:pt idx="162">
                  <c:v>1.4389999999999998</c:v>
                </c:pt>
                <c:pt idx="163">
                  <c:v>1.4490000000000001</c:v>
                </c:pt>
                <c:pt idx="164">
                  <c:v>1.4589999999999999</c:v>
                </c:pt>
                <c:pt idx="165">
                  <c:v>1.4690000000000001</c:v>
                </c:pt>
                <c:pt idx="166">
                  <c:v>1.4789999999999999</c:v>
                </c:pt>
                <c:pt idx="167">
                  <c:v>1.4889999999999997</c:v>
                </c:pt>
                <c:pt idx="168">
                  <c:v>1.4989999999999999</c:v>
                </c:pt>
                <c:pt idx="169">
                  <c:v>1.5089999999999997</c:v>
                </c:pt>
                <c:pt idx="170">
                  <c:v>1.5189999999999999</c:v>
                </c:pt>
                <c:pt idx="171">
                  <c:v>1.5289999999999997</c:v>
                </c:pt>
                <c:pt idx="172">
                  <c:v>1.5389999999999999</c:v>
                </c:pt>
                <c:pt idx="173">
                  <c:v>1.5489999999999997</c:v>
                </c:pt>
                <c:pt idx="174">
                  <c:v>1.5589999999999999</c:v>
                </c:pt>
                <c:pt idx="175">
                  <c:v>1.5689999999999997</c:v>
                </c:pt>
                <c:pt idx="176">
                  <c:v>1.579</c:v>
                </c:pt>
                <c:pt idx="177">
                  <c:v>1.5889999999999997</c:v>
                </c:pt>
                <c:pt idx="178">
                  <c:v>1.599</c:v>
                </c:pt>
                <c:pt idx="179">
                  <c:v>1.6089999999999998</c:v>
                </c:pt>
                <c:pt idx="180">
                  <c:v>1.619</c:v>
                </c:pt>
                <c:pt idx="181">
                  <c:v>1.6289999999999998</c:v>
                </c:pt>
                <c:pt idx="182">
                  <c:v>1.639</c:v>
                </c:pt>
                <c:pt idx="183">
                  <c:v>1.6489999999999998</c:v>
                </c:pt>
                <c:pt idx="184">
                  <c:v>1.659</c:v>
                </c:pt>
                <c:pt idx="185">
                  <c:v>1.6689999999999998</c:v>
                </c:pt>
                <c:pt idx="186">
                  <c:v>1.679</c:v>
                </c:pt>
                <c:pt idx="187">
                  <c:v>1.6889999999999998</c:v>
                </c:pt>
                <c:pt idx="188">
                  <c:v>1.6990000000000001</c:v>
                </c:pt>
                <c:pt idx="189">
                  <c:v>1.7089999999999999</c:v>
                </c:pt>
                <c:pt idx="190">
                  <c:v>1.7190000000000001</c:v>
                </c:pt>
                <c:pt idx="191">
                  <c:v>1.7289999999999999</c:v>
                </c:pt>
                <c:pt idx="192">
                  <c:v>1.7389999999999997</c:v>
                </c:pt>
                <c:pt idx="193">
                  <c:v>1.7489999999999999</c:v>
                </c:pt>
                <c:pt idx="194">
                  <c:v>1.7589999999999997</c:v>
                </c:pt>
                <c:pt idx="195">
                  <c:v>1.7689999999999999</c:v>
                </c:pt>
                <c:pt idx="196">
                  <c:v>1.7789999999999997</c:v>
                </c:pt>
                <c:pt idx="197">
                  <c:v>1.7889999999999999</c:v>
                </c:pt>
                <c:pt idx="198">
                  <c:v>1.7989999999999997</c:v>
                </c:pt>
                <c:pt idx="199">
                  <c:v>1.8089999999999999</c:v>
                </c:pt>
                <c:pt idx="200">
                  <c:v>1.8189999999999997</c:v>
                </c:pt>
                <c:pt idx="201">
                  <c:v>1.829</c:v>
                </c:pt>
                <c:pt idx="202">
                  <c:v>1.8389999999999997</c:v>
                </c:pt>
                <c:pt idx="203">
                  <c:v>1.849</c:v>
                </c:pt>
                <c:pt idx="204">
                  <c:v>1.8589999999999998</c:v>
                </c:pt>
                <c:pt idx="205">
                  <c:v>1.8689999999999996</c:v>
                </c:pt>
                <c:pt idx="206">
                  <c:v>1.8789999999999998</c:v>
                </c:pt>
                <c:pt idx="207">
                  <c:v>1.8889999999999996</c:v>
                </c:pt>
                <c:pt idx="208">
                  <c:v>1.8989999999999998</c:v>
                </c:pt>
                <c:pt idx="209">
                  <c:v>1.9089999999999996</c:v>
                </c:pt>
                <c:pt idx="210">
                  <c:v>1.9189999999999998</c:v>
                </c:pt>
                <c:pt idx="211">
                  <c:v>1.9289999999999996</c:v>
                </c:pt>
                <c:pt idx="212">
                  <c:v>1.9389999999999998</c:v>
                </c:pt>
                <c:pt idx="213">
                  <c:v>1.9489999999999996</c:v>
                </c:pt>
                <c:pt idx="214">
                  <c:v>1.9589999999999999</c:v>
                </c:pt>
                <c:pt idx="215">
                  <c:v>1.9689999999999996</c:v>
                </c:pt>
                <c:pt idx="216">
                  <c:v>1.9789999999999999</c:v>
                </c:pt>
                <c:pt idx="217">
                  <c:v>1.9889999999999997</c:v>
                </c:pt>
                <c:pt idx="218">
                  <c:v>1.9989999999999999</c:v>
                </c:pt>
                <c:pt idx="219">
                  <c:v>2.0089999999999995</c:v>
                </c:pt>
                <c:pt idx="220">
                  <c:v>2.0190000000000001</c:v>
                </c:pt>
                <c:pt idx="221">
                  <c:v>2.0289999999999999</c:v>
                </c:pt>
                <c:pt idx="222">
                  <c:v>2.0389999999999997</c:v>
                </c:pt>
                <c:pt idx="223">
                  <c:v>2.0489999999999995</c:v>
                </c:pt>
                <c:pt idx="224">
                  <c:v>2.0590000000000002</c:v>
                </c:pt>
                <c:pt idx="225">
                  <c:v>2.069</c:v>
                </c:pt>
                <c:pt idx="226">
                  <c:v>2.0789999999999997</c:v>
                </c:pt>
                <c:pt idx="227">
                  <c:v>2.0889999999999995</c:v>
                </c:pt>
                <c:pt idx="228">
                  <c:v>2.0990000000000002</c:v>
                </c:pt>
                <c:pt idx="229">
                  <c:v>2.109</c:v>
                </c:pt>
                <c:pt idx="230">
                  <c:v>2.1189999999999998</c:v>
                </c:pt>
                <c:pt idx="231">
                  <c:v>2.1289999999999996</c:v>
                </c:pt>
                <c:pt idx="232">
                  <c:v>2.1389999999999993</c:v>
                </c:pt>
                <c:pt idx="233">
                  <c:v>2.149</c:v>
                </c:pt>
                <c:pt idx="234">
                  <c:v>2.1589999999999998</c:v>
                </c:pt>
                <c:pt idx="235">
                  <c:v>2.1689999999999996</c:v>
                </c:pt>
                <c:pt idx="236">
                  <c:v>2.1789999999999994</c:v>
                </c:pt>
                <c:pt idx="237">
                  <c:v>2.1890000000000001</c:v>
                </c:pt>
                <c:pt idx="238">
                  <c:v>2.1989999999999998</c:v>
                </c:pt>
                <c:pt idx="239">
                  <c:v>2.2089999999999996</c:v>
                </c:pt>
                <c:pt idx="240">
                  <c:v>2.2189999999999994</c:v>
                </c:pt>
                <c:pt idx="241">
                  <c:v>2.2290000000000001</c:v>
                </c:pt>
                <c:pt idx="242">
                  <c:v>2.2389999999999999</c:v>
                </c:pt>
                <c:pt idx="243">
                  <c:v>2.2489999999999997</c:v>
                </c:pt>
                <c:pt idx="244">
                  <c:v>2.2589999999999995</c:v>
                </c:pt>
                <c:pt idx="245">
                  <c:v>2.2690000000000001</c:v>
                </c:pt>
                <c:pt idx="246">
                  <c:v>2.2789999999999999</c:v>
                </c:pt>
                <c:pt idx="247">
                  <c:v>2.2889999999999997</c:v>
                </c:pt>
                <c:pt idx="248">
                  <c:v>2.2989999999999995</c:v>
                </c:pt>
                <c:pt idx="249">
                  <c:v>2.3090000000000002</c:v>
                </c:pt>
                <c:pt idx="250">
                  <c:v>2.319</c:v>
                </c:pt>
                <c:pt idx="251">
                  <c:v>2.3289999999999997</c:v>
                </c:pt>
                <c:pt idx="252">
                  <c:v>2.3389999999999995</c:v>
                </c:pt>
                <c:pt idx="253">
                  <c:v>2.3490000000000002</c:v>
                </c:pt>
                <c:pt idx="254">
                  <c:v>2.359</c:v>
                </c:pt>
                <c:pt idx="255">
                  <c:v>2.3689999999999998</c:v>
                </c:pt>
                <c:pt idx="256">
                  <c:v>2.3789999999999996</c:v>
                </c:pt>
                <c:pt idx="257">
                  <c:v>2.3889999999999993</c:v>
                </c:pt>
                <c:pt idx="258">
                  <c:v>2.399</c:v>
                </c:pt>
                <c:pt idx="259">
                  <c:v>2.4089999999999998</c:v>
                </c:pt>
                <c:pt idx="260">
                  <c:v>2.4189999999999996</c:v>
                </c:pt>
                <c:pt idx="261">
                  <c:v>2.4289999999999994</c:v>
                </c:pt>
                <c:pt idx="262">
                  <c:v>2.4390000000000001</c:v>
                </c:pt>
                <c:pt idx="263">
                  <c:v>2.4489999999999998</c:v>
                </c:pt>
                <c:pt idx="264">
                  <c:v>2.4589999999999996</c:v>
                </c:pt>
                <c:pt idx="265">
                  <c:v>2.4689999999999994</c:v>
                </c:pt>
                <c:pt idx="266">
                  <c:v>2.4790000000000001</c:v>
                </c:pt>
                <c:pt idx="267">
                  <c:v>2.4889999999999999</c:v>
                </c:pt>
                <c:pt idx="268">
                  <c:v>2.4989999999999997</c:v>
                </c:pt>
                <c:pt idx="269">
                  <c:v>2.5089999999999995</c:v>
                </c:pt>
                <c:pt idx="270">
                  <c:v>2.5190000000000001</c:v>
                </c:pt>
                <c:pt idx="271">
                  <c:v>2.5289999999999999</c:v>
                </c:pt>
                <c:pt idx="272">
                  <c:v>2.5389999999999997</c:v>
                </c:pt>
                <c:pt idx="273">
                  <c:v>2.5489999999999995</c:v>
                </c:pt>
                <c:pt idx="274">
                  <c:v>2.5590000000000002</c:v>
                </c:pt>
                <c:pt idx="275">
                  <c:v>2.569</c:v>
                </c:pt>
                <c:pt idx="276">
                  <c:v>2.5789999999999997</c:v>
                </c:pt>
                <c:pt idx="277">
                  <c:v>2.5889999999999995</c:v>
                </c:pt>
                <c:pt idx="278">
                  <c:v>2.5990000000000002</c:v>
                </c:pt>
                <c:pt idx="279">
                  <c:v>2.609</c:v>
                </c:pt>
                <c:pt idx="280">
                  <c:v>2.6189999999999998</c:v>
                </c:pt>
                <c:pt idx="281">
                  <c:v>2.6289999999999996</c:v>
                </c:pt>
                <c:pt idx="282">
                  <c:v>2.6389999999999993</c:v>
                </c:pt>
                <c:pt idx="283">
                  <c:v>2.649</c:v>
                </c:pt>
                <c:pt idx="284">
                  <c:v>2.6589999999999998</c:v>
                </c:pt>
                <c:pt idx="285">
                  <c:v>2.6689999999999996</c:v>
                </c:pt>
                <c:pt idx="286">
                  <c:v>2.6789999999999994</c:v>
                </c:pt>
                <c:pt idx="287">
                  <c:v>2.6890000000000001</c:v>
                </c:pt>
                <c:pt idx="288">
                  <c:v>2.6989999999999998</c:v>
                </c:pt>
                <c:pt idx="289">
                  <c:v>2.7089999999999996</c:v>
                </c:pt>
                <c:pt idx="290">
                  <c:v>2.7189999999999994</c:v>
                </c:pt>
                <c:pt idx="291">
                  <c:v>2.7290000000000001</c:v>
                </c:pt>
                <c:pt idx="292">
                  <c:v>2.7389999999999999</c:v>
                </c:pt>
                <c:pt idx="293">
                  <c:v>2.7489999999999997</c:v>
                </c:pt>
                <c:pt idx="294">
                  <c:v>2.7589999999999995</c:v>
                </c:pt>
                <c:pt idx="295">
                  <c:v>2.7690000000000001</c:v>
                </c:pt>
                <c:pt idx="296">
                  <c:v>2.7789999999999999</c:v>
                </c:pt>
                <c:pt idx="297">
                  <c:v>2.7889999999999997</c:v>
                </c:pt>
                <c:pt idx="298">
                  <c:v>2.7989999999999995</c:v>
                </c:pt>
                <c:pt idx="299">
                  <c:v>2.8090000000000002</c:v>
                </c:pt>
                <c:pt idx="300">
                  <c:v>2.819</c:v>
                </c:pt>
                <c:pt idx="301">
                  <c:v>2.8289999999999997</c:v>
                </c:pt>
                <c:pt idx="302">
                  <c:v>2.8389999999999995</c:v>
                </c:pt>
                <c:pt idx="303">
                  <c:v>2.8490000000000002</c:v>
                </c:pt>
                <c:pt idx="304">
                  <c:v>2.859</c:v>
                </c:pt>
                <c:pt idx="305">
                  <c:v>2.8689999999999998</c:v>
                </c:pt>
                <c:pt idx="306">
                  <c:v>2.8789999999999996</c:v>
                </c:pt>
                <c:pt idx="307">
                  <c:v>2.8890000000000002</c:v>
                </c:pt>
                <c:pt idx="308">
                  <c:v>2.899</c:v>
                </c:pt>
                <c:pt idx="309">
                  <c:v>2.9089999999999998</c:v>
                </c:pt>
                <c:pt idx="310">
                  <c:v>2.9190000000000005</c:v>
                </c:pt>
                <c:pt idx="311">
                  <c:v>2.9290000000000003</c:v>
                </c:pt>
                <c:pt idx="312">
                  <c:v>2.9390000000000001</c:v>
                </c:pt>
                <c:pt idx="313">
                  <c:v>2.9489999999999998</c:v>
                </c:pt>
                <c:pt idx="314">
                  <c:v>2.9590000000000005</c:v>
                </c:pt>
                <c:pt idx="315">
                  <c:v>2.9690000000000003</c:v>
                </c:pt>
                <c:pt idx="316">
                  <c:v>2.9790000000000001</c:v>
                </c:pt>
                <c:pt idx="317">
                  <c:v>2.9889999999999999</c:v>
                </c:pt>
                <c:pt idx="318">
                  <c:v>2.9990000000000006</c:v>
                </c:pt>
                <c:pt idx="319">
                  <c:v>3.0090000000000003</c:v>
                </c:pt>
                <c:pt idx="320">
                  <c:v>3.0190000000000001</c:v>
                </c:pt>
                <c:pt idx="321">
                  <c:v>3.0289999999999999</c:v>
                </c:pt>
                <c:pt idx="322">
                  <c:v>3.0390000000000006</c:v>
                </c:pt>
                <c:pt idx="323">
                  <c:v>3.0490000000000004</c:v>
                </c:pt>
                <c:pt idx="324">
                  <c:v>3.0590000000000002</c:v>
                </c:pt>
                <c:pt idx="325">
                  <c:v>3.069</c:v>
                </c:pt>
                <c:pt idx="326">
                  <c:v>3.0790000000000006</c:v>
                </c:pt>
                <c:pt idx="327">
                  <c:v>3.0890000000000004</c:v>
                </c:pt>
                <c:pt idx="328">
                  <c:v>3.0990000000000002</c:v>
                </c:pt>
                <c:pt idx="329">
                  <c:v>3.109</c:v>
                </c:pt>
                <c:pt idx="330">
                  <c:v>3.1190000000000007</c:v>
                </c:pt>
                <c:pt idx="331">
                  <c:v>3.1290000000000004</c:v>
                </c:pt>
                <c:pt idx="332">
                  <c:v>3.1390000000000002</c:v>
                </c:pt>
                <c:pt idx="333">
                  <c:v>3.149</c:v>
                </c:pt>
                <c:pt idx="334">
                  <c:v>3.1589999999999998</c:v>
                </c:pt>
                <c:pt idx="335">
                  <c:v>3.1690000000000005</c:v>
                </c:pt>
                <c:pt idx="336">
                  <c:v>3.1790000000000003</c:v>
                </c:pt>
                <c:pt idx="337">
                  <c:v>3.1890000000000001</c:v>
                </c:pt>
                <c:pt idx="338">
                  <c:v>3.1989999999999998</c:v>
                </c:pt>
                <c:pt idx="339">
                  <c:v>3.2090000000000005</c:v>
                </c:pt>
                <c:pt idx="340">
                  <c:v>3.2190000000000003</c:v>
                </c:pt>
                <c:pt idx="341">
                  <c:v>3.2290000000000001</c:v>
                </c:pt>
                <c:pt idx="342">
                  <c:v>3.2389999999999999</c:v>
                </c:pt>
                <c:pt idx="343">
                  <c:v>3.2490000000000006</c:v>
                </c:pt>
                <c:pt idx="344">
                  <c:v>3.2590000000000003</c:v>
                </c:pt>
                <c:pt idx="345">
                  <c:v>3.2690000000000001</c:v>
                </c:pt>
                <c:pt idx="346">
                  <c:v>3.2789999999999999</c:v>
                </c:pt>
                <c:pt idx="347">
                  <c:v>3.2890000000000006</c:v>
                </c:pt>
                <c:pt idx="348">
                  <c:v>3.2990000000000004</c:v>
                </c:pt>
                <c:pt idx="349">
                  <c:v>3.3090000000000002</c:v>
                </c:pt>
                <c:pt idx="350">
                  <c:v>3.319</c:v>
                </c:pt>
                <c:pt idx="351">
                  <c:v>3.3290000000000006</c:v>
                </c:pt>
                <c:pt idx="352">
                  <c:v>3.3390000000000004</c:v>
                </c:pt>
                <c:pt idx="353">
                  <c:v>3.3490000000000002</c:v>
                </c:pt>
                <c:pt idx="354">
                  <c:v>3.359</c:v>
                </c:pt>
                <c:pt idx="355">
                  <c:v>3.3690000000000007</c:v>
                </c:pt>
                <c:pt idx="356">
                  <c:v>3.3790000000000004</c:v>
                </c:pt>
                <c:pt idx="357">
                  <c:v>3.3890000000000002</c:v>
                </c:pt>
                <c:pt idx="358">
                  <c:v>3.399</c:v>
                </c:pt>
                <c:pt idx="359">
                  <c:v>3.4089999999999998</c:v>
                </c:pt>
                <c:pt idx="360">
                  <c:v>3.4190000000000005</c:v>
                </c:pt>
                <c:pt idx="361">
                  <c:v>3.4290000000000003</c:v>
                </c:pt>
                <c:pt idx="362">
                  <c:v>3.4390000000000001</c:v>
                </c:pt>
                <c:pt idx="363">
                  <c:v>3.4489999999999998</c:v>
                </c:pt>
                <c:pt idx="364">
                  <c:v>3.4590000000000005</c:v>
                </c:pt>
                <c:pt idx="365">
                  <c:v>3.4690000000000003</c:v>
                </c:pt>
                <c:pt idx="366">
                  <c:v>3.4790000000000001</c:v>
                </c:pt>
                <c:pt idx="367">
                  <c:v>3.4889999999999999</c:v>
                </c:pt>
                <c:pt idx="368">
                  <c:v>3.4990000000000006</c:v>
                </c:pt>
                <c:pt idx="369">
                  <c:v>3.5090000000000003</c:v>
                </c:pt>
                <c:pt idx="370">
                  <c:v>3.5190000000000001</c:v>
                </c:pt>
                <c:pt idx="371">
                  <c:v>3.5289999999999999</c:v>
                </c:pt>
                <c:pt idx="372">
                  <c:v>3.5390000000000006</c:v>
                </c:pt>
                <c:pt idx="373">
                  <c:v>3.5490000000000004</c:v>
                </c:pt>
                <c:pt idx="374">
                  <c:v>3.5590000000000002</c:v>
                </c:pt>
                <c:pt idx="375">
                  <c:v>3.569</c:v>
                </c:pt>
                <c:pt idx="376">
                  <c:v>3.5790000000000006</c:v>
                </c:pt>
                <c:pt idx="377">
                  <c:v>3.5890000000000004</c:v>
                </c:pt>
                <c:pt idx="378">
                  <c:v>3.5990000000000002</c:v>
                </c:pt>
                <c:pt idx="379">
                  <c:v>3.609</c:v>
                </c:pt>
                <c:pt idx="380">
                  <c:v>3.6190000000000007</c:v>
                </c:pt>
                <c:pt idx="381">
                  <c:v>3.6290000000000004</c:v>
                </c:pt>
                <c:pt idx="382">
                  <c:v>3.6390000000000002</c:v>
                </c:pt>
                <c:pt idx="383">
                  <c:v>3.649</c:v>
                </c:pt>
                <c:pt idx="384">
                  <c:v>3.6589999999999998</c:v>
                </c:pt>
                <c:pt idx="385">
                  <c:v>3.6690000000000005</c:v>
                </c:pt>
                <c:pt idx="386">
                  <c:v>3.6790000000000003</c:v>
                </c:pt>
                <c:pt idx="387">
                  <c:v>3.6890000000000001</c:v>
                </c:pt>
                <c:pt idx="388">
                  <c:v>3.6989999999999998</c:v>
                </c:pt>
                <c:pt idx="389">
                  <c:v>3.7090000000000005</c:v>
                </c:pt>
                <c:pt idx="390">
                  <c:v>3.7190000000000003</c:v>
                </c:pt>
                <c:pt idx="391">
                  <c:v>3.7290000000000001</c:v>
                </c:pt>
                <c:pt idx="392">
                  <c:v>3.7389999999999999</c:v>
                </c:pt>
                <c:pt idx="393">
                  <c:v>3.7490000000000006</c:v>
                </c:pt>
                <c:pt idx="394">
                  <c:v>3.7590000000000003</c:v>
                </c:pt>
                <c:pt idx="395">
                  <c:v>3.7690000000000001</c:v>
                </c:pt>
                <c:pt idx="396">
                  <c:v>3.7789999999999999</c:v>
                </c:pt>
                <c:pt idx="397">
                  <c:v>3.7890000000000006</c:v>
                </c:pt>
                <c:pt idx="398">
                  <c:v>3.7990000000000004</c:v>
                </c:pt>
                <c:pt idx="399">
                  <c:v>3.8090000000000002</c:v>
                </c:pt>
                <c:pt idx="400">
                  <c:v>3.819</c:v>
                </c:pt>
                <c:pt idx="401">
                  <c:v>3.8289999999999997</c:v>
                </c:pt>
                <c:pt idx="402">
                  <c:v>3.8390000000000004</c:v>
                </c:pt>
                <c:pt idx="403">
                  <c:v>3.8490000000000002</c:v>
                </c:pt>
                <c:pt idx="404">
                  <c:v>3.859</c:v>
                </c:pt>
                <c:pt idx="405">
                  <c:v>3.8689999999999998</c:v>
                </c:pt>
                <c:pt idx="406">
                  <c:v>3.8790000000000004</c:v>
                </c:pt>
                <c:pt idx="407">
                  <c:v>3.8890000000000002</c:v>
                </c:pt>
                <c:pt idx="408">
                  <c:v>3.899</c:v>
                </c:pt>
                <c:pt idx="409">
                  <c:v>3.9089999999999998</c:v>
                </c:pt>
                <c:pt idx="410">
                  <c:v>3.9189999999999996</c:v>
                </c:pt>
                <c:pt idx="411">
                  <c:v>3.9290000000000003</c:v>
                </c:pt>
                <c:pt idx="412">
                  <c:v>3.9390000000000001</c:v>
                </c:pt>
                <c:pt idx="413">
                  <c:v>3.9489999999999998</c:v>
                </c:pt>
                <c:pt idx="414">
                  <c:v>3.9589999999999996</c:v>
                </c:pt>
                <c:pt idx="415">
                  <c:v>3.9690000000000003</c:v>
                </c:pt>
                <c:pt idx="416">
                  <c:v>3.9790000000000001</c:v>
                </c:pt>
                <c:pt idx="417">
                  <c:v>3.9889999999999999</c:v>
                </c:pt>
                <c:pt idx="418">
                  <c:v>3.9989999999999997</c:v>
                </c:pt>
                <c:pt idx="419">
                  <c:v>4.0090000000000003</c:v>
                </c:pt>
                <c:pt idx="420">
                  <c:v>4.0190000000000001</c:v>
                </c:pt>
                <c:pt idx="421">
                  <c:v>4.0289999999999999</c:v>
                </c:pt>
                <c:pt idx="422">
                  <c:v>4.0389999999999997</c:v>
                </c:pt>
                <c:pt idx="423">
                  <c:v>4.0490000000000004</c:v>
                </c:pt>
                <c:pt idx="424">
                  <c:v>4.0590000000000002</c:v>
                </c:pt>
                <c:pt idx="425">
                  <c:v>4.069</c:v>
                </c:pt>
                <c:pt idx="426">
                  <c:v>4.0789999999999997</c:v>
                </c:pt>
                <c:pt idx="427">
                  <c:v>4.0890000000000004</c:v>
                </c:pt>
                <c:pt idx="428">
                  <c:v>4.0990000000000002</c:v>
                </c:pt>
                <c:pt idx="429">
                  <c:v>4.109</c:v>
                </c:pt>
                <c:pt idx="430">
                  <c:v>4.1189999999999998</c:v>
                </c:pt>
                <c:pt idx="431">
                  <c:v>4.1290000000000004</c:v>
                </c:pt>
                <c:pt idx="432">
                  <c:v>4.1390000000000002</c:v>
                </c:pt>
                <c:pt idx="433">
                  <c:v>4.149</c:v>
                </c:pt>
                <c:pt idx="434">
                  <c:v>4.1589999999999998</c:v>
                </c:pt>
                <c:pt idx="435">
                  <c:v>4.1690000000000005</c:v>
                </c:pt>
                <c:pt idx="436">
                  <c:v>4.1790000000000003</c:v>
                </c:pt>
                <c:pt idx="437">
                  <c:v>4.1890000000000001</c:v>
                </c:pt>
                <c:pt idx="438">
                  <c:v>4.1989999999999998</c:v>
                </c:pt>
                <c:pt idx="439">
                  <c:v>4.2089999999999996</c:v>
                </c:pt>
                <c:pt idx="440">
                  <c:v>4.2190000000000003</c:v>
                </c:pt>
                <c:pt idx="441">
                  <c:v>4.2290000000000001</c:v>
                </c:pt>
                <c:pt idx="442">
                  <c:v>4.2389999999999999</c:v>
                </c:pt>
                <c:pt idx="443">
                  <c:v>4.2489999999999997</c:v>
                </c:pt>
                <c:pt idx="444">
                  <c:v>4.2590000000000003</c:v>
                </c:pt>
                <c:pt idx="445">
                  <c:v>4.2690000000000001</c:v>
                </c:pt>
                <c:pt idx="446">
                  <c:v>4.2789999999999999</c:v>
                </c:pt>
                <c:pt idx="447">
                  <c:v>4.2889999999999997</c:v>
                </c:pt>
                <c:pt idx="448">
                  <c:v>4.2990000000000004</c:v>
                </c:pt>
                <c:pt idx="449">
                  <c:v>4.3090000000000002</c:v>
                </c:pt>
                <c:pt idx="450">
                  <c:v>4.319</c:v>
                </c:pt>
                <c:pt idx="451">
                  <c:v>4.3289999999999997</c:v>
                </c:pt>
                <c:pt idx="452">
                  <c:v>4.3390000000000004</c:v>
                </c:pt>
                <c:pt idx="453">
                  <c:v>4.3490000000000002</c:v>
                </c:pt>
                <c:pt idx="454">
                  <c:v>4.359</c:v>
                </c:pt>
                <c:pt idx="455">
                  <c:v>4.3689999999999998</c:v>
                </c:pt>
                <c:pt idx="456">
                  <c:v>4.3790000000000004</c:v>
                </c:pt>
                <c:pt idx="457">
                  <c:v>4.3890000000000002</c:v>
                </c:pt>
                <c:pt idx="458">
                  <c:v>4.399</c:v>
                </c:pt>
                <c:pt idx="459">
                  <c:v>4.4089999999999998</c:v>
                </c:pt>
                <c:pt idx="460">
                  <c:v>4.4190000000000005</c:v>
                </c:pt>
                <c:pt idx="461">
                  <c:v>4.4290000000000003</c:v>
                </c:pt>
                <c:pt idx="462">
                  <c:v>4.4390000000000001</c:v>
                </c:pt>
                <c:pt idx="463">
                  <c:v>4.4489999999999998</c:v>
                </c:pt>
                <c:pt idx="464">
                  <c:v>4.4589999999999996</c:v>
                </c:pt>
                <c:pt idx="465">
                  <c:v>4.4690000000000003</c:v>
                </c:pt>
                <c:pt idx="466">
                  <c:v>4.4790000000000001</c:v>
                </c:pt>
                <c:pt idx="467">
                  <c:v>4.4889999999999999</c:v>
                </c:pt>
                <c:pt idx="468">
                  <c:v>4.4989999999999997</c:v>
                </c:pt>
                <c:pt idx="469">
                  <c:v>4.5090000000000003</c:v>
                </c:pt>
                <c:pt idx="470">
                  <c:v>4.5190000000000001</c:v>
                </c:pt>
                <c:pt idx="471">
                  <c:v>4.5289999999999999</c:v>
                </c:pt>
                <c:pt idx="472">
                  <c:v>4.5389999999999997</c:v>
                </c:pt>
                <c:pt idx="473">
                  <c:v>4.5490000000000004</c:v>
                </c:pt>
                <c:pt idx="474">
                  <c:v>4.5590000000000002</c:v>
                </c:pt>
                <c:pt idx="475">
                  <c:v>4.569</c:v>
                </c:pt>
                <c:pt idx="476">
                  <c:v>4.5789999999999997</c:v>
                </c:pt>
                <c:pt idx="477">
                  <c:v>4.5890000000000004</c:v>
                </c:pt>
                <c:pt idx="478">
                  <c:v>4.5990000000000002</c:v>
                </c:pt>
                <c:pt idx="479">
                  <c:v>4.609</c:v>
                </c:pt>
                <c:pt idx="480">
                  <c:v>4.6189999999999998</c:v>
                </c:pt>
                <c:pt idx="481">
                  <c:v>4.6290000000000004</c:v>
                </c:pt>
                <c:pt idx="482">
                  <c:v>4.6390000000000002</c:v>
                </c:pt>
                <c:pt idx="483">
                  <c:v>4.649</c:v>
                </c:pt>
                <c:pt idx="484">
                  <c:v>4.6589999999999998</c:v>
                </c:pt>
                <c:pt idx="485">
                  <c:v>4.6690000000000005</c:v>
                </c:pt>
                <c:pt idx="486">
                  <c:v>4.6790000000000003</c:v>
                </c:pt>
                <c:pt idx="487">
                  <c:v>4.6890000000000001</c:v>
                </c:pt>
                <c:pt idx="488">
                  <c:v>4.6989999999999998</c:v>
                </c:pt>
                <c:pt idx="489">
                  <c:v>4.7089999999999996</c:v>
                </c:pt>
                <c:pt idx="490">
                  <c:v>4.7190000000000003</c:v>
                </c:pt>
                <c:pt idx="491">
                  <c:v>4.7290000000000001</c:v>
                </c:pt>
                <c:pt idx="492">
                  <c:v>4.7389999999999999</c:v>
                </c:pt>
                <c:pt idx="493">
                  <c:v>4.7489999999999997</c:v>
                </c:pt>
                <c:pt idx="494">
                  <c:v>4.7590000000000003</c:v>
                </c:pt>
                <c:pt idx="495">
                  <c:v>4.7690000000000001</c:v>
                </c:pt>
                <c:pt idx="496">
                  <c:v>4.7789999999999999</c:v>
                </c:pt>
                <c:pt idx="497">
                  <c:v>4.7889999999999997</c:v>
                </c:pt>
                <c:pt idx="498">
                  <c:v>4.7990000000000004</c:v>
                </c:pt>
                <c:pt idx="499">
                  <c:v>4.8090000000000002</c:v>
                </c:pt>
                <c:pt idx="500">
                  <c:v>4.819</c:v>
                </c:pt>
                <c:pt idx="501">
                  <c:v>4.8289999999999997</c:v>
                </c:pt>
                <c:pt idx="502">
                  <c:v>4.8390000000000004</c:v>
                </c:pt>
                <c:pt idx="503">
                  <c:v>4.8490000000000002</c:v>
                </c:pt>
                <c:pt idx="504">
                  <c:v>4.859</c:v>
                </c:pt>
                <c:pt idx="505">
                  <c:v>4.8689999999999998</c:v>
                </c:pt>
                <c:pt idx="506">
                  <c:v>4.8790000000000004</c:v>
                </c:pt>
                <c:pt idx="507">
                  <c:v>4.8890000000000002</c:v>
                </c:pt>
                <c:pt idx="508">
                  <c:v>4.899</c:v>
                </c:pt>
                <c:pt idx="509">
                  <c:v>4.9089999999999998</c:v>
                </c:pt>
                <c:pt idx="510">
                  <c:v>4.9190000000000005</c:v>
                </c:pt>
                <c:pt idx="511">
                  <c:v>4.9290000000000003</c:v>
                </c:pt>
                <c:pt idx="512">
                  <c:v>4.9390000000000001</c:v>
                </c:pt>
                <c:pt idx="513">
                  <c:v>4.9489999999999998</c:v>
                </c:pt>
                <c:pt idx="514">
                  <c:v>4.9589999999999996</c:v>
                </c:pt>
                <c:pt idx="515">
                  <c:v>4.9690000000000003</c:v>
                </c:pt>
                <c:pt idx="516">
                  <c:v>4.9790000000000001</c:v>
                </c:pt>
                <c:pt idx="517">
                  <c:v>4.9889999999999999</c:v>
                </c:pt>
                <c:pt idx="518">
                  <c:v>4.9989999999999997</c:v>
                </c:pt>
              </c:numCache>
            </c:numRef>
          </c:xVal>
          <c:yVal>
            <c:numRef>
              <c:f>'10ns2'!$H$5:$H$523</c:f>
              <c:numCache>
                <c:formatCode>General</c:formatCode>
                <c:ptCount val="519"/>
                <c:pt idx="0">
                  <c:v>1.435052266919209E-3</c:v>
                </c:pt>
                <c:pt idx="1">
                  <c:v>0.343752446250007</c:v>
                </c:pt>
                <c:pt idx="2">
                  <c:v>-0.23637250492026732</c:v>
                </c:pt>
                <c:pt idx="3">
                  <c:v>0.30963552470986655</c:v>
                </c:pt>
                <c:pt idx="4">
                  <c:v>-0.87612624809415574</c:v>
                </c:pt>
                <c:pt idx="5">
                  <c:v>-0.64048833568136276</c:v>
                </c:pt>
                <c:pt idx="6">
                  <c:v>-1.549200243620604</c:v>
                </c:pt>
                <c:pt idx="7">
                  <c:v>-0.77271748713041311</c:v>
                </c:pt>
                <c:pt idx="8">
                  <c:v>-1.6422063508948326</c:v>
                </c:pt>
                <c:pt idx="9">
                  <c:v>-2.3650906323485238E-2</c:v>
                </c:pt>
                <c:pt idx="10">
                  <c:v>0.59471214986206167</c:v>
                </c:pt>
                <c:pt idx="11">
                  <c:v>-0.49399533902900261</c:v>
                </c:pt>
                <c:pt idx="12">
                  <c:v>-4.1757253306694719E-2</c:v>
                </c:pt>
                <c:pt idx="13">
                  <c:v>-4.5736873159727714E-2</c:v>
                </c:pt>
                <c:pt idx="14">
                  <c:v>0.97940422376499492</c:v>
                </c:pt>
                <c:pt idx="15">
                  <c:v>-8.6167775760630533E-2</c:v>
                </c:pt>
                <c:pt idx="16">
                  <c:v>-0.13567029296398736</c:v>
                </c:pt>
                <c:pt idx="17">
                  <c:v>-0.8864685699270568</c:v>
                </c:pt>
                <c:pt idx="18">
                  <c:v>-2.9817704119313504E-2</c:v>
                </c:pt>
                <c:pt idx="19">
                  <c:v>0.11541878081321727</c:v>
                </c:pt>
                <c:pt idx="20">
                  <c:v>-0.87747195884316131</c:v>
                </c:pt>
                <c:pt idx="21">
                  <c:v>3.4142692215659069E-2</c:v>
                </c:pt>
                <c:pt idx="22">
                  <c:v>3.4421119900784785</c:v>
                </c:pt>
                <c:pt idx="23">
                  <c:v>9.1824641542887253</c:v>
                </c:pt>
                <c:pt idx="24">
                  <c:v>18.594580811294339</c:v>
                </c:pt>
                <c:pt idx="25">
                  <c:v>23.047488923317779</c:v>
                </c:pt>
                <c:pt idx="26">
                  <c:v>25.147227188538928</c:v>
                </c:pt>
                <c:pt idx="27">
                  <c:v>22.587582901336795</c:v>
                </c:pt>
                <c:pt idx="28">
                  <c:v>22.76132886209772</c:v>
                </c:pt>
                <c:pt idx="29">
                  <c:v>25.823869667233726</c:v>
                </c:pt>
                <c:pt idx="30">
                  <c:v>34.822837654906294</c:v>
                </c:pt>
                <c:pt idx="31">
                  <c:v>41.170511922272908</c:v>
                </c:pt>
                <c:pt idx="32">
                  <c:v>43.823106485715016</c:v>
                </c:pt>
                <c:pt idx="33">
                  <c:v>45.603783389402977</c:v>
                </c:pt>
                <c:pt idx="34">
                  <c:v>43.781126503034898</c:v>
                </c:pt>
                <c:pt idx="35">
                  <c:v>45.649383724356852</c:v>
                </c:pt>
                <c:pt idx="36">
                  <c:v>48.428486135920721</c:v>
                </c:pt>
                <c:pt idx="37">
                  <c:v>53.485762530126848</c:v>
                </c:pt>
                <c:pt idx="38">
                  <c:v>56.292778797526715</c:v>
                </c:pt>
                <c:pt idx="39">
                  <c:v>58.348949617682194</c:v>
                </c:pt>
                <c:pt idx="40">
                  <c:v>51.43562817310869</c:v>
                </c:pt>
                <c:pt idx="41">
                  <c:v>45.54230338281549</c:v>
                </c:pt>
                <c:pt idx="42">
                  <c:v>42.564823699829354</c:v>
                </c:pt>
                <c:pt idx="43">
                  <c:v>41.388575775105657</c:v>
                </c:pt>
                <c:pt idx="44">
                  <c:v>42.258412200428964</c:v>
                </c:pt>
                <c:pt idx="45">
                  <c:v>41.399293293933489</c:v>
                </c:pt>
                <c:pt idx="46">
                  <c:v>36.738144902866708</c:v>
                </c:pt>
                <c:pt idx="47">
                  <c:v>31.675245377189707</c:v>
                </c:pt>
                <c:pt idx="48">
                  <c:v>27.107685204027266</c:v>
                </c:pt>
                <c:pt idx="49">
                  <c:v>18.818034618868829</c:v>
                </c:pt>
                <c:pt idx="50">
                  <c:v>16.506415296907971</c:v>
                </c:pt>
                <c:pt idx="51">
                  <c:v>17.391642696805928</c:v>
                </c:pt>
                <c:pt idx="52">
                  <c:v>14.576544667046416</c:v>
                </c:pt>
                <c:pt idx="53">
                  <c:v>10.959082255296545</c:v>
                </c:pt>
                <c:pt idx="54">
                  <c:v>5.7555688808570311</c:v>
                </c:pt>
                <c:pt idx="55">
                  <c:v>0.73448539226706</c:v>
                </c:pt>
                <c:pt idx="56">
                  <c:v>-7.048753573501354E-2</c:v>
                </c:pt>
                <c:pt idx="57">
                  <c:v>0.83307174233169023</c:v>
                </c:pt>
                <c:pt idx="58">
                  <c:v>3.0612514314611596</c:v>
                </c:pt>
                <c:pt idx="59">
                  <c:v>5.5209987623858119</c:v>
                </c:pt>
                <c:pt idx="60">
                  <c:v>4.7416778379132296</c:v>
                </c:pt>
                <c:pt idx="61">
                  <c:v>4.3776170872335367</c:v>
                </c:pt>
                <c:pt idx="62">
                  <c:v>4.1148643978699386</c:v>
                </c:pt>
                <c:pt idx="63">
                  <c:v>5.8468963800161768</c:v>
                </c:pt>
                <c:pt idx="64">
                  <c:v>12.137968141698902</c:v>
                </c:pt>
                <c:pt idx="65">
                  <c:v>18.62188936964403</c:v>
                </c:pt>
                <c:pt idx="66">
                  <c:v>22.287211970695985</c:v>
                </c:pt>
                <c:pt idx="67">
                  <c:v>21.632472884261631</c:v>
                </c:pt>
                <c:pt idx="68">
                  <c:v>22.209430548510745</c:v>
                </c:pt>
                <c:pt idx="69">
                  <c:v>22.705299058911095</c:v>
                </c:pt>
                <c:pt idx="70">
                  <c:v>26.66568874933375</c:v>
                </c:pt>
                <c:pt idx="71">
                  <c:v>33.340030110689611</c:v>
                </c:pt>
                <c:pt idx="72">
                  <c:v>38.644755557057046</c:v>
                </c:pt>
                <c:pt idx="73">
                  <c:v>38.901511565170303</c:v>
                </c:pt>
                <c:pt idx="74">
                  <c:v>39.755907613373743</c:v>
                </c:pt>
                <c:pt idx="75">
                  <c:v>38.156794150185682</c:v>
                </c:pt>
                <c:pt idx="76">
                  <c:v>37.586059600498345</c:v>
                </c:pt>
                <c:pt idx="77">
                  <c:v>37.73076157693518</c:v>
                </c:pt>
                <c:pt idx="78">
                  <c:v>38.77260824971264</c:v>
                </c:pt>
                <c:pt idx="79">
                  <c:v>38.912752309359021</c:v>
                </c:pt>
                <c:pt idx="80">
                  <c:v>37.653160170291272</c:v>
                </c:pt>
                <c:pt idx="81">
                  <c:v>35.85396671223014</c:v>
                </c:pt>
                <c:pt idx="82">
                  <c:v>32.323274808015768</c:v>
                </c:pt>
                <c:pt idx="83">
                  <c:v>30.658346393172391</c:v>
                </c:pt>
                <c:pt idx="84">
                  <c:v>33.05379454851429</c:v>
                </c:pt>
                <c:pt idx="85">
                  <c:v>33.169337021395464</c:v>
                </c:pt>
                <c:pt idx="86">
                  <c:v>29.825538638285039</c:v>
                </c:pt>
                <c:pt idx="87">
                  <c:v>26.576795541972821</c:v>
                </c:pt>
                <c:pt idx="88">
                  <c:v>22.138405602042731</c:v>
                </c:pt>
                <c:pt idx="89">
                  <c:v>16.989917017152475</c:v>
                </c:pt>
                <c:pt idx="90">
                  <c:v>15.727697165652145</c:v>
                </c:pt>
                <c:pt idx="91">
                  <c:v>14.723218166759727</c:v>
                </c:pt>
                <c:pt idx="92">
                  <c:v>16.628185604376661</c:v>
                </c:pt>
                <c:pt idx="93">
                  <c:v>13.70184224465123</c:v>
                </c:pt>
                <c:pt idx="94">
                  <c:v>10.963814885384918</c:v>
                </c:pt>
                <c:pt idx="95">
                  <c:v>7.1432965700729172</c:v>
                </c:pt>
                <c:pt idx="96">
                  <c:v>4.5558625249883029</c:v>
                </c:pt>
                <c:pt idx="97">
                  <c:v>4.197832735850195</c:v>
                </c:pt>
                <c:pt idx="98">
                  <c:v>5.496419373626324</c:v>
                </c:pt>
                <c:pt idx="99">
                  <c:v>6.8739201967010235</c:v>
                </c:pt>
                <c:pt idx="100">
                  <c:v>7.2726147336750273</c:v>
                </c:pt>
                <c:pt idx="101">
                  <c:v>6.5483014974038598</c:v>
                </c:pt>
                <c:pt idx="102">
                  <c:v>5.6225872062503051</c:v>
                </c:pt>
                <c:pt idx="103">
                  <c:v>6.2638735442670939</c:v>
                </c:pt>
                <c:pt idx="104">
                  <c:v>7.8289065518355017</c:v>
                </c:pt>
                <c:pt idx="105">
                  <c:v>10.023744485027894</c:v>
                </c:pt>
                <c:pt idx="106">
                  <c:v>14.869408825186625</c:v>
                </c:pt>
                <c:pt idx="107">
                  <c:v>16.865967099161999</c:v>
                </c:pt>
                <c:pt idx="108">
                  <c:v>17.496737197385428</c:v>
                </c:pt>
                <c:pt idx="109">
                  <c:v>19.469061232775069</c:v>
                </c:pt>
                <c:pt idx="110">
                  <c:v>22.219979635184835</c:v>
                </c:pt>
                <c:pt idx="111">
                  <c:v>27.54427594625902</c:v>
                </c:pt>
                <c:pt idx="112">
                  <c:v>33.39642216635545</c:v>
                </c:pt>
                <c:pt idx="113">
                  <c:v>37.248023661357621</c:v>
                </c:pt>
                <c:pt idx="114">
                  <c:v>38.34600465401909</c:v>
                </c:pt>
                <c:pt idx="115">
                  <c:v>38.927782061024011</c:v>
                </c:pt>
                <c:pt idx="116">
                  <c:v>39.759034510189828</c:v>
                </c:pt>
                <c:pt idx="117">
                  <c:v>40.827157554360141</c:v>
                </c:pt>
                <c:pt idx="118">
                  <c:v>44.391196105710073</c:v>
                </c:pt>
                <c:pt idx="119">
                  <c:v>44.663713342633578</c:v>
                </c:pt>
                <c:pt idx="120">
                  <c:v>43.755558017685161</c:v>
                </c:pt>
                <c:pt idx="121">
                  <c:v>42.143885354844763</c:v>
                </c:pt>
                <c:pt idx="122">
                  <c:v>39.338716152943412</c:v>
                </c:pt>
                <c:pt idx="123">
                  <c:v>37.997684013989662</c:v>
                </c:pt>
                <c:pt idx="124">
                  <c:v>36.056757269115089</c:v>
                </c:pt>
                <c:pt idx="125">
                  <c:v>31.058272486498193</c:v>
                </c:pt>
                <c:pt idx="126">
                  <c:v>27.582700032192228</c:v>
                </c:pt>
                <c:pt idx="127">
                  <c:v>23.440031674056364</c:v>
                </c:pt>
                <c:pt idx="128">
                  <c:v>18.903021111877433</c:v>
                </c:pt>
                <c:pt idx="129">
                  <c:v>14.300549823244953</c:v>
                </c:pt>
                <c:pt idx="130">
                  <c:v>13.147616514773524</c:v>
                </c:pt>
                <c:pt idx="131">
                  <c:v>9.4178231523858074</c:v>
                </c:pt>
                <c:pt idx="132">
                  <c:v>8.926306863476503</c:v>
                </c:pt>
                <c:pt idx="133">
                  <c:v>7.4310415454315821</c:v>
                </c:pt>
                <c:pt idx="134">
                  <c:v>5.36347371530558</c:v>
                </c:pt>
                <c:pt idx="135">
                  <c:v>2.5547969421544123</c:v>
                </c:pt>
                <c:pt idx="136">
                  <c:v>2.0851677945190108</c:v>
                </c:pt>
                <c:pt idx="137">
                  <c:v>2.0067136299365735</c:v>
                </c:pt>
                <c:pt idx="138">
                  <c:v>2.9682671468257023</c:v>
                </c:pt>
                <c:pt idx="139">
                  <c:v>4.5876447727968648</c:v>
                </c:pt>
                <c:pt idx="140">
                  <c:v>6.9613712726921992</c:v>
                </c:pt>
                <c:pt idx="141">
                  <c:v>7.437513588314741</c:v>
                </c:pt>
                <c:pt idx="142">
                  <c:v>8.1364868749351267</c:v>
                </c:pt>
                <c:pt idx="143">
                  <c:v>10.495964006804115</c:v>
                </c:pt>
                <c:pt idx="144">
                  <c:v>13.845440566878196</c:v>
                </c:pt>
                <c:pt idx="145">
                  <c:v>18.176598752033136</c:v>
                </c:pt>
                <c:pt idx="146">
                  <c:v>22.546815643000912</c:v>
                </c:pt>
                <c:pt idx="147">
                  <c:v>25.003890354026243</c:v>
                </c:pt>
                <c:pt idx="148">
                  <c:v>26.883900876502505</c:v>
                </c:pt>
                <c:pt idx="149">
                  <c:v>29.01119553089568</c:v>
                </c:pt>
                <c:pt idx="150">
                  <c:v>31.803945998545228</c:v>
                </c:pt>
                <c:pt idx="151">
                  <c:v>34.968126038859182</c:v>
                </c:pt>
                <c:pt idx="152">
                  <c:v>39.304155518453868</c:v>
                </c:pt>
                <c:pt idx="153">
                  <c:v>39.211894211636917</c:v>
                </c:pt>
                <c:pt idx="154">
                  <c:v>38.917515291875482</c:v>
                </c:pt>
                <c:pt idx="155">
                  <c:v>38.07147314816504</c:v>
                </c:pt>
                <c:pt idx="156">
                  <c:v>38.3763971925463</c:v>
                </c:pt>
                <c:pt idx="157">
                  <c:v>38.698905803288923</c:v>
                </c:pt>
                <c:pt idx="158">
                  <c:v>38.039335752896825</c:v>
                </c:pt>
                <c:pt idx="159">
                  <c:v>37.773107149263588</c:v>
                </c:pt>
                <c:pt idx="160">
                  <c:v>36.593740796782406</c:v>
                </c:pt>
                <c:pt idx="161">
                  <c:v>34.87611323417309</c:v>
                </c:pt>
                <c:pt idx="162">
                  <c:v>29.312757307124652</c:v>
                </c:pt>
                <c:pt idx="163">
                  <c:v>26.565169743773826</c:v>
                </c:pt>
                <c:pt idx="164">
                  <c:v>24.471236828051062</c:v>
                </c:pt>
                <c:pt idx="165">
                  <c:v>22.953724558419466</c:v>
                </c:pt>
                <c:pt idx="166">
                  <c:v>21.553142345424135</c:v>
                </c:pt>
                <c:pt idx="167">
                  <c:v>19.602109498493657</c:v>
                </c:pt>
                <c:pt idx="168">
                  <c:v>15.953593883953999</c:v>
                </c:pt>
                <c:pt idx="169">
                  <c:v>13.604167167607429</c:v>
                </c:pt>
                <c:pt idx="170">
                  <c:v>12.17015044847342</c:v>
                </c:pt>
                <c:pt idx="171">
                  <c:v>13.378256938775227</c:v>
                </c:pt>
                <c:pt idx="172">
                  <c:v>12.112890553528594</c:v>
                </c:pt>
                <c:pt idx="173">
                  <c:v>10.831159549014179</c:v>
                </c:pt>
                <c:pt idx="174">
                  <c:v>9.5924308150423059</c:v>
                </c:pt>
                <c:pt idx="175">
                  <c:v>7.9248503655375861</c:v>
                </c:pt>
                <c:pt idx="176">
                  <c:v>7.2192975669163282</c:v>
                </c:pt>
                <c:pt idx="177">
                  <c:v>7.7811967618095608</c:v>
                </c:pt>
                <c:pt idx="178">
                  <c:v>8.7234853081823314</c:v>
                </c:pt>
                <c:pt idx="179">
                  <c:v>10.549879317549564</c:v>
                </c:pt>
                <c:pt idx="180">
                  <c:v>13.311727383255834</c:v>
                </c:pt>
                <c:pt idx="181">
                  <c:v>13.76461884497018</c:v>
                </c:pt>
                <c:pt idx="182">
                  <c:v>13.867145558775309</c:v>
                </c:pt>
                <c:pt idx="183">
                  <c:v>15.072496403855544</c:v>
                </c:pt>
                <c:pt idx="184">
                  <c:v>16.711246864566402</c:v>
                </c:pt>
                <c:pt idx="185">
                  <c:v>20.578462320753793</c:v>
                </c:pt>
                <c:pt idx="186">
                  <c:v>22.832453815904497</c:v>
                </c:pt>
                <c:pt idx="187">
                  <c:v>25.484516449923039</c:v>
                </c:pt>
                <c:pt idx="188">
                  <c:v>27.368488051392895</c:v>
                </c:pt>
                <c:pt idx="189">
                  <c:v>28.350837971413043</c:v>
                </c:pt>
                <c:pt idx="190">
                  <c:v>30.562879008974907</c:v>
                </c:pt>
                <c:pt idx="191">
                  <c:v>31.15127784027618</c:v>
                </c:pt>
                <c:pt idx="192">
                  <c:v>34.010168647855266</c:v>
                </c:pt>
                <c:pt idx="193">
                  <c:v>35.506029336344994</c:v>
                </c:pt>
                <c:pt idx="194">
                  <c:v>35.516809004832936</c:v>
                </c:pt>
                <c:pt idx="195">
                  <c:v>35.907044622277724</c:v>
                </c:pt>
                <c:pt idx="196">
                  <c:v>35.157916920749351</c:v>
                </c:pt>
                <c:pt idx="197">
                  <c:v>35.337804777215069</c:v>
                </c:pt>
                <c:pt idx="198">
                  <c:v>35.427447435348462</c:v>
                </c:pt>
                <c:pt idx="199">
                  <c:v>35.605421711621055</c:v>
                </c:pt>
                <c:pt idx="200">
                  <c:v>35.056266362679821</c:v>
                </c:pt>
                <c:pt idx="201">
                  <c:v>32.80709800459055</c:v>
                </c:pt>
                <c:pt idx="202">
                  <c:v>29.944035389947718</c:v>
                </c:pt>
                <c:pt idx="203">
                  <c:v>28.668444604513208</c:v>
                </c:pt>
                <c:pt idx="204">
                  <c:v>26.308586658158095</c:v>
                </c:pt>
                <c:pt idx="205">
                  <c:v>26.207775928883461</c:v>
                </c:pt>
                <c:pt idx="206">
                  <c:v>24.734508321118966</c:v>
                </c:pt>
                <c:pt idx="207">
                  <c:v>21.699485951199556</c:v>
                </c:pt>
                <c:pt idx="208">
                  <c:v>19.826649221844335</c:v>
                </c:pt>
                <c:pt idx="209">
                  <c:v>14.653896505335709</c:v>
                </c:pt>
                <c:pt idx="210">
                  <c:v>12.982963443596327</c:v>
                </c:pt>
                <c:pt idx="211">
                  <c:v>11.462854105212076</c:v>
                </c:pt>
                <c:pt idx="212">
                  <c:v>10.826492485801143</c:v>
                </c:pt>
                <c:pt idx="213">
                  <c:v>10.643993201890281</c:v>
                </c:pt>
                <c:pt idx="214">
                  <c:v>9.2850452359016895</c:v>
                </c:pt>
                <c:pt idx="215">
                  <c:v>7.5332488722777331</c:v>
                </c:pt>
                <c:pt idx="216">
                  <c:v>7.8000941404725737</c:v>
                </c:pt>
                <c:pt idx="217">
                  <c:v>7.715911976320335</c:v>
                </c:pt>
                <c:pt idx="218">
                  <c:v>8.302059683400083</c:v>
                </c:pt>
                <c:pt idx="219">
                  <c:v>9.3829940508776009</c:v>
                </c:pt>
                <c:pt idx="220">
                  <c:v>11.655215085461462</c:v>
                </c:pt>
                <c:pt idx="221">
                  <c:v>11.71515227469361</c:v>
                </c:pt>
                <c:pt idx="222">
                  <c:v>12.614361369235676</c:v>
                </c:pt>
                <c:pt idx="223">
                  <c:v>14.295985406162032</c:v>
                </c:pt>
                <c:pt idx="224">
                  <c:v>16.298549728093093</c:v>
                </c:pt>
                <c:pt idx="225">
                  <c:v>18.765541387897375</c:v>
                </c:pt>
                <c:pt idx="226">
                  <c:v>22.92811996344258</c:v>
                </c:pt>
                <c:pt idx="227">
                  <c:v>25.138133186259285</c:v>
                </c:pt>
                <c:pt idx="228">
                  <c:v>27.982875927119988</c:v>
                </c:pt>
                <c:pt idx="229">
                  <c:v>27.687265932124003</c:v>
                </c:pt>
                <c:pt idx="230">
                  <c:v>29.628396268844725</c:v>
                </c:pt>
                <c:pt idx="231">
                  <c:v>30.913410900116958</c:v>
                </c:pt>
                <c:pt idx="232">
                  <c:v>32.37659527575245</c:v>
                </c:pt>
                <c:pt idx="233">
                  <c:v>35.75806375125071</c:v>
                </c:pt>
                <c:pt idx="234">
                  <c:v>36.731472806120919</c:v>
                </c:pt>
                <c:pt idx="235">
                  <c:v>36.509579878648935</c:v>
                </c:pt>
                <c:pt idx="236">
                  <c:v>34.736688410031093</c:v>
                </c:pt>
                <c:pt idx="237">
                  <c:v>33.870937495351079</c:v>
                </c:pt>
                <c:pt idx="238">
                  <c:v>33.245345049752871</c:v>
                </c:pt>
                <c:pt idx="239">
                  <c:v>37.347416870723265</c:v>
                </c:pt>
                <c:pt idx="240">
                  <c:v>33.642940919805284</c:v>
                </c:pt>
                <c:pt idx="241">
                  <c:v>31.741801610688253</c:v>
                </c:pt>
                <c:pt idx="242">
                  <c:v>30.905974605063438</c:v>
                </c:pt>
                <c:pt idx="243">
                  <c:v>26.755255675611622</c:v>
                </c:pt>
                <c:pt idx="244">
                  <c:v>24.385652638933152</c:v>
                </c:pt>
                <c:pt idx="245">
                  <c:v>23.213497020634133</c:v>
                </c:pt>
                <c:pt idx="246">
                  <c:v>20.683720779485569</c:v>
                </c:pt>
                <c:pt idx="247">
                  <c:v>20.82553223313646</c:v>
                </c:pt>
                <c:pt idx="248">
                  <c:v>17.970640985120909</c:v>
                </c:pt>
                <c:pt idx="249">
                  <c:v>14.633839903179634</c:v>
                </c:pt>
                <c:pt idx="250">
                  <c:v>11.273096203553939</c:v>
                </c:pt>
                <c:pt idx="251">
                  <c:v>11.556403290562507</c:v>
                </c:pt>
                <c:pt idx="252">
                  <c:v>10.43487952207534</c:v>
                </c:pt>
                <c:pt idx="253">
                  <c:v>10.982133341697924</c:v>
                </c:pt>
                <c:pt idx="254">
                  <c:v>10.883271601976613</c:v>
                </c:pt>
                <c:pt idx="255">
                  <c:v>10.182123257022452</c:v>
                </c:pt>
                <c:pt idx="256">
                  <c:v>8.9364875069720497</c:v>
                </c:pt>
                <c:pt idx="257">
                  <c:v>9.1598427111002767</c:v>
                </c:pt>
                <c:pt idx="258">
                  <c:v>9.6800574100062811</c:v>
                </c:pt>
                <c:pt idx="259">
                  <c:v>11.178929975490314</c:v>
                </c:pt>
                <c:pt idx="260">
                  <c:v>12.624452427332985</c:v>
                </c:pt>
                <c:pt idx="261">
                  <c:v>14.609941721832353</c:v>
                </c:pt>
                <c:pt idx="262">
                  <c:v>16.686218479793137</c:v>
                </c:pt>
                <c:pt idx="263">
                  <c:v>17.633666827747987</c:v>
                </c:pt>
                <c:pt idx="264">
                  <c:v>19.039818296026429</c:v>
                </c:pt>
                <c:pt idx="265">
                  <c:v>21.734989500088496</c:v>
                </c:pt>
                <c:pt idx="266">
                  <c:v>24.021247067358196</c:v>
                </c:pt>
                <c:pt idx="267">
                  <c:v>26.589086144425632</c:v>
                </c:pt>
                <c:pt idx="268">
                  <c:v>30.223876968662228</c:v>
                </c:pt>
                <c:pt idx="269">
                  <c:v>30.619015941457501</c:v>
                </c:pt>
                <c:pt idx="270">
                  <c:v>31.469526191132093</c:v>
                </c:pt>
                <c:pt idx="271">
                  <c:v>30.577253387189987</c:v>
                </c:pt>
                <c:pt idx="272">
                  <c:v>32.282231892720155</c:v>
                </c:pt>
                <c:pt idx="273">
                  <c:v>32.964642202590731</c:v>
                </c:pt>
                <c:pt idx="274">
                  <c:v>32.101591460792783</c:v>
                </c:pt>
                <c:pt idx="275">
                  <c:v>33.918112324403531</c:v>
                </c:pt>
                <c:pt idx="276">
                  <c:v>31.377704565269823</c:v>
                </c:pt>
                <c:pt idx="277">
                  <c:v>30.67981446311768</c:v>
                </c:pt>
                <c:pt idx="278">
                  <c:v>31.045086021719229</c:v>
                </c:pt>
                <c:pt idx="279">
                  <c:v>29.623675845043607</c:v>
                </c:pt>
                <c:pt idx="280">
                  <c:v>29.069400638798633</c:v>
                </c:pt>
                <c:pt idx="281">
                  <c:v>26.953542071996445</c:v>
                </c:pt>
                <c:pt idx="282">
                  <c:v>25.796325912534648</c:v>
                </c:pt>
                <c:pt idx="283">
                  <c:v>24.428031227886176</c:v>
                </c:pt>
                <c:pt idx="284">
                  <c:v>21.130465118721208</c:v>
                </c:pt>
                <c:pt idx="285">
                  <c:v>20.139212141156758</c:v>
                </c:pt>
                <c:pt idx="286">
                  <c:v>19.504723853659293</c:v>
                </c:pt>
                <c:pt idx="287">
                  <c:v>17.979257399389283</c:v>
                </c:pt>
                <c:pt idx="288">
                  <c:v>16.660509408191857</c:v>
                </c:pt>
                <c:pt idx="289">
                  <c:v>14.714275412391428</c:v>
                </c:pt>
                <c:pt idx="290">
                  <c:v>13.887192543121461</c:v>
                </c:pt>
                <c:pt idx="291">
                  <c:v>12.444241534981456</c:v>
                </c:pt>
                <c:pt idx="292">
                  <c:v>13.220312574593109</c:v>
                </c:pt>
                <c:pt idx="293">
                  <c:v>13.196896265409162</c:v>
                </c:pt>
                <c:pt idx="294">
                  <c:v>11.901787440981195</c:v>
                </c:pt>
                <c:pt idx="295">
                  <c:v>12.682808825888213</c:v>
                </c:pt>
                <c:pt idx="296">
                  <c:v>13.133194948689772</c:v>
                </c:pt>
                <c:pt idx="297">
                  <c:v>13.187103346949211</c:v>
                </c:pt>
                <c:pt idx="298">
                  <c:v>13.74296701646084</c:v>
                </c:pt>
                <c:pt idx="299">
                  <c:v>14.458891914674592</c:v>
                </c:pt>
                <c:pt idx="300">
                  <c:v>16.408049212082876</c:v>
                </c:pt>
                <c:pt idx="301">
                  <c:v>16.232413686015779</c:v>
                </c:pt>
                <c:pt idx="302">
                  <c:v>16.688478618592143</c:v>
                </c:pt>
                <c:pt idx="303">
                  <c:v>18.28052754658647</c:v>
                </c:pt>
                <c:pt idx="304">
                  <c:v>19.377653468984597</c:v>
                </c:pt>
                <c:pt idx="305">
                  <c:v>21.203078934613785</c:v>
                </c:pt>
                <c:pt idx="306">
                  <c:v>22.986715595913758</c:v>
                </c:pt>
                <c:pt idx="307">
                  <c:v>23.298065240994195</c:v>
                </c:pt>
                <c:pt idx="308">
                  <c:v>23.000384064985383</c:v>
                </c:pt>
                <c:pt idx="309">
                  <c:v>24.401794256673583</c:v>
                </c:pt>
                <c:pt idx="310">
                  <c:v>25.772261637494104</c:v>
                </c:pt>
                <c:pt idx="311">
                  <c:v>26.555343559854119</c:v>
                </c:pt>
                <c:pt idx="312">
                  <c:v>27.435836484532651</c:v>
                </c:pt>
                <c:pt idx="313">
                  <c:v>28.265158816977909</c:v>
                </c:pt>
                <c:pt idx="314">
                  <c:v>29.27843584703723</c:v>
                </c:pt>
                <c:pt idx="315">
                  <c:v>29.496321800105068</c:v>
                </c:pt>
                <c:pt idx="316">
                  <c:v>29.865658050393801</c:v>
                </c:pt>
                <c:pt idx="317">
                  <c:v>29.923514425477673</c:v>
                </c:pt>
                <c:pt idx="318">
                  <c:v>30.942446199625074</c:v>
                </c:pt>
                <c:pt idx="319">
                  <c:v>30.418344620268222</c:v>
                </c:pt>
                <c:pt idx="320">
                  <c:v>30.122273865673446</c:v>
                </c:pt>
                <c:pt idx="321">
                  <c:v>29.943268664692546</c:v>
                </c:pt>
                <c:pt idx="322">
                  <c:v>28.999771663613984</c:v>
                </c:pt>
                <c:pt idx="323">
                  <c:v>26.652804911643663</c:v>
                </c:pt>
                <c:pt idx="324">
                  <c:v>25.204594530420874</c:v>
                </c:pt>
                <c:pt idx="325">
                  <c:v>24.596679242435119</c:v>
                </c:pt>
                <c:pt idx="326">
                  <c:v>22.916645240125444</c:v>
                </c:pt>
                <c:pt idx="327">
                  <c:v>20.759043064549164</c:v>
                </c:pt>
                <c:pt idx="328">
                  <c:v>20.275252770005896</c:v>
                </c:pt>
                <c:pt idx="329">
                  <c:v>17.619137708567049</c:v>
                </c:pt>
                <c:pt idx="330">
                  <c:v>15.176248859245307</c:v>
                </c:pt>
                <c:pt idx="331">
                  <c:v>14.741350013416723</c:v>
                </c:pt>
                <c:pt idx="332">
                  <c:v>14.048566301661241</c:v>
                </c:pt>
                <c:pt idx="333">
                  <c:v>11.929966773468966</c:v>
                </c:pt>
                <c:pt idx="334">
                  <c:v>11.145197222563178</c:v>
                </c:pt>
                <c:pt idx="335">
                  <c:v>10.633169768803883</c:v>
                </c:pt>
                <c:pt idx="336">
                  <c:v>10.507241986359862</c:v>
                </c:pt>
                <c:pt idx="337">
                  <c:v>9.910532717949037</c:v>
                </c:pt>
                <c:pt idx="338">
                  <c:v>9.8180914935138031</c:v>
                </c:pt>
                <c:pt idx="339">
                  <c:v>10.755697295199379</c:v>
                </c:pt>
                <c:pt idx="340">
                  <c:v>11.875553096706497</c:v>
                </c:pt>
                <c:pt idx="341">
                  <c:v>12.520817794190455</c:v>
                </c:pt>
                <c:pt idx="342">
                  <c:v>14.093296262013181</c:v>
                </c:pt>
                <c:pt idx="343">
                  <c:v>15.419058488357445</c:v>
                </c:pt>
                <c:pt idx="344">
                  <c:v>16.904788981722241</c:v>
                </c:pt>
                <c:pt idx="345">
                  <c:v>20.248310764498395</c:v>
                </c:pt>
                <c:pt idx="346">
                  <c:v>22.676305606634141</c:v>
                </c:pt>
                <c:pt idx="347">
                  <c:v>24.473042596636812</c:v>
                </c:pt>
                <c:pt idx="348">
                  <c:v>25.003952267140264</c:v>
                </c:pt>
                <c:pt idx="349">
                  <c:v>27.313668933114727</c:v>
                </c:pt>
                <c:pt idx="350">
                  <c:v>28.564042171257231</c:v>
                </c:pt>
                <c:pt idx="351">
                  <c:v>31.366714446426379</c:v>
                </c:pt>
                <c:pt idx="352">
                  <c:v>31.490971393562194</c:v>
                </c:pt>
                <c:pt idx="353">
                  <c:v>32.371819362449529</c:v>
                </c:pt>
                <c:pt idx="354">
                  <c:v>32.319933236063861</c:v>
                </c:pt>
                <c:pt idx="355">
                  <c:v>31.997290594445243</c:v>
                </c:pt>
                <c:pt idx="356">
                  <c:v>32.770093254101617</c:v>
                </c:pt>
                <c:pt idx="357">
                  <c:v>32.007763706444905</c:v>
                </c:pt>
                <c:pt idx="358">
                  <c:v>30.841161206330515</c:v>
                </c:pt>
                <c:pt idx="359">
                  <c:v>30.023520908778487</c:v>
                </c:pt>
                <c:pt idx="360">
                  <c:v>27.19631391336425</c:v>
                </c:pt>
                <c:pt idx="361">
                  <c:v>26.840507515710001</c:v>
                </c:pt>
                <c:pt idx="362">
                  <c:v>24.885643465519141</c:v>
                </c:pt>
                <c:pt idx="363">
                  <c:v>22.555124250088991</c:v>
                </c:pt>
                <c:pt idx="364">
                  <c:v>20.627411451385548</c:v>
                </c:pt>
                <c:pt idx="365">
                  <c:v>18.943959591303255</c:v>
                </c:pt>
                <c:pt idx="366">
                  <c:v>17.030581827622122</c:v>
                </c:pt>
                <c:pt idx="367">
                  <c:v>16.405880304278163</c:v>
                </c:pt>
                <c:pt idx="368">
                  <c:v>14.784451999364606</c:v>
                </c:pt>
                <c:pt idx="369">
                  <c:v>13.968033527063517</c:v>
                </c:pt>
                <c:pt idx="370">
                  <c:v>12.709553773067404</c:v>
                </c:pt>
                <c:pt idx="371">
                  <c:v>11.815808267760215</c:v>
                </c:pt>
                <c:pt idx="372">
                  <c:v>10.550193880308555</c:v>
                </c:pt>
                <c:pt idx="373">
                  <c:v>11.273302020202896</c:v>
                </c:pt>
                <c:pt idx="374">
                  <c:v>11.206183809720077</c:v>
                </c:pt>
                <c:pt idx="375">
                  <c:v>11.735945775937781</c:v>
                </c:pt>
                <c:pt idx="376">
                  <c:v>12.09761456536763</c:v>
                </c:pt>
                <c:pt idx="377">
                  <c:v>13.247377704648704</c:v>
                </c:pt>
                <c:pt idx="378">
                  <c:v>13.263090087270736</c:v>
                </c:pt>
                <c:pt idx="379">
                  <c:v>14.080308386707497</c:v>
                </c:pt>
                <c:pt idx="380">
                  <c:v>15.971044547586077</c:v>
                </c:pt>
                <c:pt idx="381">
                  <c:v>16.826853760665241</c:v>
                </c:pt>
                <c:pt idx="382">
                  <c:v>18.079562594186047</c:v>
                </c:pt>
                <c:pt idx="383">
                  <c:v>19.810133490003654</c:v>
                </c:pt>
                <c:pt idx="384">
                  <c:v>20.166542549396492</c:v>
                </c:pt>
                <c:pt idx="385">
                  <c:v>21.017195333517446</c:v>
                </c:pt>
                <c:pt idx="386">
                  <c:v>22.729718208163604</c:v>
                </c:pt>
                <c:pt idx="387">
                  <c:v>23.925150232146155</c:v>
                </c:pt>
                <c:pt idx="388">
                  <c:v>24.700204859694498</c:v>
                </c:pt>
                <c:pt idx="389">
                  <c:v>24.902457086529932</c:v>
                </c:pt>
                <c:pt idx="390">
                  <c:v>24.781683835672773</c:v>
                </c:pt>
                <c:pt idx="391">
                  <c:v>25.033600976201249</c:v>
                </c:pt>
                <c:pt idx="392">
                  <c:v>25.167884793531464</c:v>
                </c:pt>
                <c:pt idx="393">
                  <c:v>26.570727938261868</c:v>
                </c:pt>
                <c:pt idx="394">
                  <c:v>27.070897190055131</c:v>
                </c:pt>
                <c:pt idx="395">
                  <c:v>28.090921031123969</c:v>
                </c:pt>
                <c:pt idx="396">
                  <c:v>27.600037695300998</c:v>
                </c:pt>
                <c:pt idx="397">
                  <c:v>26.961188252981557</c:v>
                </c:pt>
                <c:pt idx="398">
                  <c:v>26.219111167196651</c:v>
                </c:pt>
                <c:pt idx="399">
                  <c:v>25.707780049359883</c:v>
                </c:pt>
                <c:pt idx="400">
                  <c:v>26.259103317714377</c:v>
                </c:pt>
                <c:pt idx="401">
                  <c:v>25.036459615924286</c:v>
                </c:pt>
                <c:pt idx="402">
                  <c:v>24.312581370426383</c:v>
                </c:pt>
                <c:pt idx="403">
                  <c:v>24.157253663493702</c:v>
                </c:pt>
                <c:pt idx="404">
                  <c:v>22.787985830030451</c:v>
                </c:pt>
                <c:pt idx="405">
                  <c:v>21.146877432836575</c:v>
                </c:pt>
                <c:pt idx="406">
                  <c:v>21.239298079090801</c:v>
                </c:pt>
                <c:pt idx="407">
                  <c:v>18.421232238063155</c:v>
                </c:pt>
                <c:pt idx="408">
                  <c:v>18.075316223587933</c:v>
                </c:pt>
                <c:pt idx="409">
                  <c:v>16.341778134222974</c:v>
                </c:pt>
                <c:pt idx="410">
                  <c:v>15.055564043774421</c:v>
                </c:pt>
                <c:pt idx="411">
                  <c:v>13.477580201489367</c:v>
                </c:pt>
                <c:pt idx="412">
                  <c:v>12.621172409112926</c:v>
                </c:pt>
                <c:pt idx="413">
                  <c:v>12.118324737508106</c:v>
                </c:pt>
                <c:pt idx="414">
                  <c:v>12.095750881838528</c:v>
                </c:pt>
                <c:pt idx="415">
                  <c:v>12.938095441113491</c:v>
                </c:pt>
                <c:pt idx="416">
                  <c:v>11.736724664864148</c:v>
                </c:pt>
                <c:pt idx="417">
                  <c:v>11.290530658739161</c:v>
                </c:pt>
                <c:pt idx="418">
                  <c:v>11.24043190617096</c:v>
                </c:pt>
                <c:pt idx="419">
                  <c:v>10.677504780393607</c:v>
                </c:pt>
                <c:pt idx="420">
                  <c:v>11.596268785205037</c:v>
                </c:pt>
                <c:pt idx="421">
                  <c:v>12.504576951855761</c:v>
                </c:pt>
                <c:pt idx="422">
                  <c:v>13.966217775545772</c:v>
                </c:pt>
                <c:pt idx="423">
                  <c:v>14.688925703735753</c:v>
                </c:pt>
                <c:pt idx="424">
                  <c:v>13.844771956279809</c:v>
                </c:pt>
                <c:pt idx="425">
                  <c:v>15.245052676551245</c:v>
                </c:pt>
                <c:pt idx="426">
                  <c:v>17.035919135519308</c:v>
                </c:pt>
                <c:pt idx="427">
                  <c:v>18.121113917910996</c:v>
                </c:pt>
                <c:pt idx="428">
                  <c:v>18.647981420143132</c:v>
                </c:pt>
                <c:pt idx="429">
                  <c:v>22.117443575561861</c:v>
                </c:pt>
                <c:pt idx="430">
                  <c:v>23.536693458709699</c:v>
                </c:pt>
                <c:pt idx="431">
                  <c:v>25.069834078084881</c:v>
                </c:pt>
                <c:pt idx="432">
                  <c:v>28.278036177010456</c:v>
                </c:pt>
                <c:pt idx="433">
                  <c:v>27.228878317107373</c:v>
                </c:pt>
                <c:pt idx="434">
                  <c:v>28.595532058259771</c:v>
                </c:pt>
                <c:pt idx="435">
                  <c:v>30.017259703661033</c:v>
                </c:pt>
                <c:pt idx="436">
                  <c:v>31.513770878012888</c:v>
                </c:pt>
                <c:pt idx="437">
                  <c:v>30.314855125859289</c:v>
                </c:pt>
                <c:pt idx="438">
                  <c:v>29.138337857018264</c:v>
                </c:pt>
                <c:pt idx="439">
                  <c:v>27.301477112035968</c:v>
                </c:pt>
                <c:pt idx="440">
                  <c:v>26.236990373355574</c:v>
                </c:pt>
                <c:pt idx="441">
                  <c:v>26.076350860978629</c:v>
                </c:pt>
                <c:pt idx="442">
                  <c:v>24.860979206951811</c:v>
                </c:pt>
                <c:pt idx="443">
                  <c:v>22.671875751950516</c:v>
                </c:pt>
                <c:pt idx="444">
                  <c:v>23.00537267418499</c:v>
                </c:pt>
                <c:pt idx="445">
                  <c:v>18.971200222513044</c:v>
                </c:pt>
                <c:pt idx="446">
                  <c:v>18.148015587712361</c:v>
                </c:pt>
                <c:pt idx="447">
                  <c:v>16.209458991446773</c:v>
                </c:pt>
                <c:pt idx="448">
                  <c:v>15.480395773582902</c:v>
                </c:pt>
                <c:pt idx="449">
                  <c:v>14.830966036634971</c:v>
                </c:pt>
                <c:pt idx="450">
                  <c:v>13.247662294820682</c:v>
                </c:pt>
                <c:pt idx="451">
                  <c:v>13.622200162792662</c:v>
                </c:pt>
                <c:pt idx="452">
                  <c:v>12.645309243448564</c:v>
                </c:pt>
                <c:pt idx="453">
                  <c:v>11.880866048633965</c:v>
                </c:pt>
                <c:pt idx="454">
                  <c:v>11.103879744647182</c:v>
                </c:pt>
                <c:pt idx="455">
                  <c:v>11.151758005118436</c:v>
                </c:pt>
                <c:pt idx="456">
                  <c:v>11.742959750641818</c:v>
                </c:pt>
                <c:pt idx="457">
                  <c:v>12.012547555442588</c:v>
                </c:pt>
                <c:pt idx="458">
                  <c:v>12.238619809773894</c:v>
                </c:pt>
                <c:pt idx="459">
                  <c:v>12.181635794401689</c:v>
                </c:pt>
                <c:pt idx="460">
                  <c:v>12.530500543007156</c:v>
                </c:pt>
                <c:pt idx="461">
                  <c:v>14.225366032241951</c:v>
                </c:pt>
                <c:pt idx="462">
                  <c:v>15.396982946827698</c:v>
                </c:pt>
                <c:pt idx="463">
                  <c:v>16.682819307705302</c:v>
                </c:pt>
                <c:pt idx="464">
                  <c:v>18.41275446048499</c:v>
                </c:pt>
                <c:pt idx="465">
                  <c:v>19.160534167349258</c:v>
                </c:pt>
                <c:pt idx="466">
                  <c:v>19.904599877327126</c:v>
                </c:pt>
                <c:pt idx="467">
                  <c:v>21.738683507591073</c:v>
                </c:pt>
                <c:pt idx="468">
                  <c:v>22.261678629089115</c:v>
                </c:pt>
                <c:pt idx="469">
                  <c:v>24.01762995051428</c:v>
                </c:pt>
                <c:pt idx="470">
                  <c:v>24.684899870392776</c:v>
                </c:pt>
                <c:pt idx="471">
                  <c:v>26.611579869165617</c:v>
                </c:pt>
                <c:pt idx="472">
                  <c:v>28.926054400731694</c:v>
                </c:pt>
                <c:pt idx="473">
                  <c:v>27.523251817883995</c:v>
                </c:pt>
                <c:pt idx="474">
                  <c:v>26.861010110058224</c:v>
                </c:pt>
                <c:pt idx="475">
                  <c:v>24.832293456937226</c:v>
                </c:pt>
                <c:pt idx="476">
                  <c:v>25.175053558422135</c:v>
                </c:pt>
                <c:pt idx="477">
                  <c:v>26.192571187722571</c:v>
                </c:pt>
                <c:pt idx="478">
                  <c:v>24.361935360421437</c:v>
                </c:pt>
                <c:pt idx="479">
                  <c:v>25.141780552684541</c:v>
                </c:pt>
                <c:pt idx="480">
                  <c:v>22.747991965540091</c:v>
                </c:pt>
                <c:pt idx="481">
                  <c:v>22.82852415889144</c:v>
                </c:pt>
                <c:pt idx="482">
                  <c:v>29.432874321568192</c:v>
                </c:pt>
                <c:pt idx="483">
                  <c:v>22.169440838420662</c:v>
                </c:pt>
                <c:pt idx="484">
                  <c:v>22.643867744191486</c:v>
                </c:pt>
                <c:pt idx="485">
                  <c:v>19.880685551244255</c:v>
                </c:pt>
                <c:pt idx="486">
                  <c:v>19.003563740071598</c:v>
                </c:pt>
                <c:pt idx="487">
                  <c:v>18.75794442734254</c:v>
                </c:pt>
                <c:pt idx="488">
                  <c:v>18.18221327148353</c:v>
                </c:pt>
                <c:pt idx="489">
                  <c:v>16.538709228838375</c:v>
                </c:pt>
                <c:pt idx="490">
                  <c:v>16.596250277131599</c:v>
                </c:pt>
                <c:pt idx="491">
                  <c:v>24.252238907653627</c:v>
                </c:pt>
                <c:pt idx="492">
                  <c:v>16.110544734619559</c:v>
                </c:pt>
                <c:pt idx="493">
                  <c:v>13.972187812751734</c:v>
                </c:pt>
                <c:pt idx="494">
                  <c:v>12.83402650381408</c:v>
                </c:pt>
                <c:pt idx="495">
                  <c:v>13.502037715180636</c:v>
                </c:pt>
                <c:pt idx="496">
                  <c:v>12.87329092790741</c:v>
                </c:pt>
                <c:pt idx="497">
                  <c:v>14.252014365934427</c:v>
                </c:pt>
                <c:pt idx="498">
                  <c:v>13.906109501859396</c:v>
                </c:pt>
                <c:pt idx="499">
                  <c:v>14.326249366592961</c:v>
                </c:pt>
                <c:pt idx="500">
                  <c:v>13.80500259726321</c:v>
                </c:pt>
                <c:pt idx="501">
                  <c:v>14.659622835448127</c:v>
                </c:pt>
                <c:pt idx="502">
                  <c:v>14.847878167789894</c:v>
                </c:pt>
                <c:pt idx="503">
                  <c:v>16.845235375225954</c:v>
                </c:pt>
                <c:pt idx="504">
                  <c:v>17.601114131890757</c:v>
                </c:pt>
                <c:pt idx="505">
                  <c:v>17.765738553301748</c:v>
                </c:pt>
                <c:pt idx="506">
                  <c:v>18.499326814186265</c:v>
                </c:pt>
                <c:pt idx="507">
                  <c:v>18.201073730476764</c:v>
                </c:pt>
                <c:pt idx="508">
                  <c:v>19.291365220649961</c:v>
                </c:pt>
                <c:pt idx="509">
                  <c:v>20.778214541705655</c:v>
                </c:pt>
                <c:pt idx="510">
                  <c:v>21.436128939560213</c:v>
                </c:pt>
                <c:pt idx="511">
                  <c:v>22.832614463809342</c:v>
                </c:pt>
                <c:pt idx="512">
                  <c:v>23.929307471256468</c:v>
                </c:pt>
                <c:pt idx="513">
                  <c:v>25.208107854068508</c:v>
                </c:pt>
                <c:pt idx="514">
                  <c:v>23.664414606704476</c:v>
                </c:pt>
                <c:pt idx="515">
                  <c:v>24.551790644336954</c:v>
                </c:pt>
                <c:pt idx="516">
                  <c:v>25.428789984793536</c:v>
                </c:pt>
                <c:pt idx="517">
                  <c:v>28.754804436995276</c:v>
                </c:pt>
                <c:pt idx="518">
                  <c:v>26.932728457739408</c:v>
                </c:pt>
              </c:numCache>
            </c:numRef>
          </c:yVal>
          <c:smooth val="0"/>
        </c:ser>
        <c:dLbls>
          <c:showLegendKey val="0"/>
          <c:showVal val="0"/>
          <c:showCatName val="0"/>
          <c:showSerName val="0"/>
          <c:showPercent val="0"/>
          <c:showBubbleSize val="0"/>
        </c:dLbls>
        <c:axId val="182037544"/>
        <c:axId val="182040680"/>
      </c:scatterChart>
      <c:valAx>
        <c:axId val="182037544"/>
        <c:scaling>
          <c:orientation val="minMax"/>
          <c:max val="5"/>
          <c:min val="-1"/>
        </c:scaling>
        <c:delete val="0"/>
        <c:axPos val="b"/>
        <c:title>
          <c:tx>
            <c:rich>
              <a:bodyPr/>
              <a:lstStyle/>
              <a:p>
                <a:pPr>
                  <a:defRPr/>
                </a:pPr>
                <a:r>
                  <a:rPr lang="en-US"/>
                  <a:t>time (</a:t>
                </a:r>
                <a:r>
                  <a:rPr lang="el-GR"/>
                  <a:t>μ</a:t>
                </a:r>
                <a:r>
                  <a:rPr lang="en-US"/>
                  <a:t>s)</a:t>
                </a:r>
              </a:p>
            </c:rich>
          </c:tx>
          <c:layout/>
          <c:overlay val="0"/>
        </c:title>
        <c:numFmt formatCode="General" sourceLinked="1"/>
        <c:majorTickMark val="out"/>
        <c:minorTickMark val="none"/>
        <c:tickLblPos val="nextTo"/>
        <c:crossAx val="182040680"/>
        <c:crossesAt val="-1.0000000000000028E+99"/>
        <c:crossBetween val="midCat"/>
        <c:majorUnit val="1"/>
      </c:valAx>
      <c:valAx>
        <c:axId val="182040680"/>
        <c:scaling>
          <c:orientation val="minMax"/>
        </c:scaling>
        <c:delete val="0"/>
        <c:axPos val="l"/>
        <c:title>
          <c:tx>
            <c:rich>
              <a:bodyPr rot="-5400000" vert="horz"/>
              <a:lstStyle/>
              <a:p>
                <a:pPr>
                  <a:defRPr/>
                </a:pPr>
                <a:r>
                  <a:rPr lang="en-US"/>
                  <a:t>position (pixel = 1.9 nm)</a:t>
                </a:r>
              </a:p>
            </c:rich>
          </c:tx>
          <c:layout/>
          <c:overlay val="0"/>
        </c:title>
        <c:numFmt formatCode="General" sourceLinked="1"/>
        <c:majorTickMark val="out"/>
        <c:minorTickMark val="none"/>
        <c:tickLblPos val="nextTo"/>
        <c:crossAx val="182037544"/>
        <c:crossesAt val="-1.0000000000000028E+99"/>
        <c:crossBetween val="midCat"/>
      </c:valAx>
    </c:plotArea>
    <c:legend>
      <c:legendPos val="tr"/>
      <c:layout>
        <c:manualLayout>
          <c:xMode val="edge"/>
          <c:yMode val="edge"/>
          <c:x val="0.81171296296296291"/>
          <c:y val="4.1666666666666664E-2"/>
          <c:w val="0.16050925925925927"/>
          <c:h val="0.19965441819772525"/>
        </c:manualLayout>
      </c:layout>
      <c:overlay val="0"/>
    </c:legend>
    <c:plotVisOnly val="1"/>
    <c:dispBlanksAs val="gap"/>
    <c:showDLblsOverMax val="0"/>
  </c:chart>
  <c:txPr>
    <a:bodyPr/>
    <a:lstStyle/>
    <a:p>
      <a:pPr>
        <a:defRPr sz="900" b="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8012266695829687E-2"/>
          <c:y val="6.313131313131313E-3"/>
          <c:w val="0.86106782225138534"/>
          <c:h val="0.82069414618627212"/>
        </c:manualLayout>
      </c:layout>
      <c:scatterChart>
        <c:scatterStyle val="lineMarker"/>
        <c:varyColors val="0"/>
        <c:ser>
          <c:idx val="0"/>
          <c:order val="0"/>
          <c:tx>
            <c:v>Spot 1</c:v>
          </c:tx>
          <c:spPr>
            <a:ln>
              <a:noFill/>
            </a:ln>
          </c:spPr>
          <c:marker>
            <c:symbol val="circle"/>
            <c:size val="3"/>
            <c:spPr>
              <a:noFill/>
              <a:ln w="12700">
                <a:solidFill>
                  <a:srgbClr val="FF0000"/>
                </a:solidFill>
              </a:ln>
            </c:spPr>
          </c:marker>
          <c:xVal>
            <c:numRef>
              <c:f>spectra!$B$5:$B$353</c:f>
              <c:numCache>
                <c:formatCode>General</c:formatCode>
                <c:ptCount val="349"/>
                <c:pt idx="0">
                  <c:v>-17.2</c:v>
                </c:pt>
                <c:pt idx="1">
                  <c:v>-17.100000000000001</c:v>
                </c:pt>
                <c:pt idx="2">
                  <c:v>-17</c:v>
                </c:pt>
                <c:pt idx="3">
                  <c:v>-16.899999999999999</c:v>
                </c:pt>
                <c:pt idx="4">
                  <c:v>-16.8</c:v>
                </c:pt>
                <c:pt idx="5">
                  <c:v>-16.7</c:v>
                </c:pt>
                <c:pt idx="6">
                  <c:v>-16.600000000000001</c:v>
                </c:pt>
                <c:pt idx="7">
                  <c:v>-16.5</c:v>
                </c:pt>
                <c:pt idx="8">
                  <c:v>-16.399999999999999</c:v>
                </c:pt>
                <c:pt idx="9">
                  <c:v>-16.3</c:v>
                </c:pt>
                <c:pt idx="10">
                  <c:v>-16.2</c:v>
                </c:pt>
                <c:pt idx="11">
                  <c:v>-16.100000000000001</c:v>
                </c:pt>
                <c:pt idx="12">
                  <c:v>-16</c:v>
                </c:pt>
                <c:pt idx="13">
                  <c:v>-15.9</c:v>
                </c:pt>
                <c:pt idx="14">
                  <c:v>-15.8</c:v>
                </c:pt>
                <c:pt idx="15">
                  <c:v>-15.7</c:v>
                </c:pt>
                <c:pt idx="16">
                  <c:v>-15.6</c:v>
                </c:pt>
                <c:pt idx="17">
                  <c:v>-15.5</c:v>
                </c:pt>
                <c:pt idx="18">
                  <c:v>-15.4</c:v>
                </c:pt>
                <c:pt idx="19">
                  <c:v>-15.3</c:v>
                </c:pt>
                <c:pt idx="20">
                  <c:v>-15.2</c:v>
                </c:pt>
                <c:pt idx="21">
                  <c:v>-15.1</c:v>
                </c:pt>
                <c:pt idx="22">
                  <c:v>-15</c:v>
                </c:pt>
                <c:pt idx="23">
                  <c:v>-14.9</c:v>
                </c:pt>
                <c:pt idx="24">
                  <c:v>-14.8</c:v>
                </c:pt>
                <c:pt idx="25">
                  <c:v>-14.7</c:v>
                </c:pt>
                <c:pt idx="26">
                  <c:v>-14.6</c:v>
                </c:pt>
                <c:pt idx="27">
                  <c:v>-14.5</c:v>
                </c:pt>
                <c:pt idx="28">
                  <c:v>-14.4</c:v>
                </c:pt>
                <c:pt idx="29">
                  <c:v>-14.3</c:v>
                </c:pt>
                <c:pt idx="30">
                  <c:v>-14.2</c:v>
                </c:pt>
                <c:pt idx="31">
                  <c:v>-14.1</c:v>
                </c:pt>
                <c:pt idx="32">
                  <c:v>-14</c:v>
                </c:pt>
                <c:pt idx="33">
                  <c:v>-13.9</c:v>
                </c:pt>
                <c:pt idx="34">
                  <c:v>-13.8</c:v>
                </c:pt>
                <c:pt idx="35">
                  <c:v>-13.7</c:v>
                </c:pt>
                <c:pt idx="36">
                  <c:v>-13.6</c:v>
                </c:pt>
                <c:pt idx="37">
                  <c:v>-13.5</c:v>
                </c:pt>
                <c:pt idx="38">
                  <c:v>-13.4</c:v>
                </c:pt>
                <c:pt idx="39">
                  <c:v>-13.3</c:v>
                </c:pt>
                <c:pt idx="40">
                  <c:v>-13.2</c:v>
                </c:pt>
                <c:pt idx="41">
                  <c:v>-13.1</c:v>
                </c:pt>
                <c:pt idx="42">
                  <c:v>-13</c:v>
                </c:pt>
                <c:pt idx="43">
                  <c:v>-12.9</c:v>
                </c:pt>
                <c:pt idx="44">
                  <c:v>-12.8</c:v>
                </c:pt>
                <c:pt idx="45">
                  <c:v>-12.7</c:v>
                </c:pt>
                <c:pt idx="46">
                  <c:v>-12.6</c:v>
                </c:pt>
                <c:pt idx="47">
                  <c:v>-12.5</c:v>
                </c:pt>
                <c:pt idx="48">
                  <c:v>-12.4</c:v>
                </c:pt>
                <c:pt idx="49">
                  <c:v>-12.3</c:v>
                </c:pt>
                <c:pt idx="50">
                  <c:v>-12.2</c:v>
                </c:pt>
                <c:pt idx="51">
                  <c:v>-12.1</c:v>
                </c:pt>
                <c:pt idx="52">
                  <c:v>-12</c:v>
                </c:pt>
                <c:pt idx="53">
                  <c:v>-11.9</c:v>
                </c:pt>
                <c:pt idx="54">
                  <c:v>-11.8</c:v>
                </c:pt>
                <c:pt idx="55">
                  <c:v>-11.7</c:v>
                </c:pt>
                <c:pt idx="56">
                  <c:v>-11.6</c:v>
                </c:pt>
                <c:pt idx="57">
                  <c:v>-11.5</c:v>
                </c:pt>
                <c:pt idx="58">
                  <c:v>-11.4</c:v>
                </c:pt>
                <c:pt idx="59">
                  <c:v>-11.3</c:v>
                </c:pt>
                <c:pt idx="60">
                  <c:v>-11.2</c:v>
                </c:pt>
                <c:pt idx="61">
                  <c:v>-11.1</c:v>
                </c:pt>
                <c:pt idx="62">
                  <c:v>-11</c:v>
                </c:pt>
                <c:pt idx="63">
                  <c:v>-10.9</c:v>
                </c:pt>
                <c:pt idx="64">
                  <c:v>-10.8</c:v>
                </c:pt>
                <c:pt idx="65">
                  <c:v>-10.7</c:v>
                </c:pt>
                <c:pt idx="66">
                  <c:v>-10.6</c:v>
                </c:pt>
                <c:pt idx="67">
                  <c:v>-10.5</c:v>
                </c:pt>
                <c:pt idx="68">
                  <c:v>-10.4</c:v>
                </c:pt>
                <c:pt idx="69">
                  <c:v>-10.3</c:v>
                </c:pt>
                <c:pt idx="70">
                  <c:v>-10.199999999999999</c:v>
                </c:pt>
                <c:pt idx="71">
                  <c:v>-10.1</c:v>
                </c:pt>
                <c:pt idx="72">
                  <c:v>-10</c:v>
                </c:pt>
                <c:pt idx="73">
                  <c:v>-9.9</c:v>
                </c:pt>
                <c:pt idx="74">
                  <c:v>-9.8000000000000007</c:v>
                </c:pt>
                <c:pt idx="75">
                  <c:v>-9.6999999999999993</c:v>
                </c:pt>
                <c:pt idx="76">
                  <c:v>-9.6</c:v>
                </c:pt>
                <c:pt idx="77">
                  <c:v>-9.5</c:v>
                </c:pt>
                <c:pt idx="78">
                  <c:v>-9.4</c:v>
                </c:pt>
                <c:pt idx="79">
                  <c:v>-9.3000000000000007</c:v>
                </c:pt>
                <c:pt idx="80">
                  <c:v>-9.1999999999999993</c:v>
                </c:pt>
                <c:pt idx="81">
                  <c:v>-9.1</c:v>
                </c:pt>
                <c:pt idx="82">
                  <c:v>-9</c:v>
                </c:pt>
                <c:pt idx="83">
                  <c:v>-8.9</c:v>
                </c:pt>
                <c:pt idx="84">
                  <c:v>-8.8000000000000007</c:v>
                </c:pt>
                <c:pt idx="85">
                  <c:v>-8.6999999999999993</c:v>
                </c:pt>
                <c:pt idx="86">
                  <c:v>-8.6</c:v>
                </c:pt>
                <c:pt idx="87">
                  <c:v>-8.5</c:v>
                </c:pt>
                <c:pt idx="88">
                  <c:v>-8.4</c:v>
                </c:pt>
                <c:pt idx="89">
                  <c:v>-8.3000000000000007</c:v>
                </c:pt>
                <c:pt idx="90">
                  <c:v>-8.1999999999999993</c:v>
                </c:pt>
                <c:pt idx="91">
                  <c:v>-8.1</c:v>
                </c:pt>
                <c:pt idx="92">
                  <c:v>-8</c:v>
                </c:pt>
                <c:pt idx="93">
                  <c:v>-7.9</c:v>
                </c:pt>
                <c:pt idx="94">
                  <c:v>-7.8</c:v>
                </c:pt>
                <c:pt idx="95">
                  <c:v>-7.7</c:v>
                </c:pt>
                <c:pt idx="96">
                  <c:v>-7.6</c:v>
                </c:pt>
                <c:pt idx="97">
                  <c:v>-7.5</c:v>
                </c:pt>
                <c:pt idx="98">
                  <c:v>-7.4</c:v>
                </c:pt>
                <c:pt idx="99">
                  <c:v>-7.3</c:v>
                </c:pt>
                <c:pt idx="100">
                  <c:v>-7.2</c:v>
                </c:pt>
                <c:pt idx="101">
                  <c:v>-7.1</c:v>
                </c:pt>
                <c:pt idx="102">
                  <c:v>-7</c:v>
                </c:pt>
                <c:pt idx="103">
                  <c:v>-6.9</c:v>
                </c:pt>
                <c:pt idx="104">
                  <c:v>-6.8</c:v>
                </c:pt>
                <c:pt idx="105">
                  <c:v>-6.7</c:v>
                </c:pt>
                <c:pt idx="106">
                  <c:v>-6.6</c:v>
                </c:pt>
                <c:pt idx="107">
                  <c:v>-6.5</c:v>
                </c:pt>
                <c:pt idx="108">
                  <c:v>-6.4</c:v>
                </c:pt>
                <c:pt idx="109">
                  <c:v>-6.3</c:v>
                </c:pt>
                <c:pt idx="110">
                  <c:v>-6.2</c:v>
                </c:pt>
                <c:pt idx="111">
                  <c:v>-6.1</c:v>
                </c:pt>
                <c:pt idx="112">
                  <c:v>-6</c:v>
                </c:pt>
                <c:pt idx="113">
                  <c:v>-5.9</c:v>
                </c:pt>
                <c:pt idx="114">
                  <c:v>-5.8</c:v>
                </c:pt>
                <c:pt idx="115">
                  <c:v>-5.7</c:v>
                </c:pt>
                <c:pt idx="116">
                  <c:v>-5.6</c:v>
                </c:pt>
                <c:pt idx="117">
                  <c:v>-5.5</c:v>
                </c:pt>
                <c:pt idx="118">
                  <c:v>-5.4</c:v>
                </c:pt>
                <c:pt idx="119">
                  <c:v>-5.3</c:v>
                </c:pt>
                <c:pt idx="120">
                  <c:v>-5.2</c:v>
                </c:pt>
                <c:pt idx="121">
                  <c:v>-5.0999999999999996</c:v>
                </c:pt>
                <c:pt idx="122">
                  <c:v>-5</c:v>
                </c:pt>
                <c:pt idx="123">
                  <c:v>-4.9000000000000004</c:v>
                </c:pt>
                <c:pt idx="124">
                  <c:v>-4.8</c:v>
                </c:pt>
                <c:pt idx="125">
                  <c:v>-4.7</c:v>
                </c:pt>
                <c:pt idx="126">
                  <c:v>-4.5999999999999996</c:v>
                </c:pt>
                <c:pt idx="127">
                  <c:v>-4.5</c:v>
                </c:pt>
                <c:pt idx="128">
                  <c:v>-4.4000000000000004</c:v>
                </c:pt>
                <c:pt idx="129">
                  <c:v>-4.3</c:v>
                </c:pt>
                <c:pt idx="130">
                  <c:v>-4.2</c:v>
                </c:pt>
                <c:pt idx="131">
                  <c:v>-4.0999999999999996</c:v>
                </c:pt>
                <c:pt idx="132">
                  <c:v>-4</c:v>
                </c:pt>
                <c:pt idx="133">
                  <c:v>-3.9</c:v>
                </c:pt>
                <c:pt idx="134">
                  <c:v>-3.8</c:v>
                </c:pt>
                <c:pt idx="135">
                  <c:v>-3.7</c:v>
                </c:pt>
                <c:pt idx="136">
                  <c:v>-3.6</c:v>
                </c:pt>
                <c:pt idx="137">
                  <c:v>-3.5</c:v>
                </c:pt>
                <c:pt idx="138">
                  <c:v>-3.4</c:v>
                </c:pt>
                <c:pt idx="139">
                  <c:v>-3.3</c:v>
                </c:pt>
                <c:pt idx="140">
                  <c:v>-3.2</c:v>
                </c:pt>
                <c:pt idx="141">
                  <c:v>-3.1</c:v>
                </c:pt>
                <c:pt idx="142">
                  <c:v>-3</c:v>
                </c:pt>
                <c:pt idx="143">
                  <c:v>-2.9</c:v>
                </c:pt>
                <c:pt idx="144">
                  <c:v>-2.8</c:v>
                </c:pt>
                <c:pt idx="145">
                  <c:v>-2.7</c:v>
                </c:pt>
                <c:pt idx="146">
                  <c:v>-2.6</c:v>
                </c:pt>
                <c:pt idx="147">
                  <c:v>-2.5</c:v>
                </c:pt>
                <c:pt idx="148">
                  <c:v>-2.4</c:v>
                </c:pt>
                <c:pt idx="149">
                  <c:v>-2.2999999999999998</c:v>
                </c:pt>
                <c:pt idx="150">
                  <c:v>-2.2000000000000002</c:v>
                </c:pt>
                <c:pt idx="151">
                  <c:v>-2.1</c:v>
                </c:pt>
                <c:pt idx="152">
                  <c:v>-2</c:v>
                </c:pt>
                <c:pt idx="153">
                  <c:v>-1.9</c:v>
                </c:pt>
                <c:pt idx="154">
                  <c:v>-1.8</c:v>
                </c:pt>
                <c:pt idx="155">
                  <c:v>-1.7</c:v>
                </c:pt>
                <c:pt idx="156">
                  <c:v>-1.6</c:v>
                </c:pt>
                <c:pt idx="157">
                  <c:v>-1.5</c:v>
                </c:pt>
                <c:pt idx="158">
                  <c:v>-1.4</c:v>
                </c:pt>
                <c:pt idx="159">
                  <c:v>-1.3</c:v>
                </c:pt>
                <c:pt idx="160">
                  <c:v>-1.2</c:v>
                </c:pt>
                <c:pt idx="161">
                  <c:v>-1.1000000000000001</c:v>
                </c:pt>
                <c:pt idx="162">
                  <c:v>-1</c:v>
                </c:pt>
                <c:pt idx="163">
                  <c:v>-0.9</c:v>
                </c:pt>
                <c:pt idx="164">
                  <c:v>-0.8</c:v>
                </c:pt>
                <c:pt idx="165">
                  <c:v>-0.7</c:v>
                </c:pt>
                <c:pt idx="166">
                  <c:v>-0.6</c:v>
                </c:pt>
                <c:pt idx="167">
                  <c:v>-0.5</c:v>
                </c:pt>
                <c:pt idx="168">
                  <c:v>-0.4</c:v>
                </c:pt>
                <c:pt idx="169">
                  <c:v>-0.3</c:v>
                </c:pt>
                <c:pt idx="170">
                  <c:v>-0.2</c:v>
                </c:pt>
                <c:pt idx="171">
                  <c:v>-0.1</c:v>
                </c:pt>
                <c:pt idx="172">
                  <c:v>0</c:v>
                </c:pt>
                <c:pt idx="173">
                  <c:v>0.1</c:v>
                </c:pt>
                <c:pt idx="174">
                  <c:v>0.2</c:v>
                </c:pt>
                <c:pt idx="175">
                  <c:v>0.3</c:v>
                </c:pt>
                <c:pt idx="176">
                  <c:v>0.4</c:v>
                </c:pt>
                <c:pt idx="177">
                  <c:v>0.5</c:v>
                </c:pt>
                <c:pt idx="178">
                  <c:v>0.6</c:v>
                </c:pt>
                <c:pt idx="179">
                  <c:v>0.7</c:v>
                </c:pt>
                <c:pt idx="180">
                  <c:v>0.8</c:v>
                </c:pt>
                <c:pt idx="181">
                  <c:v>0.9</c:v>
                </c:pt>
                <c:pt idx="182">
                  <c:v>1</c:v>
                </c:pt>
                <c:pt idx="183">
                  <c:v>1.1000000000000001</c:v>
                </c:pt>
                <c:pt idx="184">
                  <c:v>1.2</c:v>
                </c:pt>
                <c:pt idx="185">
                  <c:v>1.3</c:v>
                </c:pt>
                <c:pt idx="186">
                  <c:v>1.4</c:v>
                </c:pt>
                <c:pt idx="187">
                  <c:v>1.5</c:v>
                </c:pt>
                <c:pt idx="188">
                  <c:v>1.6</c:v>
                </c:pt>
                <c:pt idx="189">
                  <c:v>1.7</c:v>
                </c:pt>
                <c:pt idx="190">
                  <c:v>1.8</c:v>
                </c:pt>
                <c:pt idx="191">
                  <c:v>1.9</c:v>
                </c:pt>
                <c:pt idx="192">
                  <c:v>2</c:v>
                </c:pt>
                <c:pt idx="193">
                  <c:v>2.1</c:v>
                </c:pt>
                <c:pt idx="194">
                  <c:v>2.2000000000000002</c:v>
                </c:pt>
                <c:pt idx="195">
                  <c:v>2.2999999999999998</c:v>
                </c:pt>
                <c:pt idx="196">
                  <c:v>2.4</c:v>
                </c:pt>
                <c:pt idx="197">
                  <c:v>2.5</c:v>
                </c:pt>
                <c:pt idx="198">
                  <c:v>2.6</c:v>
                </c:pt>
                <c:pt idx="199">
                  <c:v>2.7</c:v>
                </c:pt>
                <c:pt idx="200">
                  <c:v>2.8</c:v>
                </c:pt>
                <c:pt idx="201">
                  <c:v>2.9</c:v>
                </c:pt>
                <c:pt idx="202">
                  <c:v>3</c:v>
                </c:pt>
                <c:pt idx="203">
                  <c:v>3.1</c:v>
                </c:pt>
                <c:pt idx="204">
                  <c:v>3.2</c:v>
                </c:pt>
                <c:pt idx="205">
                  <c:v>3.3</c:v>
                </c:pt>
                <c:pt idx="206">
                  <c:v>3.4</c:v>
                </c:pt>
                <c:pt idx="207">
                  <c:v>3.5</c:v>
                </c:pt>
                <c:pt idx="208">
                  <c:v>3.6</c:v>
                </c:pt>
                <c:pt idx="209">
                  <c:v>3.7</c:v>
                </c:pt>
                <c:pt idx="210">
                  <c:v>3.8</c:v>
                </c:pt>
                <c:pt idx="211">
                  <c:v>3.9</c:v>
                </c:pt>
                <c:pt idx="212">
                  <c:v>4</c:v>
                </c:pt>
                <c:pt idx="213">
                  <c:v>4.0999999999999996</c:v>
                </c:pt>
                <c:pt idx="214">
                  <c:v>4.2</c:v>
                </c:pt>
                <c:pt idx="215">
                  <c:v>4.3</c:v>
                </c:pt>
                <c:pt idx="216">
                  <c:v>4.4000000000000004</c:v>
                </c:pt>
                <c:pt idx="217">
                  <c:v>4.5</c:v>
                </c:pt>
                <c:pt idx="218">
                  <c:v>4.5999999999999996</c:v>
                </c:pt>
                <c:pt idx="219">
                  <c:v>4.7</c:v>
                </c:pt>
                <c:pt idx="220">
                  <c:v>4.8</c:v>
                </c:pt>
                <c:pt idx="221">
                  <c:v>4.9000000000000004</c:v>
                </c:pt>
                <c:pt idx="222">
                  <c:v>5</c:v>
                </c:pt>
                <c:pt idx="223">
                  <c:v>5.0999999999999996</c:v>
                </c:pt>
                <c:pt idx="224">
                  <c:v>5.2</c:v>
                </c:pt>
                <c:pt idx="225">
                  <c:v>5.3</c:v>
                </c:pt>
                <c:pt idx="226">
                  <c:v>5.4</c:v>
                </c:pt>
                <c:pt idx="227">
                  <c:v>5.5</c:v>
                </c:pt>
                <c:pt idx="228">
                  <c:v>5.6</c:v>
                </c:pt>
                <c:pt idx="229">
                  <c:v>5.7</c:v>
                </c:pt>
                <c:pt idx="230">
                  <c:v>5.8</c:v>
                </c:pt>
                <c:pt idx="231">
                  <c:v>5.9</c:v>
                </c:pt>
                <c:pt idx="232">
                  <c:v>6</c:v>
                </c:pt>
                <c:pt idx="233">
                  <c:v>6.1</c:v>
                </c:pt>
                <c:pt idx="234">
                  <c:v>6.2</c:v>
                </c:pt>
                <c:pt idx="235">
                  <c:v>6.3</c:v>
                </c:pt>
                <c:pt idx="236">
                  <c:v>6.4</c:v>
                </c:pt>
                <c:pt idx="237">
                  <c:v>6.5</c:v>
                </c:pt>
                <c:pt idx="238">
                  <c:v>6.6</c:v>
                </c:pt>
                <c:pt idx="239">
                  <c:v>6.7</c:v>
                </c:pt>
                <c:pt idx="240">
                  <c:v>6.8</c:v>
                </c:pt>
                <c:pt idx="241">
                  <c:v>6.9</c:v>
                </c:pt>
                <c:pt idx="242">
                  <c:v>7</c:v>
                </c:pt>
                <c:pt idx="243">
                  <c:v>7.1</c:v>
                </c:pt>
                <c:pt idx="244">
                  <c:v>7.2</c:v>
                </c:pt>
                <c:pt idx="245">
                  <c:v>7.3</c:v>
                </c:pt>
                <c:pt idx="246">
                  <c:v>7.4</c:v>
                </c:pt>
                <c:pt idx="247">
                  <c:v>7.5</c:v>
                </c:pt>
                <c:pt idx="248">
                  <c:v>7.6</c:v>
                </c:pt>
                <c:pt idx="249">
                  <c:v>7.7</c:v>
                </c:pt>
                <c:pt idx="250">
                  <c:v>7.8</c:v>
                </c:pt>
                <c:pt idx="251">
                  <c:v>7.9</c:v>
                </c:pt>
                <c:pt idx="252">
                  <c:v>8</c:v>
                </c:pt>
                <c:pt idx="253">
                  <c:v>8.1</c:v>
                </c:pt>
                <c:pt idx="254">
                  <c:v>8.1999999999999993</c:v>
                </c:pt>
                <c:pt idx="255">
                  <c:v>8.3000000000000007</c:v>
                </c:pt>
                <c:pt idx="256">
                  <c:v>8.4</c:v>
                </c:pt>
                <c:pt idx="257">
                  <c:v>8.5</c:v>
                </c:pt>
                <c:pt idx="258">
                  <c:v>8.6</c:v>
                </c:pt>
                <c:pt idx="259">
                  <c:v>8.6999999999999993</c:v>
                </c:pt>
                <c:pt idx="260">
                  <c:v>8.8000000000000007</c:v>
                </c:pt>
                <c:pt idx="261">
                  <c:v>8.9</c:v>
                </c:pt>
                <c:pt idx="262">
                  <c:v>9</c:v>
                </c:pt>
                <c:pt idx="263">
                  <c:v>9.1</c:v>
                </c:pt>
                <c:pt idx="264">
                  <c:v>9.1999999999999993</c:v>
                </c:pt>
                <c:pt idx="265">
                  <c:v>9.3000000000000007</c:v>
                </c:pt>
                <c:pt idx="266">
                  <c:v>9.4</c:v>
                </c:pt>
                <c:pt idx="267">
                  <c:v>9.5</c:v>
                </c:pt>
                <c:pt idx="268">
                  <c:v>9.6</c:v>
                </c:pt>
                <c:pt idx="269">
                  <c:v>9.6999999999999993</c:v>
                </c:pt>
                <c:pt idx="270">
                  <c:v>9.8000000000000007</c:v>
                </c:pt>
                <c:pt idx="271">
                  <c:v>9.9</c:v>
                </c:pt>
                <c:pt idx="272">
                  <c:v>10</c:v>
                </c:pt>
                <c:pt idx="273">
                  <c:v>10.1</c:v>
                </c:pt>
                <c:pt idx="274">
                  <c:v>10.199999999999999</c:v>
                </c:pt>
                <c:pt idx="275">
                  <c:v>10.3</c:v>
                </c:pt>
                <c:pt idx="276">
                  <c:v>10.4</c:v>
                </c:pt>
                <c:pt idx="277">
                  <c:v>10.5</c:v>
                </c:pt>
                <c:pt idx="278">
                  <c:v>10.6</c:v>
                </c:pt>
                <c:pt idx="279">
                  <c:v>10.7</c:v>
                </c:pt>
                <c:pt idx="280">
                  <c:v>10.8</c:v>
                </c:pt>
                <c:pt idx="281">
                  <c:v>10.9</c:v>
                </c:pt>
                <c:pt idx="282">
                  <c:v>11</c:v>
                </c:pt>
                <c:pt idx="283">
                  <c:v>11.1</c:v>
                </c:pt>
                <c:pt idx="284">
                  <c:v>11.2</c:v>
                </c:pt>
                <c:pt idx="285">
                  <c:v>11.3</c:v>
                </c:pt>
                <c:pt idx="286">
                  <c:v>11.4</c:v>
                </c:pt>
                <c:pt idx="287">
                  <c:v>11.5</c:v>
                </c:pt>
                <c:pt idx="288">
                  <c:v>11.6</c:v>
                </c:pt>
                <c:pt idx="289">
                  <c:v>11.7</c:v>
                </c:pt>
                <c:pt idx="290">
                  <c:v>11.8</c:v>
                </c:pt>
                <c:pt idx="291">
                  <c:v>11.9</c:v>
                </c:pt>
                <c:pt idx="292">
                  <c:v>12</c:v>
                </c:pt>
                <c:pt idx="293">
                  <c:v>12.1</c:v>
                </c:pt>
                <c:pt idx="294">
                  <c:v>12.2</c:v>
                </c:pt>
                <c:pt idx="295">
                  <c:v>12.3</c:v>
                </c:pt>
                <c:pt idx="296">
                  <c:v>12.4</c:v>
                </c:pt>
                <c:pt idx="297">
                  <c:v>12.5</c:v>
                </c:pt>
                <c:pt idx="298">
                  <c:v>12.6</c:v>
                </c:pt>
                <c:pt idx="299">
                  <c:v>12.7</c:v>
                </c:pt>
                <c:pt idx="300">
                  <c:v>12.8</c:v>
                </c:pt>
                <c:pt idx="301">
                  <c:v>12.9</c:v>
                </c:pt>
                <c:pt idx="302">
                  <c:v>13</c:v>
                </c:pt>
                <c:pt idx="303">
                  <c:v>13.1</c:v>
                </c:pt>
                <c:pt idx="304">
                  <c:v>13.2</c:v>
                </c:pt>
                <c:pt idx="305">
                  <c:v>13.3</c:v>
                </c:pt>
                <c:pt idx="306">
                  <c:v>13.4</c:v>
                </c:pt>
                <c:pt idx="307">
                  <c:v>13.5</c:v>
                </c:pt>
                <c:pt idx="308">
                  <c:v>13.6</c:v>
                </c:pt>
                <c:pt idx="309">
                  <c:v>13.7</c:v>
                </c:pt>
                <c:pt idx="310">
                  <c:v>13.8</c:v>
                </c:pt>
                <c:pt idx="311">
                  <c:v>13.9</c:v>
                </c:pt>
                <c:pt idx="312">
                  <c:v>14</c:v>
                </c:pt>
                <c:pt idx="313">
                  <c:v>14.1</c:v>
                </c:pt>
                <c:pt idx="314">
                  <c:v>14.2</c:v>
                </c:pt>
                <c:pt idx="315">
                  <c:v>14.3</c:v>
                </c:pt>
                <c:pt idx="316">
                  <c:v>14.4</c:v>
                </c:pt>
                <c:pt idx="317">
                  <c:v>14.5</c:v>
                </c:pt>
                <c:pt idx="318">
                  <c:v>14.6</c:v>
                </c:pt>
                <c:pt idx="319">
                  <c:v>14.7</c:v>
                </c:pt>
                <c:pt idx="320">
                  <c:v>14.8</c:v>
                </c:pt>
                <c:pt idx="321">
                  <c:v>14.9</c:v>
                </c:pt>
                <c:pt idx="322">
                  <c:v>15</c:v>
                </c:pt>
                <c:pt idx="323">
                  <c:v>15.1</c:v>
                </c:pt>
                <c:pt idx="324">
                  <c:v>15.2</c:v>
                </c:pt>
                <c:pt idx="325">
                  <c:v>15.3</c:v>
                </c:pt>
                <c:pt idx="326">
                  <c:v>15.4</c:v>
                </c:pt>
                <c:pt idx="327">
                  <c:v>15.5</c:v>
                </c:pt>
                <c:pt idx="328">
                  <c:v>15.6</c:v>
                </c:pt>
                <c:pt idx="329">
                  <c:v>15.7</c:v>
                </c:pt>
                <c:pt idx="330">
                  <c:v>15.8</c:v>
                </c:pt>
                <c:pt idx="331">
                  <c:v>15.9</c:v>
                </c:pt>
                <c:pt idx="332">
                  <c:v>16</c:v>
                </c:pt>
                <c:pt idx="333">
                  <c:v>16.100000000000001</c:v>
                </c:pt>
                <c:pt idx="334">
                  <c:v>16.2</c:v>
                </c:pt>
                <c:pt idx="335">
                  <c:v>16.3</c:v>
                </c:pt>
                <c:pt idx="336">
                  <c:v>16.399999999999999</c:v>
                </c:pt>
                <c:pt idx="337">
                  <c:v>16.5</c:v>
                </c:pt>
                <c:pt idx="338">
                  <c:v>16.600000000000001</c:v>
                </c:pt>
                <c:pt idx="339">
                  <c:v>16.7</c:v>
                </c:pt>
                <c:pt idx="340">
                  <c:v>16.8</c:v>
                </c:pt>
                <c:pt idx="341">
                  <c:v>16.899999999999999</c:v>
                </c:pt>
                <c:pt idx="342">
                  <c:v>17</c:v>
                </c:pt>
                <c:pt idx="343">
                  <c:v>17.100000000000001</c:v>
                </c:pt>
                <c:pt idx="344">
                  <c:v>17.2</c:v>
                </c:pt>
                <c:pt idx="345">
                  <c:v>17.3</c:v>
                </c:pt>
                <c:pt idx="346">
                  <c:v>17.399999999999999</c:v>
                </c:pt>
                <c:pt idx="347">
                  <c:v>17.5</c:v>
                </c:pt>
                <c:pt idx="348">
                  <c:v>17.600000000000001</c:v>
                </c:pt>
              </c:numCache>
            </c:numRef>
          </c:xVal>
          <c:yVal>
            <c:numRef>
              <c:f>spectra!$E$5:$E$353</c:f>
              <c:numCache>
                <c:formatCode>General</c:formatCode>
                <c:ptCount val="349"/>
                <c:pt idx="0">
                  <c:v>-4.1969612866674176E-4</c:v>
                </c:pt>
                <c:pt idx="1">
                  <c:v>-1.1832481843589099E-4</c:v>
                </c:pt>
                <c:pt idx="2">
                  <c:v>-1.0817910522464991E-3</c:v>
                </c:pt>
                <c:pt idx="3">
                  <c:v>-6.0580958975117998E-4</c:v>
                </c:pt>
                <c:pt idx="4">
                  <c:v>-3.5695661856327923E-4</c:v>
                </c:pt>
                <c:pt idx="5">
                  <c:v>-1.4708685103679081E-3</c:v>
                </c:pt>
                <c:pt idx="6">
                  <c:v>-5.284204726172042E-4</c:v>
                </c:pt>
                <c:pt idx="7">
                  <c:v>8.5484290201363249E-4</c:v>
                </c:pt>
                <c:pt idx="8">
                  <c:v>3.3212543698664192E-4</c:v>
                </c:pt>
                <c:pt idx="9">
                  <c:v>-1.4719878693840098E-3</c:v>
                </c:pt>
                <c:pt idx="10">
                  <c:v>-5.9053939989225724E-5</c:v>
                </c:pt>
                <c:pt idx="11">
                  <c:v>1.8819672467787695E-3</c:v>
                </c:pt>
                <c:pt idx="12">
                  <c:v>2.2094793692116531E-4</c:v>
                </c:pt>
                <c:pt idx="13">
                  <c:v>-6.9837663090766705E-4</c:v>
                </c:pt>
                <c:pt idx="14">
                  <c:v>-8.244274235881012E-4</c:v>
                </c:pt>
                <c:pt idx="15">
                  <c:v>-1.4542536312068476E-3</c:v>
                </c:pt>
                <c:pt idx="16">
                  <c:v>-1.5563910282421919E-3</c:v>
                </c:pt>
                <c:pt idx="17">
                  <c:v>-1.669946941117266E-3</c:v>
                </c:pt>
                <c:pt idx="18">
                  <c:v>-7.2540880326529779E-4</c:v>
                </c:pt>
                <c:pt idx="19">
                  <c:v>1.1161748155026536E-4</c:v>
                </c:pt>
                <c:pt idx="20">
                  <c:v>-8.9463920764129134E-4</c:v>
                </c:pt>
                <c:pt idx="21">
                  <c:v>-8.3043961955247463E-4</c:v>
                </c:pt>
                <c:pt idx="22">
                  <c:v>-1.3574492636571674E-3</c:v>
                </c:pt>
                <c:pt idx="23">
                  <c:v>-1.4656654554488027E-3</c:v>
                </c:pt>
                <c:pt idx="24">
                  <c:v>-2.0048540187293795E-4</c:v>
                </c:pt>
                <c:pt idx="25">
                  <c:v>1.0992776102599565E-4</c:v>
                </c:pt>
                <c:pt idx="26">
                  <c:v>3.9068799855389514E-4</c:v>
                </c:pt>
                <c:pt idx="27">
                  <c:v>-9.1603160771319255E-5</c:v>
                </c:pt>
                <c:pt idx="28">
                  <c:v>-4.8513829734963941E-4</c:v>
                </c:pt>
                <c:pt idx="29">
                  <c:v>-3.1418829456763073E-4</c:v>
                </c:pt>
                <c:pt idx="30">
                  <c:v>-9.091617756089176E-4</c:v>
                </c:pt>
                <c:pt idx="31">
                  <c:v>-1.3827359521757408E-3</c:v>
                </c:pt>
                <c:pt idx="32">
                  <c:v>-1.1764917308401685E-3</c:v>
                </c:pt>
                <c:pt idx="33">
                  <c:v>-9.6040899858831669E-4</c:v>
                </c:pt>
                <c:pt idx="34">
                  <c:v>-3.8709708924617098E-4</c:v>
                </c:pt>
                <c:pt idx="35">
                  <c:v>-1.5263220676156395E-3</c:v>
                </c:pt>
                <c:pt idx="36">
                  <c:v>-2.1524576237303274E-3</c:v>
                </c:pt>
                <c:pt idx="37">
                  <c:v>-1.2196228335677633E-3</c:v>
                </c:pt>
                <c:pt idx="38">
                  <c:v>-7.4907983415025965E-4</c:v>
                </c:pt>
                <c:pt idx="39">
                  <c:v>-6.1872185540977473E-4</c:v>
                </c:pt>
                <c:pt idx="40">
                  <c:v>-8.9031498256323749E-4</c:v>
                </c:pt>
                <c:pt idx="41">
                  <c:v>-1.5124532298697387E-3</c:v>
                </c:pt>
                <c:pt idx="42">
                  <c:v>-1.2562102596661543E-3</c:v>
                </c:pt>
                <c:pt idx="43">
                  <c:v>-8.5532260213558808E-4</c:v>
                </c:pt>
                <c:pt idx="44">
                  <c:v>-2.1056525027653722E-4</c:v>
                </c:pt>
                <c:pt idx="45">
                  <c:v>5.8499838963029579E-4</c:v>
                </c:pt>
                <c:pt idx="46">
                  <c:v>-9.4745890493869427E-4</c:v>
                </c:pt>
                <c:pt idx="47">
                  <c:v>-2.3503668936471778E-4</c:v>
                </c:pt>
                <c:pt idx="48">
                  <c:v>8.2630308766989488E-5</c:v>
                </c:pt>
                <c:pt idx="49">
                  <c:v>-2.0133674434508245E-3</c:v>
                </c:pt>
                <c:pt idx="50">
                  <c:v>-1.838633045405109E-3</c:v>
                </c:pt>
                <c:pt idx="51">
                  <c:v>5.0725051588529954E-4</c:v>
                </c:pt>
                <c:pt idx="52">
                  <c:v>3.3542830323740765E-4</c:v>
                </c:pt>
                <c:pt idx="53">
                  <c:v>-9.3661514004970948E-4</c:v>
                </c:pt>
                <c:pt idx="54">
                  <c:v>-6.89334892835754E-4</c:v>
                </c:pt>
                <c:pt idx="55">
                  <c:v>-4.9799553740628992E-4</c:v>
                </c:pt>
                <c:pt idx="56">
                  <c:v>-1.1263791531873836E-3</c:v>
                </c:pt>
                <c:pt idx="57">
                  <c:v>-1.0855528761574685E-3</c:v>
                </c:pt>
                <c:pt idx="58">
                  <c:v>2.0708360480918081E-5</c:v>
                </c:pt>
                <c:pt idx="59">
                  <c:v>-4.9828641363193225E-5</c:v>
                </c:pt>
                <c:pt idx="60">
                  <c:v>-7.4173377151072798E-4</c:v>
                </c:pt>
                <c:pt idx="61">
                  <c:v>-7.0782950729519792E-4</c:v>
                </c:pt>
                <c:pt idx="62">
                  <c:v>-1.7832570042808327E-3</c:v>
                </c:pt>
                <c:pt idx="63">
                  <c:v>-1.8769722172046954E-3</c:v>
                </c:pt>
                <c:pt idx="64">
                  <c:v>-9.4809592662958549E-4</c:v>
                </c:pt>
                <c:pt idx="65">
                  <c:v>-1.3744068365250496E-3</c:v>
                </c:pt>
                <c:pt idx="66">
                  <c:v>-3.2329617304678213E-4</c:v>
                </c:pt>
                <c:pt idx="67">
                  <c:v>-1.0467074553140183E-3</c:v>
                </c:pt>
                <c:pt idx="68">
                  <c:v>-1.3304898189401807E-3</c:v>
                </c:pt>
                <c:pt idx="69">
                  <c:v>3.685282711653852E-4</c:v>
                </c:pt>
                <c:pt idx="70">
                  <c:v>8.2261252461051303E-4</c:v>
                </c:pt>
                <c:pt idx="71">
                  <c:v>3.8589583229446678E-4</c:v>
                </c:pt>
                <c:pt idx="72">
                  <c:v>8.1547134150541142E-4</c:v>
                </c:pt>
                <c:pt idx="73">
                  <c:v>8.1412483650980777E-4</c:v>
                </c:pt>
                <c:pt idx="74">
                  <c:v>1.4830839683448881E-3</c:v>
                </c:pt>
                <c:pt idx="75">
                  <c:v>7.4711390765262492E-4</c:v>
                </c:pt>
                <c:pt idx="76">
                  <c:v>2.0007642395865419E-4</c:v>
                </c:pt>
                <c:pt idx="77">
                  <c:v>-8.5986884706090315E-4</c:v>
                </c:pt>
                <c:pt idx="78">
                  <c:v>-7.9415961814327724E-4</c:v>
                </c:pt>
                <c:pt idx="79">
                  <c:v>-1.1488985693039744E-3</c:v>
                </c:pt>
                <c:pt idx="80">
                  <c:v>-1.5281895349847695E-3</c:v>
                </c:pt>
                <c:pt idx="81">
                  <c:v>-2.647514509885136E-3</c:v>
                </c:pt>
                <c:pt idx="82">
                  <c:v>-2.4515199643841429E-3</c:v>
                </c:pt>
                <c:pt idx="83">
                  <c:v>-1.5492816046470163E-3</c:v>
                </c:pt>
                <c:pt idx="84">
                  <c:v>-2.0452357174208561E-3</c:v>
                </c:pt>
                <c:pt idx="85">
                  <c:v>-1.6752959322123002E-3</c:v>
                </c:pt>
                <c:pt idx="86">
                  <c:v>-1.5728536070471763E-3</c:v>
                </c:pt>
                <c:pt idx="87">
                  <c:v>-3.0975175501133441E-4</c:v>
                </c:pt>
                <c:pt idx="88">
                  <c:v>1.1558182824776911E-3</c:v>
                </c:pt>
                <c:pt idx="89">
                  <c:v>-4.4058649883827182E-4</c:v>
                </c:pt>
                <c:pt idx="90">
                  <c:v>-2.8399701276157654E-4</c:v>
                </c:pt>
                <c:pt idx="91">
                  <c:v>9.6906336012396032E-4</c:v>
                </c:pt>
                <c:pt idx="92">
                  <c:v>1.5067439846962044E-3</c:v>
                </c:pt>
                <c:pt idx="93">
                  <c:v>1.5598934836313222E-3</c:v>
                </c:pt>
                <c:pt idx="94">
                  <c:v>2.3817671390313148E-4</c:v>
                </c:pt>
                <c:pt idx="95">
                  <c:v>3.517820397861773E-5</c:v>
                </c:pt>
                <c:pt idx="96">
                  <c:v>-9.1399926510470731E-5</c:v>
                </c:pt>
                <c:pt idx="97">
                  <c:v>-9.1707276871671106E-4</c:v>
                </c:pt>
                <c:pt idx="98">
                  <c:v>6.541617824382766E-4</c:v>
                </c:pt>
                <c:pt idx="99">
                  <c:v>1.4167514078859463E-3</c:v>
                </c:pt>
                <c:pt idx="100">
                  <c:v>7.6648311598755668E-4</c:v>
                </c:pt>
                <c:pt idx="101">
                  <c:v>1.0563475792416941E-3</c:v>
                </c:pt>
                <c:pt idx="102">
                  <c:v>5.5175803116246493E-4</c:v>
                </c:pt>
                <c:pt idx="103">
                  <c:v>1.3157339633111545E-3</c:v>
                </c:pt>
                <c:pt idx="104">
                  <c:v>6.4345266804885211E-4</c:v>
                </c:pt>
                <c:pt idx="105">
                  <c:v>1.2226299870695889E-5</c:v>
                </c:pt>
                <c:pt idx="106">
                  <c:v>2.8402416535973655E-4</c:v>
                </c:pt>
                <c:pt idx="107">
                  <c:v>6.2615488780176198E-4</c:v>
                </c:pt>
                <c:pt idx="108">
                  <c:v>7.3142681749981966E-4</c:v>
                </c:pt>
                <c:pt idx="109">
                  <c:v>7.7740443792720046E-4</c:v>
                </c:pt>
                <c:pt idx="110">
                  <c:v>9.5757918681799398E-4</c:v>
                </c:pt>
                <c:pt idx="111">
                  <c:v>9.4609010224760558E-4</c:v>
                </c:pt>
                <c:pt idx="112">
                  <c:v>8.5234153365287921E-4</c:v>
                </c:pt>
                <c:pt idx="113">
                  <c:v>1.9066800131224688E-3</c:v>
                </c:pt>
                <c:pt idx="114">
                  <c:v>2.7904399451091411E-3</c:v>
                </c:pt>
                <c:pt idx="115">
                  <c:v>4.0159705731603289E-3</c:v>
                </c:pt>
                <c:pt idx="116">
                  <c:v>6.4648475444111734E-3</c:v>
                </c:pt>
                <c:pt idx="117">
                  <c:v>6.5941765866526407E-3</c:v>
                </c:pt>
                <c:pt idx="118">
                  <c:v>6.3711144258357735E-3</c:v>
                </c:pt>
                <c:pt idx="119">
                  <c:v>7.7968104906980425E-3</c:v>
                </c:pt>
                <c:pt idx="120">
                  <c:v>9.1934276751457645E-3</c:v>
                </c:pt>
                <c:pt idx="121">
                  <c:v>1.0132118564918498E-2</c:v>
                </c:pt>
                <c:pt idx="122">
                  <c:v>1.1070809557009245E-2</c:v>
                </c:pt>
                <c:pt idx="123">
                  <c:v>1.0816843981045186E-2</c:v>
                </c:pt>
                <c:pt idx="124">
                  <c:v>1.2185312560414222E-2</c:v>
                </c:pt>
                <c:pt idx="125">
                  <c:v>1.2239142064835723E-2</c:v>
                </c:pt>
                <c:pt idx="126">
                  <c:v>1.3992784741913648E-2</c:v>
                </c:pt>
                <c:pt idx="127">
                  <c:v>1.3366193348838025E-2</c:v>
                </c:pt>
                <c:pt idx="128">
                  <c:v>1.2739602978942489E-2</c:v>
                </c:pt>
                <c:pt idx="129">
                  <c:v>1.0567876639810243E-2</c:v>
                </c:pt>
                <c:pt idx="130">
                  <c:v>1.0179484640725083E-2</c:v>
                </c:pt>
                <c:pt idx="131">
                  <c:v>1.1040462035603774E-2</c:v>
                </c:pt>
                <c:pt idx="132">
                  <c:v>9.1148334268321002E-3</c:v>
                </c:pt>
                <c:pt idx="133">
                  <c:v>1.0804227147381973E-2</c:v>
                </c:pt>
                <c:pt idx="134">
                  <c:v>1.3245835651924788E-2</c:v>
                </c:pt>
                <c:pt idx="135">
                  <c:v>1.2615339803633947E-2</c:v>
                </c:pt>
                <c:pt idx="136">
                  <c:v>1.657179303091284E-2</c:v>
                </c:pt>
                <c:pt idx="137">
                  <c:v>2.1752899713953607E-2</c:v>
                </c:pt>
                <c:pt idx="138">
                  <c:v>2.8245780567695947E-2</c:v>
                </c:pt>
                <c:pt idx="139">
                  <c:v>3.5236676935135103E-2</c:v>
                </c:pt>
                <c:pt idx="140">
                  <c:v>4.2606354571094303E-2</c:v>
                </c:pt>
                <c:pt idx="141">
                  <c:v>5.1840400363697692E-2</c:v>
                </c:pt>
                <c:pt idx="142">
                  <c:v>6.1366930369852142E-2</c:v>
                </c:pt>
                <c:pt idx="143">
                  <c:v>7.484395255609369E-2</c:v>
                </c:pt>
                <c:pt idx="144">
                  <c:v>8.8521545665415119E-2</c:v>
                </c:pt>
                <c:pt idx="145">
                  <c:v>9.9535222909327717E-2</c:v>
                </c:pt>
                <c:pt idx="146">
                  <c:v>0.10912216249104859</c:v>
                </c:pt>
                <c:pt idx="147">
                  <c:v>0.11607693241594612</c:v>
                </c:pt>
                <c:pt idx="148">
                  <c:v>0.11836206189693455</c:v>
                </c:pt>
                <c:pt idx="149">
                  <c:v>0.11623423612265135</c:v>
                </c:pt>
                <c:pt idx="150">
                  <c:v>0.11303057741320319</c:v>
                </c:pt>
                <c:pt idx="151">
                  <c:v>0.10905499071828161</c:v>
                </c:pt>
                <c:pt idx="152">
                  <c:v>9.8974216336702822E-2</c:v>
                </c:pt>
                <c:pt idx="153">
                  <c:v>8.9352393476247072E-2</c:v>
                </c:pt>
                <c:pt idx="154">
                  <c:v>8.3800880253705287E-2</c:v>
                </c:pt>
                <c:pt idx="155">
                  <c:v>7.586844743035108E-2</c:v>
                </c:pt>
                <c:pt idx="156">
                  <c:v>6.9129750630044368E-2</c:v>
                </c:pt>
                <c:pt idx="157">
                  <c:v>6.6340459392571452E-2</c:v>
                </c:pt>
                <c:pt idx="158">
                  <c:v>6.7146155390483991E-2</c:v>
                </c:pt>
                <c:pt idx="159">
                  <c:v>7.5506661183090129E-2</c:v>
                </c:pt>
                <c:pt idx="160">
                  <c:v>8.864214892554946E-2</c:v>
                </c:pt>
                <c:pt idx="161">
                  <c:v>0.1027017585988287</c:v>
                </c:pt>
                <c:pt idx="162">
                  <c:v>0.12269774659197212</c:v>
                </c:pt>
                <c:pt idx="163">
                  <c:v>0.1544501147216524</c:v>
                </c:pt>
                <c:pt idx="164">
                  <c:v>0.19379429493072314</c:v>
                </c:pt>
                <c:pt idx="165">
                  <c:v>0.22847797169406911</c:v>
                </c:pt>
                <c:pt idx="166">
                  <c:v>0.25918165185631492</c:v>
                </c:pt>
                <c:pt idx="167">
                  <c:v>0.28693737624486576</c:v>
                </c:pt>
                <c:pt idx="168">
                  <c:v>0.30812274969932313</c:v>
                </c:pt>
                <c:pt idx="169">
                  <c:v>0.32536187103197739</c:v>
                </c:pt>
                <c:pt idx="170">
                  <c:v>0.33871120955187672</c:v>
                </c:pt>
                <c:pt idx="171">
                  <c:v>0.35071725586164854</c:v>
                </c:pt>
                <c:pt idx="172">
                  <c:v>0.35681402789208322</c:v>
                </c:pt>
                <c:pt idx="173">
                  <c:v>0.35318236272008879</c:v>
                </c:pt>
                <c:pt idx="174">
                  <c:v>0.35007293889673108</c:v>
                </c:pt>
                <c:pt idx="175">
                  <c:v>0.33826946178075079</c:v>
                </c:pt>
                <c:pt idx="176">
                  <c:v>0.31323694142779895</c:v>
                </c:pt>
                <c:pt idx="177">
                  <c:v>0.28053393667850229</c:v>
                </c:pt>
                <c:pt idx="178">
                  <c:v>0.24123191148905088</c:v>
                </c:pt>
                <c:pt idx="179">
                  <c:v>0.20302392160852711</c:v>
                </c:pt>
                <c:pt idx="180">
                  <c:v>0.16946833158743227</c:v>
                </c:pt>
                <c:pt idx="181">
                  <c:v>0.13922229941487757</c:v>
                </c:pt>
                <c:pt idx="182">
                  <c:v>0.11146290180981133</c:v>
                </c:pt>
                <c:pt idx="183">
                  <c:v>9.3030305365031957E-2</c:v>
                </c:pt>
                <c:pt idx="184">
                  <c:v>7.8744781621076995E-2</c:v>
                </c:pt>
                <c:pt idx="185">
                  <c:v>6.6625604335352404E-2</c:v>
                </c:pt>
                <c:pt idx="186">
                  <c:v>6.038935648806313E-2</c:v>
                </c:pt>
                <c:pt idx="187">
                  <c:v>6.1534243847356736E-2</c:v>
                </c:pt>
                <c:pt idx="188">
                  <c:v>6.6295014848969838E-2</c:v>
                </c:pt>
                <c:pt idx="189">
                  <c:v>7.1055785850582934E-2</c:v>
                </c:pt>
                <c:pt idx="190">
                  <c:v>7.7050915171091125E-2</c:v>
                </c:pt>
                <c:pt idx="191">
                  <c:v>8.3046047561139577E-2</c:v>
                </c:pt>
                <c:pt idx="192">
                  <c:v>9.765015684268652E-2</c:v>
                </c:pt>
                <c:pt idx="193">
                  <c:v>0.10526295229931844</c:v>
                </c:pt>
                <c:pt idx="194">
                  <c:v>0.11287574980231055</c:v>
                </c:pt>
                <c:pt idx="195">
                  <c:v>0.1164803825563841</c:v>
                </c:pt>
                <c:pt idx="196">
                  <c:v>0.12008501531045765</c:v>
                </c:pt>
                <c:pt idx="197">
                  <c:v>0.11902005877962644</c:v>
                </c:pt>
                <c:pt idx="198">
                  <c:v>0.11505382395070778</c:v>
                </c:pt>
                <c:pt idx="199">
                  <c:v>0.10565483027296287</c:v>
                </c:pt>
                <c:pt idx="200">
                  <c:v>9.0945200428956541E-2</c:v>
                </c:pt>
                <c:pt idx="201">
                  <c:v>7.6776029655051009E-2</c:v>
                </c:pt>
                <c:pt idx="202">
                  <c:v>6.4588347392904935E-2</c:v>
                </c:pt>
                <c:pt idx="203">
                  <c:v>5.3102472538452128E-2</c:v>
                </c:pt>
                <c:pt idx="204">
                  <c:v>4.3707125474540309E-2</c:v>
                </c:pt>
                <c:pt idx="205">
                  <c:v>3.7422982567339044E-2</c:v>
                </c:pt>
                <c:pt idx="206">
                  <c:v>3.239467657543689E-2</c:v>
                </c:pt>
                <c:pt idx="207">
                  <c:v>2.6758018398705032E-2</c:v>
                </c:pt>
                <c:pt idx="208">
                  <c:v>2.0959842036486123E-2</c:v>
                </c:pt>
                <c:pt idx="209">
                  <c:v>1.9020935210442454E-2</c:v>
                </c:pt>
                <c:pt idx="210">
                  <c:v>1.5928572915049566E-2</c:v>
                </c:pt>
                <c:pt idx="211">
                  <c:v>1.3142835182021747E-2</c:v>
                </c:pt>
                <c:pt idx="212">
                  <c:v>1.3428760811209717E-2</c:v>
                </c:pt>
                <c:pt idx="213">
                  <c:v>1.3775985159460453E-2</c:v>
                </c:pt>
                <c:pt idx="214">
                  <c:v>1.5090532148200088E-2</c:v>
                </c:pt>
                <c:pt idx="215">
                  <c:v>1.4938738266267914E-2</c:v>
                </c:pt>
                <c:pt idx="216">
                  <c:v>1.4796537720839371E-2</c:v>
                </c:pt>
                <c:pt idx="217">
                  <c:v>1.4687403286309703E-2</c:v>
                </c:pt>
                <c:pt idx="218">
                  <c:v>1.2839886905712304E-2</c:v>
                </c:pt>
                <c:pt idx="219">
                  <c:v>1.384155974811032E-2</c:v>
                </c:pt>
                <c:pt idx="220">
                  <c:v>1.651301235804626E-2</c:v>
                </c:pt>
                <c:pt idx="221">
                  <c:v>1.569993513898001E-2</c:v>
                </c:pt>
                <c:pt idx="222">
                  <c:v>1.5516691770687761E-2</c:v>
                </c:pt>
                <c:pt idx="223">
                  <c:v>1.5188789155215883E-2</c:v>
                </c:pt>
                <c:pt idx="224">
                  <c:v>1.3407196267678305E-2</c:v>
                </c:pt>
                <c:pt idx="225">
                  <c:v>1.0592022666703288E-2</c:v>
                </c:pt>
                <c:pt idx="226">
                  <c:v>9.7248335455112911E-3</c:v>
                </c:pt>
                <c:pt idx="227">
                  <c:v>9.1896700462731542E-3</c:v>
                </c:pt>
                <c:pt idx="228">
                  <c:v>8.4556683794338866E-3</c:v>
                </c:pt>
                <c:pt idx="229">
                  <c:v>7.7785194072216741E-3</c:v>
                </c:pt>
                <c:pt idx="230">
                  <c:v>6.6177141283474414E-3</c:v>
                </c:pt>
                <c:pt idx="231">
                  <c:v>5.4159592383155051E-3</c:v>
                </c:pt>
                <c:pt idx="232">
                  <c:v>4.6478807632865937E-3</c:v>
                </c:pt>
                <c:pt idx="233">
                  <c:v>2.5692660631443909E-3</c:v>
                </c:pt>
                <c:pt idx="234">
                  <c:v>3.0122572027131271E-3</c:v>
                </c:pt>
                <c:pt idx="235">
                  <c:v>3.4552483422818623E-3</c:v>
                </c:pt>
                <c:pt idx="236">
                  <c:v>3.7604178402440036E-3</c:v>
                </c:pt>
                <c:pt idx="237">
                  <c:v>3.6644351579274686E-3</c:v>
                </c:pt>
                <c:pt idx="238">
                  <c:v>3.0543800944775618E-3</c:v>
                </c:pt>
                <c:pt idx="239">
                  <c:v>4.2076125105676302E-3</c:v>
                </c:pt>
                <c:pt idx="240">
                  <c:v>3.7189162234289074E-3</c:v>
                </c:pt>
                <c:pt idx="241">
                  <c:v>3.2477557082257079E-3</c:v>
                </c:pt>
                <c:pt idx="242">
                  <c:v>2.1050385138984178E-3</c:v>
                </c:pt>
                <c:pt idx="243">
                  <c:v>2.4082863773375787E-3</c:v>
                </c:pt>
                <c:pt idx="244">
                  <c:v>2.7564434565563933E-3</c:v>
                </c:pt>
                <c:pt idx="245">
                  <c:v>1.2855496391296979E-3</c:v>
                </c:pt>
                <c:pt idx="246">
                  <c:v>1.7249735636401719E-3</c:v>
                </c:pt>
                <c:pt idx="247">
                  <c:v>3.3576772751969571E-3</c:v>
                </c:pt>
                <c:pt idx="248">
                  <c:v>2.8496441122140784E-3</c:v>
                </c:pt>
                <c:pt idx="249">
                  <c:v>3.0490560792084723E-3</c:v>
                </c:pt>
                <c:pt idx="250">
                  <c:v>1.3556214112196675E-3</c:v>
                </c:pt>
                <c:pt idx="251">
                  <c:v>1.1712819100993109E-3</c:v>
                </c:pt>
                <c:pt idx="252">
                  <c:v>1.5612308823241435E-3</c:v>
                </c:pt>
                <c:pt idx="253">
                  <c:v>5.0377170358662806E-4</c:v>
                </c:pt>
                <c:pt idx="254">
                  <c:v>8.6909416354916612E-4</c:v>
                </c:pt>
                <c:pt idx="255">
                  <c:v>5.974606207822332E-4</c:v>
                </c:pt>
                <c:pt idx="256">
                  <c:v>2.6522585058661884E-4</c:v>
                </c:pt>
                <c:pt idx="257">
                  <c:v>-3.3487304646870759E-4</c:v>
                </c:pt>
                <c:pt idx="258">
                  <c:v>-6.9208754604064128E-4</c:v>
                </c:pt>
                <c:pt idx="259">
                  <c:v>-9.7440372841222571E-4</c:v>
                </c:pt>
                <c:pt idx="260">
                  <c:v>-6.667639938782731E-4</c:v>
                </c:pt>
                <c:pt idx="261">
                  <c:v>6.2376166957629341E-4</c:v>
                </c:pt>
                <c:pt idx="262">
                  <c:v>7.2279005206031543E-4</c:v>
                </c:pt>
                <c:pt idx="263">
                  <c:v>1.3871189395263988E-4</c:v>
                </c:pt>
                <c:pt idx="264">
                  <c:v>1.5968591932815206E-4</c:v>
                </c:pt>
                <c:pt idx="265">
                  <c:v>-9.5384381471366687E-4</c:v>
                </c:pt>
                <c:pt idx="266">
                  <c:v>-9.8546206439743258E-4</c:v>
                </c:pt>
                <c:pt idx="267">
                  <c:v>2.1179015794912985E-4</c:v>
                </c:pt>
                <c:pt idx="268">
                  <c:v>3.3414151103173086E-4</c:v>
                </c:pt>
                <c:pt idx="269">
                  <c:v>1.073851892031047E-4</c:v>
                </c:pt>
                <c:pt idx="270">
                  <c:v>-4.4175209536254334E-4</c:v>
                </c:pt>
                <c:pt idx="271">
                  <c:v>-5.020144660097326E-4</c:v>
                </c:pt>
                <c:pt idx="272">
                  <c:v>-1.8049041659628067E-4</c:v>
                </c:pt>
                <c:pt idx="273">
                  <c:v>1.0560608841810803E-3</c:v>
                </c:pt>
                <c:pt idx="274">
                  <c:v>1.9226564586041169E-3</c:v>
                </c:pt>
                <c:pt idx="275">
                  <c:v>1.5481152483681091E-3</c:v>
                </c:pt>
                <c:pt idx="276">
                  <c:v>1.7026309939699642E-3</c:v>
                </c:pt>
                <c:pt idx="277">
                  <c:v>6.35936796395582E-4</c:v>
                </c:pt>
                <c:pt idx="278">
                  <c:v>-8.6376113666487321E-4</c:v>
                </c:pt>
                <c:pt idx="279">
                  <c:v>-1.2619336016599281E-3</c:v>
                </c:pt>
                <c:pt idx="280">
                  <c:v>3.6252414809190487E-4</c:v>
                </c:pt>
                <c:pt idx="281">
                  <c:v>1.3167590874411661E-3</c:v>
                </c:pt>
                <c:pt idx="282">
                  <c:v>9.0718818139970457E-4</c:v>
                </c:pt>
                <c:pt idx="283">
                  <c:v>6.7851608127972998E-5</c:v>
                </c:pt>
                <c:pt idx="284">
                  <c:v>-3.1438708822689797E-4</c:v>
                </c:pt>
                <c:pt idx="285">
                  <c:v>7.0166066702026487E-4</c:v>
                </c:pt>
                <c:pt idx="286">
                  <c:v>-8.1391199354777485E-5</c:v>
                </c:pt>
                <c:pt idx="287">
                  <c:v>-7.1678843633306137E-4</c:v>
                </c:pt>
                <c:pt idx="288">
                  <c:v>1.9184093951780186E-4</c:v>
                </c:pt>
                <c:pt idx="289">
                  <c:v>-2.6556664377984845E-4</c:v>
                </c:pt>
                <c:pt idx="290">
                  <c:v>1.3266116866768717E-5</c:v>
                </c:pt>
                <c:pt idx="291">
                  <c:v>8.6008409449614263E-5</c:v>
                </c:pt>
                <c:pt idx="292">
                  <c:v>1.5263921119230816E-3</c:v>
                </c:pt>
                <c:pt idx="293">
                  <c:v>2.204542368169261E-3</c:v>
                </c:pt>
                <c:pt idx="294">
                  <c:v>8.1663162772502675E-4</c:v>
                </c:pt>
                <c:pt idx="295">
                  <c:v>3.8945741986224459E-4</c:v>
                </c:pt>
                <c:pt idx="296">
                  <c:v>1.4062221685559649E-3</c:v>
                </c:pt>
                <c:pt idx="297">
                  <c:v>7.3370779286965134E-4</c:v>
                </c:pt>
                <c:pt idx="298">
                  <c:v>9.9023342021403241E-5</c:v>
                </c:pt>
                <c:pt idx="299">
                  <c:v>1.3255803322505086E-3</c:v>
                </c:pt>
                <c:pt idx="300">
                  <c:v>6.4787270371033194E-4</c:v>
                </c:pt>
                <c:pt idx="301">
                  <c:v>-7.1972556686142688E-4</c:v>
                </c:pt>
                <c:pt idx="302">
                  <c:v>8.7446090022845355E-5</c:v>
                </c:pt>
                <c:pt idx="303">
                  <c:v>1.4201048806238563E-3</c:v>
                </c:pt>
                <c:pt idx="304">
                  <c:v>2.8404886492705718E-4</c:v>
                </c:pt>
                <c:pt idx="305">
                  <c:v>-8.500738008347553E-4</c:v>
                </c:pt>
                <c:pt idx="306">
                  <c:v>-1.1595505697808955E-3</c:v>
                </c:pt>
                <c:pt idx="307">
                  <c:v>-1.6393654695847121E-3</c:v>
                </c:pt>
                <c:pt idx="308">
                  <c:v>-9.742338293586393E-4</c:v>
                </c:pt>
                <c:pt idx="309">
                  <c:v>-7.337849483655466E-4</c:v>
                </c:pt>
                <c:pt idx="310">
                  <c:v>-1.2576959376173064E-3</c:v>
                </c:pt>
                <c:pt idx="311">
                  <c:v>-1.0150943317624927E-3</c:v>
                </c:pt>
                <c:pt idx="312">
                  <c:v>2.0561622790827078E-4</c:v>
                </c:pt>
                <c:pt idx="313">
                  <c:v>-2.1342809793052522E-4</c:v>
                </c:pt>
                <c:pt idx="314">
                  <c:v>-8.0519058406113399E-4</c:v>
                </c:pt>
                <c:pt idx="315">
                  <c:v>4.3310955658597223E-4</c:v>
                </c:pt>
                <c:pt idx="316">
                  <c:v>-1.5788074212261142E-5</c:v>
                </c:pt>
                <c:pt idx="317">
                  <c:v>-2.6557014305574885E-4</c:v>
                </c:pt>
                <c:pt idx="318">
                  <c:v>3.4504127456692348E-4</c:v>
                </c:pt>
                <c:pt idx="319">
                  <c:v>-1.7504570700402838E-4</c:v>
                </c:pt>
                <c:pt idx="320">
                  <c:v>-9.1171291144914377E-4</c:v>
                </c:pt>
                <c:pt idx="321">
                  <c:v>-8.9339865953405573E-5</c:v>
                </c:pt>
                <c:pt idx="322">
                  <c:v>2.6969831399579932E-4</c:v>
                </c:pt>
                <c:pt idx="323">
                  <c:v>6.5518659961426209E-4</c:v>
                </c:pt>
                <c:pt idx="324">
                  <c:v>9.3402957159815603E-4</c:v>
                </c:pt>
                <c:pt idx="325">
                  <c:v>1.057539993316068E-3</c:v>
                </c:pt>
                <c:pt idx="326">
                  <c:v>-9.6638158360995939E-5</c:v>
                </c:pt>
                <c:pt idx="327">
                  <c:v>2.4915561018631801E-4</c:v>
                </c:pt>
                <c:pt idx="328">
                  <c:v>9.5579967200921478E-4</c:v>
                </c:pt>
                <c:pt idx="329">
                  <c:v>5.545810873428368E-4</c:v>
                </c:pt>
                <c:pt idx="330">
                  <c:v>2.621379285286541E-3</c:v>
                </c:pt>
                <c:pt idx="331">
                  <c:v>1.2545046158583463E-3</c:v>
                </c:pt>
                <c:pt idx="332">
                  <c:v>-1.1237013542425526E-4</c:v>
                </c:pt>
                <c:pt idx="333">
                  <c:v>-4.8963129598318309E-4</c:v>
                </c:pt>
                <c:pt idx="334">
                  <c:v>6.2016754488172191E-4</c:v>
                </c:pt>
                <c:pt idx="335">
                  <c:v>1.4344483306853047E-3</c:v>
                </c:pt>
                <c:pt idx="336">
                  <c:v>2.6595086028501106E-3</c:v>
                </c:pt>
                <c:pt idx="337">
                  <c:v>2.9815723388326963E-3</c:v>
                </c:pt>
                <c:pt idx="338">
                  <c:v>1.3391624340085919E-3</c:v>
                </c:pt>
                <c:pt idx="339">
                  <c:v>-9.4473017208909063E-5</c:v>
                </c:pt>
                <c:pt idx="340">
                  <c:v>1.9089981299294896E-3</c:v>
                </c:pt>
                <c:pt idx="341">
                  <c:v>2.3067328887147655E-3</c:v>
                </c:pt>
                <c:pt idx="342">
                  <c:v>9.160416563818146E-4</c:v>
                </c:pt>
                <c:pt idx="343">
                  <c:v>-6.678633810329684E-4</c:v>
                </c:pt>
                <c:pt idx="344">
                  <c:v>-2.0068691719123892E-4</c:v>
                </c:pt>
                <c:pt idx="345">
                  <c:v>1.0474138869406974E-3</c:v>
                </c:pt>
                <c:pt idx="346">
                  <c:v>8.0751959513471888E-4</c:v>
                </c:pt>
                <c:pt idx="347">
                  <c:v>1.0369141699977807E-4</c:v>
                </c:pt>
                <c:pt idx="348">
                  <c:v>-1.7857488022662342E-4</c:v>
                </c:pt>
              </c:numCache>
            </c:numRef>
          </c:yVal>
          <c:smooth val="0"/>
        </c:ser>
        <c:ser>
          <c:idx val="1"/>
          <c:order val="1"/>
          <c:tx>
            <c:v>Spot 2</c:v>
          </c:tx>
          <c:spPr>
            <a:ln w="28575">
              <a:noFill/>
            </a:ln>
          </c:spPr>
          <c:marker>
            <c:symbol val="circle"/>
            <c:size val="3"/>
            <c:spPr>
              <a:noFill/>
              <a:ln w="12700">
                <a:solidFill>
                  <a:srgbClr val="00B050"/>
                </a:solidFill>
              </a:ln>
            </c:spPr>
          </c:marker>
          <c:xVal>
            <c:numRef>
              <c:f>spectra!$B$5:$B$353</c:f>
              <c:numCache>
                <c:formatCode>General</c:formatCode>
                <c:ptCount val="349"/>
                <c:pt idx="0">
                  <c:v>-17.2</c:v>
                </c:pt>
                <c:pt idx="1">
                  <c:v>-17.100000000000001</c:v>
                </c:pt>
                <c:pt idx="2">
                  <c:v>-17</c:v>
                </c:pt>
                <c:pt idx="3">
                  <c:v>-16.899999999999999</c:v>
                </c:pt>
                <c:pt idx="4">
                  <c:v>-16.8</c:v>
                </c:pt>
                <c:pt idx="5">
                  <c:v>-16.7</c:v>
                </c:pt>
                <c:pt idx="6">
                  <c:v>-16.600000000000001</c:v>
                </c:pt>
                <c:pt idx="7">
                  <c:v>-16.5</c:v>
                </c:pt>
                <c:pt idx="8">
                  <c:v>-16.399999999999999</c:v>
                </c:pt>
                <c:pt idx="9">
                  <c:v>-16.3</c:v>
                </c:pt>
                <c:pt idx="10">
                  <c:v>-16.2</c:v>
                </c:pt>
                <c:pt idx="11">
                  <c:v>-16.100000000000001</c:v>
                </c:pt>
                <c:pt idx="12">
                  <c:v>-16</c:v>
                </c:pt>
                <c:pt idx="13">
                  <c:v>-15.9</c:v>
                </c:pt>
                <c:pt idx="14">
                  <c:v>-15.8</c:v>
                </c:pt>
                <c:pt idx="15">
                  <c:v>-15.7</c:v>
                </c:pt>
                <c:pt idx="16">
                  <c:v>-15.6</c:v>
                </c:pt>
                <c:pt idx="17">
                  <c:v>-15.5</c:v>
                </c:pt>
                <c:pt idx="18">
                  <c:v>-15.4</c:v>
                </c:pt>
                <c:pt idx="19">
                  <c:v>-15.3</c:v>
                </c:pt>
                <c:pt idx="20">
                  <c:v>-15.2</c:v>
                </c:pt>
                <c:pt idx="21">
                  <c:v>-15.1</c:v>
                </c:pt>
                <c:pt idx="22">
                  <c:v>-15</c:v>
                </c:pt>
                <c:pt idx="23">
                  <c:v>-14.9</c:v>
                </c:pt>
                <c:pt idx="24">
                  <c:v>-14.8</c:v>
                </c:pt>
                <c:pt idx="25">
                  <c:v>-14.7</c:v>
                </c:pt>
                <c:pt idx="26">
                  <c:v>-14.6</c:v>
                </c:pt>
                <c:pt idx="27">
                  <c:v>-14.5</c:v>
                </c:pt>
                <c:pt idx="28">
                  <c:v>-14.4</c:v>
                </c:pt>
                <c:pt idx="29">
                  <c:v>-14.3</c:v>
                </c:pt>
                <c:pt idx="30">
                  <c:v>-14.2</c:v>
                </c:pt>
                <c:pt idx="31">
                  <c:v>-14.1</c:v>
                </c:pt>
                <c:pt idx="32">
                  <c:v>-14</c:v>
                </c:pt>
                <c:pt idx="33">
                  <c:v>-13.9</c:v>
                </c:pt>
                <c:pt idx="34">
                  <c:v>-13.8</c:v>
                </c:pt>
                <c:pt idx="35">
                  <c:v>-13.7</c:v>
                </c:pt>
                <c:pt idx="36">
                  <c:v>-13.6</c:v>
                </c:pt>
                <c:pt idx="37">
                  <c:v>-13.5</c:v>
                </c:pt>
                <c:pt idx="38">
                  <c:v>-13.4</c:v>
                </c:pt>
                <c:pt idx="39">
                  <c:v>-13.3</c:v>
                </c:pt>
                <c:pt idx="40">
                  <c:v>-13.2</c:v>
                </c:pt>
                <c:pt idx="41">
                  <c:v>-13.1</c:v>
                </c:pt>
                <c:pt idx="42">
                  <c:v>-13</c:v>
                </c:pt>
                <c:pt idx="43">
                  <c:v>-12.9</c:v>
                </c:pt>
                <c:pt idx="44">
                  <c:v>-12.8</c:v>
                </c:pt>
                <c:pt idx="45">
                  <c:v>-12.7</c:v>
                </c:pt>
                <c:pt idx="46">
                  <c:v>-12.6</c:v>
                </c:pt>
                <c:pt idx="47">
                  <c:v>-12.5</c:v>
                </c:pt>
                <c:pt idx="48">
                  <c:v>-12.4</c:v>
                </c:pt>
                <c:pt idx="49">
                  <c:v>-12.3</c:v>
                </c:pt>
                <c:pt idx="50">
                  <c:v>-12.2</c:v>
                </c:pt>
                <c:pt idx="51">
                  <c:v>-12.1</c:v>
                </c:pt>
                <c:pt idx="52">
                  <c:v>-12</c:v>
                </c:pt>
                <c:pt idx="53">
                  <c:v>-11.9</c:v>
                </c:pt>
                <c:pt idx="54">
                  <c:v>-11.8</c:v>
                </c:pt>
                <c:pt idx="55">
                  <c:v>-11.7</c:v>
                </c:pt>
                <c:pt idx="56">
                  <c:v>-11.6</c:v>
                </c:pt>
                <c:pt idx="57">
                  <c:v>-11.5</c:v>
                </c:pt>
                <c:pt idx="58">
                  <c:v>-11.4</c:v>
                </c:pt>
                <c:pt idx="59">
                  <c:v>-11.3</c:v>
                </c:pt>
                <c:pt idx="60">
                  <c:v>-11.2</c:v>
                </c:pt>
                <c:pt idx="61">
                  <c:v>-11.1</c:v>
                </c:pt>
                <c:pt idx="62">
                  <c:v>-11</c:v>
                </c:pt>
                <c:pt idx="63">
                  <c:v>-10.9</c:v>
                </c:pt>
                <c:pt idx="64">
                  <c:v>-10.8</c:v>
                </c:pt>
                <c:pt idx="65">
                  <c:v>-10.7</c:v>
                </c:pt>
                <c:pt idx="66">
                  <c:v>-10.6</c:v>
                </c:pt>
                <c:pt idx="67">
                  <c:v>-10.5</c:v>
                </c:pt>
                <c:pt idx="68">
                  <c:v>-10.4</c:v>
                </c:pt>
                <c:pt idx="69">
                  <c:v>-10.3</c:v>
                </c:pt>
                <c:pt idx="70">
                  <c:v>-10.199999999999999</c:v>
                </c:pt>
                <c:pt idx="71">
                  <c:v>-10.1</c:v>
                </c:pt>
                <c:pt idx="72">
                  <c:v>-10</c:v>
                </c:pt>
                <c:pt idx="73">
                  <c:v>-9.9</c:v>
                </c:pt>
                <c:pt idx="74">
                  <c:v>-9.8000000000000007</c:v>
                </c:pt>
                <c:pt idx="75">
                  <c:v>-9.6999999999999993</c:v>
                </c:pt>
                <c:pt idx="76">
                  <c:v>-9.6</c:v>
                </c:pt>
                <c:pt idx="77">
                  <c:v>-9.5</c:v>
                </c:pt>
                <c:pt idx="78">
                  <c:v>-9.4</c:v>
                </c:pt>
                <c:pt idx="79">
                  <c:v>-9.3000000000000007</c:v>
                </c:pt>
                <c:pt idx="80">
                  <c:v>-9.1999999999999993</c:v>
                </c:pt>
                <c:pt idx="81">
                  <c:v>-9.1</c:v>
                </c:pt>
                <c:pt idx="82">
                  <c:v>-9</c:v>
                </c:pt>
                <c:pt idx="83">
                  <c:v>-8.9</c:v>
                </c:pt>
                <c:pt idx="84">
                  <c:v>-8.8000000000000007</c:v>
                </c:pt>
                <c:pt idx="85">
                  <c:v>-8.6999999999999993</c:v>
                </c:pt>
                <c:pt idx="86">
                  <c:v>-8.6</c:v>
                </c:pt>
                <c:pt idx="87">
                  <c:v>-8.5</c:v>
                </c:pt>
                <c:pt idx="88">
                  <c:v>-8.4</c:v>
                </c:pt>
                <c:pt idx="89">
                  <c:v>-8.3000000000000007</c:v>
                </c:pt>
                <c:pt idx="90">
                  <c:v>-8.1999999999999993</c:v>
                </c:pt>
                <c:pt idx="91">
                  <c:v>-8.1</c:v>
                </c:pt>
                <c:pt idx="92">
                  <c:v>-8</c:v>
                </c:pt>
                <c:pt idx="93">
                  <c:v>-7.9</c:v>
                </c:pt>
                <c:pt idx="94">
                  <c:v>-7.8</c:v>
                </c:pt>
                <c:pt idx="95">
                  <c:v>-7.7</c:v>
                </c:pt>
                <c:pt idx="96">
                  <c:v>-7.6</c:v>
                </c:pt>
                <c:pt idx="97">
                  <c:v>-7.5</c:v>
                </c:pt>
                <c:pt idx="98">
                  <c:v>-7.4</c:v>
                </c:pt>
                <c:pt idx="99">
                  <c:v>-7.3</c:v>
                </c:pt>
                <c:pt idx="100">
                  <c:v>-7.2</c:v>
                </c:pt>
                <c:pt idx="101">
                  <c:v>-7.1</c:v>
                </c:pt>
                <c:pt idx="102">
                  <c:v>-7</c:v>
                </c:pt>
                <c:pt idx="103">
                  <c:v>-6.9</c:v>
                </c:pt>
                <c:pt idx="104">
                  <c:v>-6.8</c:v>
                </c:pt>
                <c:pt idx="105">
                  <c:v>-6.7</c:v>
                </c:pt>
                <c:pt idx="106">
                  <c:v>-6.6</c:v>
                </c:pt>
                <c:pt idx="107">
                  <c:v>-6.5</c:v>
                </c:pt>
                <c:pt idx="108">
                  <c:v>-6.4</c:v>
                </c:pt>
                <c:pt idx="109">
                  <c:v>-6.3</c:v>
                </c:pt>
                <c:pt idx="110">
                  <c:v>-6.2</c:v>
                </c:pt>
                <c:pt idx="111">
                  <c:v>-6.1</c:v>
                </c:pt>
                <c:pt idx="112">
                  <c:v>-6</c:v>
                </c:pt>
                <c:pt idx="113">
                  <c:v>-5.9</c:v>
                </c:pt>
                <c:pt idx="114">
                  <c:v>-5.8</c:v>
                </c:pt>
                <c:pt idx="115">
                  <c:v>-5.7</c:v>
                </c:pt>
                <c:pt idx="116">
                  <c:v>-5.6</c:v>
                </c:pt>
                <c:pt idx="117">
                  <c:v>-5.5</c:v>
                </c:pt>
                <c:pt idx="118">
                  <c:v>-5.4</c:v>
                </c:pt>
                <c:pt idx="119">
                  <c:v>-5.3</c:v>
                </c:pt>
                <c:pt idx="120">
                  <c:v>-5.2</c:v>
                </c:pt>
                <c:pt idx="121">
                  <c:v>-5.0999999999999996</c:v>
                </c:pt>
                <c:pt idx="122">
                  <c:v>-5</c:v>
                </c:pt>
                <c:pt idx="123">
                  <c:v>-4.9000000000000004</c:v>
                </c:pt>
                <c:pt idx="124">
                  <c:v>-4.8</c:v>
                </c:pt>
                <c:pt idx="125">
                  <c:v>-4.7</c:v>
                </c:pt>
                <c:pt idx="126">
                  <c:v>-4.5999999999999996</c:v>
                </c:pt>
                <c:pt idx="127">
                  <c:v>-4.5</c:v>
                </c:pt>
                <c:pt idx="128">
                  <c:v>-4.4000000000000004</c:v>
                </c:pt>
                <c:pt idx="129">
                  <c:v>-4.3</c:v>
                </c:pt>
                <c:pt idx="130">
                  <c:v>-4.2</c:v>
                </c:pt>
                <c:pt idx="131">
                  <c:v>-4.0999999999999996</c:v>
                </c:pt>
                <c:pt idx="132">
                  <c:v>-4</c:v>
                </c:pt>
                <c:pt idx="133">
                  <c:v>-3.9</c:v>
                </c:pt>
                <c:pt idx="134">
                  <c:v>-3.8</c:v>
                </c:pt>
                <c:pt idx="135">
                  <c:v>-3.7</c:v>
                </c:pt>
                <c:pt idx="136">
                  <c:v>-3.6</c:v>
                </c:pt>
                <c:pt idx="137">
                  <c:v>-3.5</c:v>
                </c:pt>
                <c:pt idx="138">
                  <c:v>-3.4</c:v>
                </c:pt>
                <c:pt idx="139">
                  <c:v>-3.3</c:v>
                </c:pt>
                <c:pt idx="140">
                  <c:v>-3.2</c:v>
                </c:pt>
                <c:pt idx="141">
                  <c:v>-3.1</c:v>
                </c:pt>
                <c:pt idx="142">
                  <c:v>-3</c:v>
                </c:pt>
                <c:pt idx="143">
                  <c:v>-2.9</c:v>
                </c:pt>
                <c:pt idx="144">
                  <c:v>-2.8</c:v>
                </c:pt>
                <c:pt idx="145">
                  <c:v>-2.7</c:v>
                </c:pt>
                <c:pt idx="146">
                  <c:v>-2.6</c:v>
                </c:pt>
                <c:pt idx="147">
                  <c:v>-2.5</c:v>
                </c:pt>
                <c:pt idx="148">
                  <c:v>-2.4</c:v>
                </c:pt>
                <c:pt idx="149">
                  <c:v>-2.2999999999999998</c:v>
                </c:pt>
                <c:pt idx="150">
                  <c:v>-2.2000000000000002</c:v>
                </c:pt>
                <c:pt idx="151">
                  <c:v>-2.1</c:v>
                </c:pt>
                <c:pt idx="152">
                  <c:v>-2</c:v>
                </c:pt>
                <c:pt idx="153">
                  <c:v>-1.9</c:v>
                </c:pt>
                <c:pt idx="154">
                  <c:v>-1.8</c:v>
                </c:pt>
                <c:pt idx="155">
                  <c:v>-1.7</c:v>
                </c:pt>
                <c:pt idx="156">
                  <c:v>-1.6</c:v>
                </c:pt>
                <c:pt idx="157">
                  <c:v>-1.5</c:v>
                </c:pt>
                <c:pt idx="158">
                  <c:v>-1.4</c:v>
                </c:pt>
                <c:pt idx="159">
                  <c:v>-1.3</c:v>
                </c:pt>
                <c:pt idx="160">
                  <c:v>-1.2</c:v>
                </c:pt>
                <c:pt idx="161">
                  <c:v>-1.1000000000000001</c:v>
                </c:pt>
                <c:pt idx="162">
                  <c:v>-1</c:v>
                </c:pt>
                <c:pt idx="163">
                  <c:v>-0.9</c:v>
                </c:pt>
                <c:pt idx="164">
                  <c:v>-0.8</c:v>
                </c:pt>
                <c:pt idx="165">
                  <c:v>-0.7</c:v>
                </c:pt>
                <c:pt idx="166">
                  <c:v>-0.6</c:v>
                </c:pt>
                <c:pt idx="167">
                  <c:v>-0.5</c:v>
                </c:pt>
                <c:pt idx="168">
                  <c:v>-0.4</c:v>
                </c:pt>
                <c:pt idx="169">
                  <c:v>-0.3</c:v>
                </c:pt>
                <c:pt idx="170">
                  <c:v>-0.2</c:v>
                </c:pt>
                <c:pt idx="171">
                  <c:v>-0.1</c:v>
                </c:pt>
                <c:pt idx="172">
                  <c:v>0</c:v>
                </c:pt>
                <c:pt idx="173">
                  <c:v>0.1</c:v>
                </c:pt>
                <c:pt idx="174">
                  <c:v>0.2</c:v>
                </c:pt>
                <c:pt idx="175">
                  <c:v>0.3</c:v>
                </c:pt>
                <c:pt idx="176">
                  <c:v>0.4</c:v>
                </c:pt>
                <c:pt idx="177">
                  <c:v>0.5</c:v>
                </c:pt>
                <c:pt idx="178">
                  <c:v>0.6</c:v>
                </c:pt>
                <c:pt idx="179">
                  <c:v>0.7</c:v>
                </c:pt>
                <c:pt idx="180">
                  <c:v>0.8</c:v>
                </c:pt>
                <c:pt idx="181">
                  <c:v>0.9</c:v>
                </c:pt>
                <c:pt idx="182">
                  <c:v>1</c:v>
                </c:pt>
                <c:pt idx="183">
                  <c:v>1.1000000000000001</c:v>
                </c:pt>
                <c:pt idx="184">
                  <c:v>1.2</c:v>
                </c:pt>
                <c:pt idx="185">
                  <c:v>1.3</c:v>
                </c:pt>
                <c:pt idx="186">
                  <c:v>1.4</c:v>
                </c:pt>
                <c:pt idx="187">
                  <c:v>1.5</c:v>
                </c:pt>
                <c:pt idx="188">
                  <c:v>1.6</c:v>
                </c:pt>
                <c:pt idx="189">
                  <c:v>1.7</c:v>
                </c:pt>
                <c:pt idx="190">
                  <c:v>1.8</c:v>
                </c:pt>
                <c:pt idx="191">
                  <c:v>1.9</c:v>
                </c:pt>
                <c:pt idx="192">
                  <c:v>2</c:v>
                </c:pt>
                <c:pt idx="193">
                  <c:v>2.1</c:v>
                </c:pt>
                <c:pt idx="194">
                  <c:v>2.2000000000000002</c:v>
                </c:pt>
                <c:pt idx="195">
                  <c:v>2.2999999999999998</c:v>
                </c:pt>
                <c:pt idx="196">
                  <c:v>2.4</c:v>
                </c:pt>
                <c:pt idx="197">
                  <c:v>2.5</c:v>
                </c:pt>
                <c:pt idx="198">
                  <c:v>2.6</c:v>
                </c:pt>
                <c:pt idx="199">
                  <c:v>2.7</c:v>
                </c:pt>
                <c:pt idx="200">
                  <c:v>2.8</c:v>
                </c:pt>
                <c:pt idx="201">
                  <c:v>2.9</c:v>
                </c:pt>
                <c:pt idx="202">
                  <c:v>3</c:v>
                </c:pt>
                <c:pt idx="203">
                  <c:v>3.1</c:v>
                </c:pt>
                <c:pt idx="204">
                  <c:v>3.2</c:v>
                </c:pt>
                <c:pt idx="205">
                  <c:v>3.3</c:v>
                </c:pt>
                <c:pt idx="206">
                  <c:v>3.4</c:v>
                </c:pt>
                <c:pt idx="207">
                  <c:v>3.5</c:v>
                </c:pt>
                <c:pt idx="208">
                  <c:v>3.6</c:v>
                </c:pt>
                <c:pt idx="209">
                  <c:v>3.7</c:v>
                </c:pt>
                <c:pt idx="210">
                  <c:v>3.8</c:v>
                </c:pt>
                <c:pt idx="211">
                  <c:v>3.9</c:v>
                </c:pt>
                <c:pt idx="212">
                  <c:v>4</c:v>
                </c:pt>
                <c:pt idx="213">
                  <c:v>4.0999999999999996</c:v>
                </c:pt>
                <c:pt idx="214">
                  <c:v>4.2</c:v>
                </c:pt>
                <c:pt idx="215">
                  <c:v>4.3</c:v>
                </c:pt>
                <c:pt idx="216">
                  <c:v>4.4000000000000004</c:v>
                </c:pt>
                <c:pt idx="217">
                  <c:v>4.5</c:v>
                </c:pt>
                <c:pt idx="218">
                  <c:v>4.5999999999999996</c:v>
                </c:pt>
                <c:pt idx="219">
                  <c:v>4.7</c:v>
                </c:pt>
                <c:pt idx="220">
                  <c:v>4.8</c:v>
                </c:pt>
                <c:pt idx="221">
                  <c:v>4.9000000000000004</c:v>
                </c:pt>
                <c:pt idx="222">
                  <c:v>5</c:v>
                </c:pt>
                <c:pt idx="223">
                  <c:v>5.0999999999999996</c:v>
                </c:pt>
                <c:pt idx="224">
                  <c:v>5.2</c:v>
                </c:pt>
                <c:pt idx="225">
                  <c:v>5.3</c:v>
                </c:pt>
                <c:pt idx="226">
                  <c:v>5.4</c:v>
                </c:pt>
                <c:pt idx="227">
                  <c:v>5.5</c:v>
                </c:pt>
                <c:pt idx="228">
                  <c:v>5.6</c:v>
                </c:pt>
                <c:pt idx="229">
                  <c:v>5.7</c:v>
                </c:pt>
                <c:pt idx="230">
                  <c:v>5.8</c:v>
                </c:pt>
                <c:pt idx="231">
                  <c:v>5.9</c:v>
                </c:pt>
                <c:pt idx="232">
                  <c:v>6</c:v>
                </c:pt>
                <c:pt idx="233">
                  <c:v>6.1</c:v>
                </c:pt>
                <c:pt idx="234">
                  <c:v>6.2</c:v>
                </c:pt>
                <c:pt idx="235">
                  <c:v>6.3</c:v>
                </c:pt>
                <c:pt idx="236">
                  <c:v>6.4</c:v>
                </c:pt>
                <c:pt idx="237">
                  <c:v>6.5</c:v>
                </c:pt>
                <c:pt idx="238">
                  <c:v>6.6</c:v>
                </c:pt>
                <c:pt idx="239">
                  <c:v>6.7</c:v>
                </c:pt>
                <c:pt idx="240">
                  <c:v>6.8</c:v>
                </c:pt>
                <c:pt idx="241">
                  <c:v>6.9</c:v>
                </c:pt>
                <c:pt idx="242">
                  <c:v>7</c:v>
                </c:pt>
                <c:pt idx="243">
                  <c:v>7.1</c:v>
                </c:pt>
                <c:pt idx="244">
                  <c:v>7.2</c:v>
                </c:pt>
                <c:pt idx="245">
                  <c:v>7.3</c:v>
                </c:pt>
                <c:pt idx="246">
                  <c:v>7.4</c:v>
                </c:pt>
                <c:pt idx="247">
                  <c:v>7.5</c:v>
                </c:pt>
                <c:pt idx="248">
                  <c:v>7.6</c:v>
                </c:pt>
                <c:pt idx="249">
                  <c:v>7.7</c:v>
                </c:pt>
                <c:pt idx="250">
                  <c:v>7.8</c:v>
                </c:pt>
                <c:pt idx="251">
                  <c:v>7.9</c:v>
                </c:pt>
                <c:pt idx="252">
                  <c:v>8</c:v>
                </c:pt>
                <c:pt idx="253">
                  <c:v>8.1</c:v>
                </c:pt>
                <c:pt idx="254">
                  <c:v>8.1999999999999993</c:v>
                </c:pt>
                <c:pt idx="255">
                  <c:v>8.3000000000000007</c:v>
                </c:pt>
                <c:pt idx="256">
                  <c:v>8.4</c:v>
                </c:pt>
                <c:pt idx="257">
                  <c:v>8.5</c:v>
                </c:pt>
                <c:pt idx="258">
                  <c:v>8.6</c:v>
                </c:pt>
                <c:pt idx="259">
                  <c:v>8.6999999999999993</c:v>
                </c:pt>
                <c:pt idx="260">
                  <c:v>8.8000000000000007</c:v>
                </c:pt>
                <c:pt idx="261">
                  <c:v>8.9</c:v>
                </c:pt>
                <c:pt idx="262">
                  <c:v>9</c:v>
                </c:pt>
                <c:pt idx="263">
                  <c:v>9.1</c:v>
                </c:pt>
                <c:pt idx="264">
                  <c:v>9.1999999999999993</c:v>
                </c:pt>
                <c:pt idx="265">
                  <c:v>9.3000000000000007</c:v>
                </c:pt>
                <c:pt idx="266">
                  <c:v>9.4</c:v>
                </c:pt>
                <c:pt idx="267">
                  <c:v>9.5</c:v>
                </c:pt>
                <c:pt idx="268">
                  <c:v>9.6</c:v>
                </c:pt>
                <c:pt idx="269">
                  <c:v>9.6999999999999993</c:v>
                </c:pt>
                <c:pt idx="270">
                  <c:v>9.8000000000000007</c:v>
                </c:pt>
                <c:pt idx="271">
                  <c:v>9.9</c:v>
                </c:pt>
                <c:pt idx="272">
                  <c:v>10</c:v>
                </c:pt>
                <c:pt idx="273">
                  <c:v>10.1</c:v>
                </c:pt>
                <c:pt idx="274">
                  <c:v>10.199999999999999</c:v>
                </c:pt>
                <c:pt idx="275">
                  <c:v>10.3</c:v>
                </c:pt>
                <c:pt idx="276">
                  <c:v>10.4</c:v>
                </c:pt>
                <c:pt idx="277">
                  <c:v>10.5</c:v>
                </c:pt>
                <c:pt idx="278">
                  <c:v>10.6</c:v>
                </c:pt>
                <c:pt idx="279">
                  <c:v>10.7</c:v>
                </c:pt>
                <c:pt idx="280">
                  <c:v>10.8</c:v>
                </c:pt>
                <c:pt idx="281">
                  <c:v>10.9</c:v>
                </c:pt>
                <c:pt idx="282">
                  <c:v>11</c:v>
                </c:pt>
                <c:pt idx="283">
                  <c:v>11.1</c:v>
                </c:pt>
                <c:pt idx="284">
                  <c:v>11.2</c:v>
                </c:pt>
                <c:pt idx="285">
                  <c:v>11.3</c:v>
                </c:pt>
                <c:pt idx="286">
                  <c:v>11.4</c:v>
                </c:pt>
                <c:pt idx="287">
                  <c:v>11.5</c:v>
                </c:pt>
                <c:pt idx="288">
                  <c:v>11.6</c:v>
                </c:pt>
                <c:pt idx="289">
                  <c:v>11.7</c:v>
                </c:pt>
                <c:pt idx="290">
                  <c:v>11.8</c:v>
                </c:pt>
                <c:pt idx="291">
                  <c:v>11.9</c:v>
                </c:pt>
                <c:pt idx="292">
                  <c:v>12</c:v>
                </c:pt>
                <c:pt idx="293">
                  <c:v>12.1</c:v>
                </c:pt>
                <c:pt idx="294">
                  <c:v>12.2</c:v>
                </c:pt>
                <c:pt idx="295">
                  <c:v>12.3</c:v>
                </c:pt>
                <c:pt idx="296">
                  <c:v>12.4</c:v>
                </c:pt>
                <c:pt idx="297">
                  <c:v>12.5</c:v>
                </c:pt>
                <c:pt idx="298">
                  <c:v>12.6</c:v>
                </c:pt>
                <c:pt idx="299">
                  <c:v>12.7</c:v>
                </c:pt>
                <c:pt idx="300">
                  <c:v>12.8</c:v>
                </c:pt>
                <c:pt idx="301">
                  <c:v>12.9</c:v>
                </c:pt>
                <c:pt idx="302">
                  <c:v>13</c:v>
                </c:pt>
                <c:pt idx="303">
                  <c:v>13.1</c:v>
                </c:pt>
                <c:pt idx="304">
                  <c:v>13.2</c:v>
                </c:pt>
                <c:pt idx="305">
                  <c:v>13.3</c:v>
                </c:pt>
                <c:pt idx="306">
                  <c:v>13.4</c:v>
                </c:pt>
                <c:pt idx="307">
                  <c:v>13.5</c:v>
                </c:pt>
                <c:pt idx="308">
                  <c:v>13.6</c:v>
                </c:pt>
                <c:pt idx="309">
                  <c:v>13.7</c:v>
                </c:pt>
                <c:pt idx="310">
                  <c:v>13.8</c:v>
                </c:pt>
                <c:pt idx="311">
                  <c:v>13.9</c:v>
                </c:pt>
                <c:pt idx="312">
                  <c:v>14</c:v>
                </c:pt>
                <c:pt idx="313">
                  <c:v>14.1</c:v>
                </c:pt>
                <c:pt idx="314">
                  <c:v>14.2</c:v>
                </c:pt>
                <c:pt idx="315">
                  <c:v>14.3</c:v>
                </c:pt>
                <c:pt idx="316">
                  <c:v>14.4</c:v>
                </c:pt>
                <c:pt idx="317">
                  <c:v>14.5</c:v>
                </c:pt>
                <c:pt idx="318">
                  <c:v>14.6</c:v>
                </c:pt>
                <c:pt idx="319">
                  <c:v>14.7</c:v>
                </c:pt>
                <c:pt idx="320">
                  <c:v>14.8</c:v>
                </c:pt>
                <c:pt idx="321">
                  <c:v>14.9</c:v>
                </c:pt>
                <c:pt idx="322">
                  <c:v>15</c:v>
                </c:pt>
                <c:pt idx="323">
                  <c:v>15.1</c:v>
                </c:pt>
                <c:pt idx="324">
                  <c:v>15.2</c:v>
                </c:pt>
                <c:pt idx="325">
                  <c:v>15.3</c:v>
                </c:pt>
                <c:pt idx="326">
                  <c:v>15.4</c:v>
                </c:pt>
                <c:pt idx="327">
                  <c:v>15.5</c:v>
                </c:pt>
                <c:pt idx="328">
                  <c:v>15.6</c:v>
                </c:pt>
                <c:pt idx="329">
                  <c:v>15.7</c:v>
                </c:pt>
                <c:pt idx="330">
                  <c:v>15.8</c:v>
                </c:pt>
                <c:pt idx="331">
                  <c:v>15.9</c:v>
                </c:pt>
                <c:pt idx="332">
                  <c:v>16</c:v>
                </c:pt>
                <c:pt idx="333">
                  <c:v>16.100000000000001</c:v>
                </c:pt>
                <c:pt idx="334">
                  <c:v>16.2</c:v>
                </c:pt>
                <c:pt idx="335">
                  <c:v>16.3</c:v>
                </c:pt>
                <c:pt idx="336">
                  <c:v>16.399999999999999</c:v>
                </c:pt>
                <c:pt idx="337">
                  <c:v>16.5</c:v>
                </c:pt>
                <c:pt idx="338">
                  <c:v>16.600000000000001</c:v>
                </c:pt>
                <c:pt idx="339">
                  <c:v>16.7</c:v>
                </c:pt>
                <c:pt idx="340">
                  <c:v>16.8</c:v>
                </c:pt>
                <c:pt idx="341">
                  <c:v>16.899999999999999</c:v>
                </c:pt>
                <c:pt idx="342">
                  <c:v>17</c:v>
                </c:pt>
                <c:pt idx="343">
                  <c:v>17.100000000000001</c:v>
                </c:pt>
                <c:pt idx="344">
                  <c:v>17.2</c:v>
                </c:pt>
                <c:pt idx="345">
                  <c:v>17.3</c:v>
                </c:pt>
                <c:pt idx="346">
                  <c:v>17.399999999999999</c:v>
                </c:pt>
                <c:pt idx="347">
                  <c:v>17.5</c:v>
                </c:pt>
                <c:pt idx="348">
                  <c:v>17.600000000000001</c:v>
                </c:pt>
              </c:numCache>
            </c:numRef>
          </c:xVal>
          <c:yVal>
            <c:numRef>
              <c:f>spectra!$F$5:$F$353</c:f>
              <c:numCache>
                <c:formatCode>General</c:formatCode>
                <c:ptCount val="349"/>
                <c:pt idx="0">
                  <c:v>0.20013585645628612</c:v>
                </c:pt>
                <c:pt idx="1">
                  <c:v>0.19951854330096511</c:v>
                </c:pt>
                <c:pt idx="2">
                  <c:v>0.19934783210746607</c:v>
                </c:pt>
                <c:pt idx="3">
                  <c:v>0.20102394559740475</c:v>
                </c:pt>
                <c:pt idx="4">
                  <c:v>0.20044099950895403</c:v>
                </c:pt>
                <c:pt idx="5">
                  <c:v>0.1994510181223938</c:v>
                </c:pt>
                <c:pt idx="6">
                  <c:v>0.19873638064185026</c:v>
                </c:pt>
                <c:pt idx="7">
                  <c:v>0.19933396919086366</c:v>
                </c:pt>
                <c:pt idx="8">
                  <c:v>0.19954476887507896</c:v>
                </c:pt>
                <c:pt idx="9">
                  <c:v>0.19822260399569153</c:v>
                </c:pt>
                <c:pt idx="10">
                  <c:v>0.19919956735546718</c:v>
                </c:pt>
                <c:pt idx="11">
                  <c:v>0.1991557574899433</c:v>
                </c:pt>
                <c:pt idx="12">
                  <c:v>0.19845477894302596</c:v>
                </c:pt>
                <c:pt idx="13">
                  <c:v>0.19784638919988357</c:v>
                </c:pt>
                <c:pt idx="14">
                  <c:v>0.19644501397646622</c:v>
                </c:pt>
                <c:pt idx="15">
                  <c:v>0.20017487269449952</c:v>
                </c:pt>
                <c:pt idx="16">
                  <c:v>0.19933136920653688</c:v>
                </c:pt>
                <c:pt idx="17">
                  <c:v>0.19764031561066348</c:v>
                </c:pt>
                <c:pt idx="18">
                  <c:v>0.1984729692591693</c:v>
                </c:pt>
                <c:pt idx="19">
                  <c:v>0.19873411218937548</c:v>
                </c:pt>
                <c:pt idx="20">
                  <c:v>0.20003702604692697</c:v>
                </c:pt>
                <c:pt idx="21">
                  <c:v>0.19842028883755897</c:v>
                </c:pt>
                <c:pt idx="22">
                  <c:v>0.19854013259292955</c:v>
                </c:pt>
                <c:pt idx="23">
                  <c:v>0.19975632945071481</c:v>
                </c:pt>
                <c:pt idx="24">
                  <c:v>0.19991190706207401</c:v>
                </c:pt>
                <c:pt idx="25">
                  <c:v>0.2008650448594857</c:v>
                </c:pt>
                <c:pt idx="26">
                  <c:v>0.19990168847578835</c:v>
                </c:pt>
                <c:pt idx="27">
                  <c:v>0.19826903959658165</c:v>
                </c:pt>
                <c:pt idx="28">
                  <c:v>0.19822990550447533</c:v>
                </c:pt>
                <c:pt idx="29">
                  <c:v>0.19950596606695034</c:v>
                </c:pt>
                <c:pt idx="30">
                  <c:v>0.19933147125844433</c:v>
                </c:pt>
                <c:pt idx="31">
                  <c:v>0.19899780622929691</c:v>
                </c:pt>
                <c:pt idx="32">
                  <c:v>0.19925698697842537</c:v>
                </c:pt>
                <c:pt idx="33">
                  <c:v>0.19970177454181645</c:v>
                </c:pt>
                <c:pt idx="34">
                  <c:v>0.19875013316144438</c:v>
                </c:pt>
                <c:pt idx="35">
                  <c:v>0.19928717003069871</c:v>
                </c:pt>
                <c:pt idx="36">
                  <c:v>0.19769636556296483</c:v>
                </c:pt>
                <c:pt idx="37">
                  <c:v>0.19894019916380679</c:v>
                </c:pt>
                <c:pt idx="38">
                  <c:v>0.19928282231579478</c:v>
                </c:pt>
                <c:pt idx="39">
                  <c:v>0.19884569936602611</c:v>
                </c:pt>
                <c:pt idx="40">
                  <c:v>0.19906076519385044</c:v>
                </c:pt>
                <c:pt idx="41">
                  <c:v>0.19971598933661819</c:v>
                </c:pt>
                <c:pt idx="42">
                  <c:v>0.1993349853101698</c:v>
                </c:pt>
                <c:pt idx="43">
                  <c:v>0.19872592156587071</c:v>
                </c:pt>
                <c:pt idx="44">
                  <c:v>0.20026754999662275</c:v>
                </c:pt>
                <c:pt idx="45">
                  <c:v>0.19798228183383595</c:v>
                </c:pt>
                <c:pt idx="46">
                  <c:v>0.19569701367104916</c:v>
                </c:pt>
                <c:pt idx="47">
                  <c:v>0.19813825678766897</c:v>
                </c:pt>
                <c:pt idx="48">
                  <c:v>0.20026160194338652</c:v>
                </c:pt>
                <c:pt idx="49">
                  <c:v>0.19920608829780928</c:v>
                </c:pt>
                <c:pt idx="50">
                  <c:v>0.19896016702257371</c:v>
                </c:pt>
                <c:pt idx="51">
                  <c:v>0.19902562886360567</c:v>
                </c:pt>
                <c:pt idx="52">
                  <c:v>0.19861940420321947</c:v>
                </c:pt>
                <c:pt idx="53">
                  <c:v>0.19758300511435789</c:v>
                </c:pt>
                <c:pt idx="54">
                  <c:v>0.19764666026275071</c:v>
                </c:pt>
                <c:pt idx="55">
                  <c:v>0.20024827487934102</c:v>
                </c:pt>
                <c:pt idx="56">
                  <c:v>0.19942479379797948</c:v>
                </c:pt>
                <c:pt idx="57">
                  <c:v>0.19803611695713216</c:v>
                </c:pt>
                <c:pt idx="58">
                  <c:v>0.19732623183592959</c:v>
                </c:pt>
                <c:pt idx="59">
                  <c:v>0.19746381115108913</c:v>
                </c:pt>
                <c:pt idx="60">
                  <c:v>0.1980158764418192</c:v>
                </c:pt>
                <c:pt idx="61">
                  <c:v>0.19930379351285019</c:v>
                </c:pt>
                <c:pt idx="62">
                  <c:v>0.20140334496837708</c:v>
                </c:pt>
                <c:pt idx="63">
                  <c:v>0.2002163809987742</c:v>
                </c:pt>
                <c:pt idx="64">
                  <c:v>0.19924622351282767</c:v>
                </c:pt>
                <c:pt idx="65">
                  <c:v>0.19734892493299636</c:v>
                </c:pt>
                <c:pt idx="66">
                  <c:v>0.19810501823043544</c:v>
                </c:pt>
                <c:pt idx="67">
                  <c:v>0.19963707194900515</c:v>
                </c:pt>
                <c:pt idx="68">
                  <c:v>0.20094350202718206</c:v>
                </c:pt>
                <c:pt idx="69">
                  <c:v>0.20085209280857247</c:v>
                </c:pt>
                <c:pt idx="70">
                  <c:v>0.20036102555721455</c:v>
                </c:pt>
                <c:pt idx="71">
                  <c:v>0.19907657813432986</c:v>
                </c:pt>
                <c:pt idx="72">
                  <c:v>0.200378689801507</c:v>
                </c:pt>
                <c:pt idx="73">
                  <c:v>0.19961031242270388</c:v>
                </c:pt>
                <c:pt idx="74">
                  <c:v>0.19998667047951868</c:v>
                </c:pt>
                <c:pt idx="75">
                  <c:v>0.20007329080831499</c:v>
                </c:pt>
                <c:pt idx="76">
                  <c:v>0.19954070617428679</c:v>
                </c:pt>
                <c:pt idx="77">
                  <c:v>0.19878232876698079</c:v>
                </c:pt>
                <c:pt idx="78">
                  <c:v>0.19928236469855806</c:v>
                </c:pt>
                <c:pt idx="79">
                  <c:v>0.19768680525847512</c:v>
                </c:pt>
                <c:pt idx="80">
                  <c:v>0.1976596008494784</c:v>
                </c:pt>
                <c:pt idx="81">
                  <c:v>0.19835177190365783</c:v>
                </c:pt>
                <c:pt idx="82">
                  <c:v>0.19799237630740307</c:v>
                </c:pt>
                <c:pt idx="83">
                  <c:v>0.19891541394583248</c:v>
                </c:pt>
                <c:pt idx="84">
                  <c:v>0.20224722810678666</c:v>
                </c:pt>
                <c:pt idx="85">
                  <c:v>0.20150802723509492</c:v>
                </c:pt>
                <c:pt idx="86">
                  <c:v>0.20185322078141729</c:v>
                </c:pt>
                <c:pt idx="87">
                  <c:v>0.20039078740911445</c:v>
                </c:pt>
                <c:pt idx="88">
                  <c:v>0.20124677001418861</c:v>
                </c:pt>
                <c:pt idx="89">
                  <c:v>0.19992181823260968</c:v>
                </c:pt>
                <c:pt idx="90">
                  <c:v>0.19914090488776129</c:v>
                </c:pt>
                <c:pt idx="91">
                  <c:v>0.20122882164400055</c:v>
                </c:pt>
                <c:pt idx="92">
                  <c:v>0.20056672330705475</c:v>
                </c:pt>
                <c:pt idx="93">
                  <c:v>0.19973764516244011</c:v>
                </c:pt>
                <c:pt idx="94">
                  <c:v>0.19935642230431322</c:v>
                </c:pt>
                <c:pt idx="95">
                  <c:v>0.20091681288684876</c:v>
                </c:pt>
                <c:pt idx="96">
                  <c:v>0.20005583478874739</c:v>
                </c:pt>
                <c:pt idx="97">
                  <c:v>0.20017287121295438</c:v>
                </c:pt>
                <c:pt idx="98">
                  <c:v>0.19902349650443973</c:v>
                </c:pt>
                <c:pt idx="99">
                  <c:v>0.199696030685348</c:v>
                </c:pt>
                <c:pt idx="100">
                  <c:v>0.20072216919388933</c:v>
                </c:pt>
                <c:pt idx="101">
                  <c:v>0.20059592971400136</c:v>
                </c:pt>
                <c:pt idx="102">
                  <c:v>0.19926947179664536</c:v>
                </c:pt>
                <c:pt idx="103">
                  <c:v>0.19945521864128671</c:v>
                </c:pt>
                <c:pt idx="104">
                  <c:v>0.1990813445657004</c:v>
                </c:pt>
                <c:pt idx="105">
                  <c:v>0.19998923450141839</c:v>
                </c:pt>
                <c:pt idx="106">
                  <c:v>0.20054827071926501</c:v>
                </c:pt>
                <c:pt idx="107">
                  <c:v>0.19912402063876686</c:v>
                </c:pt>
                <c:pt idx="108">
                  <c:v>0.20056633280177988</c:v>
                </c:pt>
                <c:pt idx="109">
                  <c:v>0.19915698059873413</c:v>
                </c:pt>
                <c:pt idx="110">
                  <c:v>0.20021094811092044</c:v>
                </c:pt>
                <c:pt idx="111">
                  <c:v>0.20149532853235394</c:v>
                </c:pt>
                <c:pt idx="112">
                  <c:v>0.20146231126488554</c:v>
                </c:pt>
                <c:pt idx="113">
                  <c:v>0.20255545512864481</c:v>
                </c:pt>
                <c:pt idx="114">
                  <c:v>0.20021986528492966</c:v>
                </c:pt>
                <c:pt idx="115">
                  <c:v>0.20084089581085582</c:v>
                </c:pt>
                <c:pt idx="116">
                  <c:v>0.20024597150757678</c:v>
                </c:pt>
                <c:pt idx="117">
                  <c:v>0.20053633133807416</c:v>
                </c:pt>
                <c:pt idx="118">
                  <c:v>0.20222122547493318</c:v>
                </c:pt>
                <c:pt idx="119">
                  <c:v>0.20266329304153269</c:v>
                </c:pt>
                <c:pt idx="120">
                  <c:v>0.20470700720023591</c:v>
                </c:pt>
                <c:pt idx="121">
                  <c:v>0.2047174258727075</c:v>
                </c:pt>
                <c:pt idx="122">
                  <c:v>0.20309679841075085</c:v>
                </c:pt>
                <c:pt idx="123">
                  <c:v>0.2024393754991658</c:v>
                </c:pt>
                <c:pt idx="124">
                  <c:v>0.20278285860966236</c:v>
                </c:pt>
                <c:pt idx="125">
                  <c:v>0.20098076114657987</c:v>
                </c:pt>
                <c:pt idx="126">
                  <c:v>0.20227764713537638</c:v>
                </c:pt>
                <c:pt idx="127">
                  <c:v>0.20299241514238553</c:v>
                </c:pt>
                <c:pt idx="128">
                  <c:v>0.20168693111771771</c:v>
                </c:pt>
                <c:pt idx="129">
                  <c:v>0.19912856785115532</c:v>
                </c:pt>
                <c:pt idx="130">
                  <c:v>0.20132959441688861</c:v>
                </c:pt>
                <c:pt idx="131">
                  <c:v>0.20183258142605673</c:v>
                </c:pt>
                <c:pt idx="132">
                  <c:v>0.20240499946750895</c:v>
                </c:pt>
                <c:pt idx="133">
                  <c:v>0.20298772938892967</c:v>
                </c:pt>
                <c:pt idx="134">
                  <c:v>0.20448622578393938</c:v>
                </c:pt>
                <c:pt idx="135">
                  <c:v>0.20401624932897786</c:v>
                </c:pt>
                <c:pt idx="136">
                  <c:v>0.20505058873747856</c:v>
                </c:pt>
                <c:pt idx="137">
                  <c:v>0.20777188635263955</c:v>
                </c:pt>
                <c:pt idx="138">
                  <c:v>0.21000769027295135</c:v>
                </c:pt>
                <c:pt idx="139">
                  <c:v>0.21212117794357144</c:v>
                </c:pt>
                <c:pt idx="140">
                  <c:v>0.21656075195793992</c:v>
                </c:pt>
                <c:pt idx="141">
                  <c:v>0.22267366328061824</c:v>
                </c:pt>
                <c:pt idx="142">
                  <c:v>0.2286864571480412</c:v>
                </c:pt>
                <c:pt idx="143">
                  <c:v>0.23229087350856464</c:v>
                </c:pt>
                <c:pt idx="144">
                  <c:v>0.23938916462799417</c:v>
                </c:pt>
                <c:pt idx="145">
                  <c:v>0.24520184029238076</c:v>
                </c:pt>
                <c:pt idx="146">
                  <c:v>0.24890706815614883</c:v>
                </c:pt>
                <c:pt idx="147">
                  <c:v>0.25311380043103654</c:v>
                </c:pt>
                <c:pt idx="148">
                  <c:v>0.25661794854611647</c:v>
                </c:pt>
                <c:pt idx="149">
                  <c:v>0.25794022873868544</c:v>
                </c:pt>
                <c:pt idx="150">
                  <c:v>0.25963304173588347</c:v>
                </c:pt>
                <c:pt idx="151">
                  <c:v>0.25829684236957817</c:v>
                </c:pt>
                <c:pt idx="152">
                  <c:v>0.25696063990484436</c:v>
                </c:pt>
                <c:pt idx="153">
                  <c:v>0.25265993332565351</c:v>
                </c:pt>
                <c:pt idx="154">
                  <c:v>0.25088668099275185</c:v>
                </c:pt>
                <c:pt idx="155">
                  <c:v>0.2514640607543604</c:v>
                </c:pt>
                <c:pt idx="156">
                  <c:v>0.24790424317400175</c:v>
                </c:pt>
                <c:pt idx="157">
                  <c:v>0.24915059740841602</c:v>
                </c:pt>
                <c:pt idx="158">
                  <c:v>0.25484160604716755</c:v>
                </c:pt>
                <c:pt idx="159">
                  <c:v>0.26558677955565174</c:v>
                </c:pt>
                <c:pt idx="160">
                  <c:v>0.28083726023962685</c:v>
                </c:pt>
                <c:pt idx="161">
                  <c:v>0.30246521156574496</c:v>
                </c:pt>
                <c:pt idx="162">
                  <c:v>0.33194262772720318</c:v>
                </c:pt>
                <c:pt idx="163">
                  <c:v>0.36758658797626909</c:v>
                </c:pt>
                <c:pt idx="164">
                  <c:v>0.40570397207503428</c:v>
                </c:pt>
                <c:pt idx="165">
                  <c:v>0.4507548852580725</c:v>
                </c:pt>
                <c:pt idx="166">
                  <c:v>0.50810867693822348</c:v>
                </c:pt>
                <c:pt idx="167">
                  <c:v>0.56268626633337537</c:v>
                </c:pt>
                <c:pt idx="168">
                  <c:v>0.61131420163755257</c:v>
                </c:pt>
                <c:pt idx="169">
                  <c:v>0.64850188160170241</c:v>
                </c:pt>
                <c:pt idx="170">
                  <c:v>0.68126033733556102</c:v>
                </c:pt>
                <c:pt idx="171">
                  <c:v>0.71378654519540596</c:v>
                </c:pt>
                <c:pt idx="172">
                  <c:v>0.72796402458960907</c:v>
                </c:pt>
                <c:pt idx="173">
                  <c:v>0.72660281264264448</c:v>
                </c:pt>
                <c:pt idx="174">
                  <c:v>0.7080085647008143</c:v>
                </c:pt>
                <c:pt idx="175">
                  <c:v>0.68145435060159698</c:v>
                </c:pt>
                <c:pt idx="176">
                  <c:v>0.63754892644363415</c:v>
                </c:pt>
                <c:pt idx="177">
                  <c:v>0.58788660143313309</c:v>
                </c:pt>
                <c:pt idx="178">
                  <c:v>0.53576300874083937</c:v>
                </c:pt>
                <c:pt idx="179">
                  <c:v>0.48474687702754449</c:v>
                </c:pt>
                <c:pt idx="180">
                  <c:v>0.43267732092869748</c:v>
                </c:pt>
                <c:pt idx="181">
                  <c:v>0.38153216032359605</c:v>
                </c:pt>
                <c:pt idx="182">
                  <c:v>0.34169496248867104</c:v>
                </c:pt>
                <c:pt idx="183">
                  <c:v>0.310201440199462</c:v>
                </c:pt>
                <c:pt idx="184">
                  <c:v>0.29043229708025087</c:v>
                </c:pt>
                <c:pt idx="185">
                  <c:v>0.27619088161346872</c:v>
                </c:pt>
                <c:pt idx="186">
                  <c:v>0.26286472540752631</c:v>
                </c:pt>
                <c:pt idx="187">
                  <c:v>0.25320558827761169</c:v>
                </c:pt>
                <c:pt idx="188">
                  <c:v>0.25063488203475587</c:v>
                </c:pt>
                <c:pt idx="189">
                  <c:v>0.25159770320623814</c:v>
                </c:pt>
                <c:pt idx="190">
                  <c:v>0.25051778828962118</c:v>
                </c:pt>
                <c:pt idx="191">
                  <c:v>0.25262888707184977</c:v>
                </c:pt>
                <c:pt idx="192">
                  <c:v>0.25526596268648483</c:v>
                </c:pt>
                <c:pt idx="193">
                  <c:v>0.25758977788212567</c:v>
                </c:pt>
                <c:pt idx="194">
                  <c:v>0.26110733496304506</c:v>
                </c:pt>
                <c:pt idx="195">
                  <c:v>0.26117352772439845</c:v>
                </c:pt>
                <c:pt idx="196">
                  <c:v>0.25945202947593149</c:v>
                </c:pt>
                <c:pt idx="197">
                  <c:v>0.25822643264700451</c:v>
                </c:pt>
                <c:pt idx="198">
                  <c:v>0.25386439164238483</c:v>
                </c:pt>
                <c:pt idx="199">
                  <c:v>0.24878173775518961</c:v>
                </c:pt>
                <c:pt idx="200">
                  <c:v>0.24709417969276717</c:v>
                </c:pt>
                <c:pt idx="201">
                  <c:v>0.24301666841225444</c:v>
                </c:pt>
                <c:pt idx="202">
                  <c:v>0.23689281860407924</c:v>
                </c:pt>
                <c:pt idx="203">
                  <c:v>0.2309529276613817</c:v>
                </c:pt>
                <c:pt idx="204">
                  <c:v>0.22517277723401399</c:v>
                </c:pt>
                <c:pt idx="205">
                  <c:v>0.22116952805553894</c:v>
                </c:pt>
                <c:pt idx="206">
                  <c:v>0.21767447692660349</c:v>
                </c:pt>
                <c:pt idx="207">
                  <c:v>0.21258292022145123</c:v>
                </c:pt>
                <c:pt idx="208">
                  <c:v>0.20898360893504381</c:v>
                </c:pt>
                <c:pt idx="209">
                  <c:v>0.20898990711070317</c:v>
                </c:pt>
                <c:pt idx="210">
                  <c:v>0.2080896652099494</c:v>
                </c:pt>
                <c:pt idx="211">
                  <c:v>0.20605136731086687</c:v>
                </c:pt>
                <c:pt idx="212">
                  <c:v>0.20739000472729621</c:v>
                </c:pt>
                <c:pt idx="213">
                  <c:v>0.20597615378471065</c:v>
                </c:pt>
                <c:pt idx="214">
                  <c:v>0.20559101209615602</c:v>
                </c:pt>
                <c:pt idx="215">
                  <c:v>0.20520587051088232</c:v>
                </c:pt>
                <c:pt idx="216">
                  <c:v>0.20587623721090453</c:v>
                </c:pt>
                <c:pt idx="217">
                  <c:v>0.20654660339452199</c:v>
                </c:pt>
                <c:pt idx="218">
                  <c:v>0.20571174556527705</c:v>
                </c:pt>
                <c:pt idx="219">
                  <c:v>0.20487688732290832</c:v>
                </c:pt>
                <c:pt idx="220">
                  <c:v>0.20516372289752233</c:v>
                </c:pt>
                <c:pt idx="221">
                  <c:v>0.20316049507808587</c:v>
                </c:pt>
                <c:pt idx="222">
                  <c:v>0.20300114258928814</c:v>
                </c:pt>
                <c:pt idx="223">
                  <c:v>0.20220805705042807</c:v>
                </c:pt>
                <c:pt idx="224">
                  <c:v>0.20261479395954271</c:v>
                </c:pt>
                <c:pt idx="225">
                  <c:v>0.20408886182766972</c:v>
                </c:pt>
                <c:pt idx="226">
                  <c:v>0.20584069007654682</c:v>
                </c:pt>
                <c:pt idx="227">
                  <c:v>0.20462928146823295</c:v>
                </c:pt>
                <c:pt idx="228">
                  <c:v>0.20600447393781862</c:v>
                </c:pt>
                <c:pt idx="229">
                  <c:v>0.2033860022175662</c:v>
                </c:pt>
                <c:pt idx="230">
                  <c:v>0.20258487863214997</c:v>
                </c:pt>
                <c:pt idx="231">
                  <c:v>0.20345583583899643</c:v>
                </c:pt>
                <c:pt idx="232">
                  <c:v>0.20229225178478299</c:v>
                </c:pt>
                <c:pt idx="233">
                  <c:v>0.20429213670968563</c:v>
                </c:pt>
                <c:pt idx="234">
                  <c:v>0.20493798915963599</c:v>
                </c:pt>
                <c:pt idx="235">
                  <c:v>0.20461002886619847</c:v>
                </c:pt>
                <c:pt idx="236">
                  <c:v>0.20340182496250628</c:v>
                </c:pt>
                <c:pt idx="237">
                  <c:v>0.20178095943795807</c:v>
                </c:pt>
                <c:pt idx="238">
                  <c:v>0.20166326748955649</c:v>
                </c:pt>
                <c:pt idx="239">
                  <c:v>0.20393248300400676</c:v>
                </c:pt>
                <c:pt idx="240">
                  <c:v>0.20589651890433255</c:v>
                </c:pt>
                <c:pt idx="241">
                  <c:v>0.20482454464033514</c:v>
                </c:pt>
                <c:pt idx="242">
                  <c:v>0.20056871353097624</c:v>
                </c:pt>
                <c:pt idx="243">
                  <c:v>0.20240261801534593</c:v>
                </c:pt>
                <c:pt idx="244">
                  <c:v>0.20129219814038818</c:v>
                </c:pt>
                <c:pt idx="245">
                  <c:v>0.20193516388776431</c:v>
                </c:pt>
                <c:pt idx="246">
                  <c:v>0.20226030430140274</c:v>
                </c:pt>
                <c:pt idx="247">
                  <c:v>0.20314717193871651</c:v>
                </c:pt>
                <c:pt idx="248">
                  <c:v>0.20358078451356154</c:v>
                </c:pt>
                <c:pt idx="249">
                  <c:v>0.2001283357440124</c:v>
                </c:pt>
                <c:pt idx="250">
                  <c:v>0.20118073661534225</c:v>
                </c:pt>
                <c:pt idx="251">
                  <c:v>0.20223313748667207</c:v>
                </c:pt>
                <c:pt idx="252">
                  <c:v>0.20137696918244843</c:v>
                </c:pt>
                <c:pt idx="253">
                  <c:v>0.20220783943746479</c:v>
                </c:pt>
                <c:pt idx="254">
                  <c:v>0.20016063386622054</c:v>
                </c:pt>
                <c:pt idx="255">
                  <c:v>0.19985141140190263</c:v>
                </c:pt>
                <c:pt idx="256">
                  <c:v>0.19924374127911287</c:v>
                </c:pt>
                <c:pt idx="257">
                  <c:v>0.20022489517051348</c:v>
                </c:pt>
                <c:pt idx="258">
                  <c:v>0.20165727667800662</c:v>
                </c:pt>
                <c:pt idx="259">
                  <c:v>0.19985555409379119</c:v>
                </c:pt>
                <c:pt idx="260">
                  <c:v>0.19973885030654234</c:v>
                </c:pt>
                <c:pt idx="261">
                  <c:v>0.20016907625769903</c:v>
                </c:pt>
                <c:pt idx="262">
                  <c:v>0.19972604409865971</c:v>
                </c:pt>
                <c:pt idx="263">
                  <c:v>0.20006802843731095</c:v>
                </c:pt>
                <c:pt idx="264">
                  <c:v>0.20026948692757363</c:v>
                </c:pt>
                <c:pt idx="265">
                  <c:v>0.20007636523434535</c:v>
                </c:pt>
                <c:pt idx="266">
                  <c:v>0.19930101915929421</c:v>
                </c:pt>
                <c:pt idx="267">
                  <c:v>0.1989234101429474</c:v>
                </c:pt>
                <c:pt idx="268">
                  <c:v>0.20067586235336055</c:v>
                </c:pt>
                <c:pt idx="269">
                  <c:v>0.20039952859238352</c:v>
                </c:pt>
                <c:pt idx="270">
                  <c:v>0.20050355471522108</c:v>
                </c:pt>
                <c:pt idx="271">
                  <c:v>0.20162722625913027</c:v>
                </c:pt>
                <c:pt idx="272">
                  <c:v>0.20167785396151577</c:v>
                </c:pt>
                <c:pt idx="273">
                  <c:v>0.2002522389055128</c:v>
                </c:pt>
                <c:pt idx="274">
                  <c:v>0.19963695080044988</c:v>
                </c:pt>
                <c:pt idx="275">
                  <c:v>0.19973618826069223</c:v>
                </c:pt>
                <c:pt idx="276">
                  <c:v>0.2007099670659597</c:v>
                </c:pt>
                <c:pt idx="277">
                  <c:v>0.19974158011502424</c:v>
                </c:pt>
                <c:pt idx="278">
                  <c:v>0.19967902047800443</c:v>
                </c:pt>
                <c:pt idx="279">
                  <c:v>0.19914923131022419</c:v>
                </c:pt>
                <c:pt idx="280">
                  <c:v>0.20034690137079095</c:v>
                </c:pt>
                <c:pt idx="281">
                  <c:v>0.20066965806008544</c:v>
                </c:pt>
                <c:pt idx="282">
                  <c:v>0.19947874226179105</c:v>
                </c:pt>
                <c:pt idx="283">
                  <c:v>0.19971904304448981</c:v>
                </c:pt>
                <c:pt idx="284">
                  <c:v>0.19956056971412939</c:v>
                </c:pt>
                <c:pt idx="285">
                  <c:v>0.19953067661279725</c:v>
                </c:pt>
                <c:pt idx="286">
                  <c:v>0.2006140212315872</c:v>
                </c:pt>
                <c:pt idx="287">
                  <c:v>0.2000273247432833</c:v>
                </c:pt>
                <c:pt idx="288">
                  <c:v>0.20041514353605064</c:v>
                </c:pt>
                <c:pt idx="289">
                  <c:v>0.20063051137803123</c:v>
                </c:pt>
                <c:pt idx="290">
                  <c:v>0.199880805924773</c:v>
                </c:pt>
                <c:pt idx="291">
                  <c:v>0.19822031632263179</c:v>
                </c:pt>
                <c:pt idx="292">
                  <c:v>0.20064448467098572</c:v>
                </c:pt>
                <c:pt idx="293">
                  <c:v>0.20117531694745017</c:v>
                </c:pt>
                <c:pt idx="294">
                  <c:v>0.19932149869771154</c:v>
                </c:pt>
                <c:pt idx="295">
                  <c:v>0.20022481244247189</c:v>
                </c:pt>
                <c:pt idx="296">
                  <c:v>0.20018361480729713</c:v>
                </c:pt>
                <c:pt idx="297">
                  <c:v>0.19922156137476241</c:v>
                </c:pt>
                <c:pt idx="298">
                  <c:v>0.198725264616399</c:v>
                </c:pt>
                <c:pt idx="299">
                  <c:v>0.20065662100894971</c:v>
                </c:pt>
                <c:pt idx="300">
                  <c:v>0.2005850158093708</c:v>
                </c:pt>
                <c:pt idx="301">
                  <c:v>0.20126048706710425</c:v>
                </c:pt>
                <c:pt idx="302">
                  <c:v>0.20181809523990066</c:v>
                </c:pt>
                <c:pt idx="303">
                  <c:v>0.19894815213784381</c:v>
                </c:pt>
                <c:pt idx="304">
                  <c:v>0.19988152053599953</c:v>
                </c:pt>
                <c:pt idx="305">
                  <c:v>0.20017229934632993</c:v>
                </c:pt>
                <c:pt idx="306">
                  <c:v>0.19945358431319349</c:v>
                </c:pt>
                <c:pt idx="307">
                  <c:v>0.20003192184037097</c:v>
                </c:pt>
                <c:pt idx="308">
                  <c:v>0.20285684856639474</c:v>
                </c:pt>
                <c:pt idx="309">
                  <c:v>0.20174549410211337</c:v>
                </c:pt>
                <c:pt idx="310">
                  <c:v>0.20017945506372362</c:v>
                </c:pt>
                <c:pt idx="311">
                  <c:v>0.19952251903919674</c:v>
                </c:pt>
                <c:pt idx="312">
                  <c:v>0.19906103608852668</c:v>
                </c:pt>
                <c:pt idx="313">
                  <c:v>0.19949664011726609</c:v>
                </c:pt>
                <c:pt idx="314">
                  <c:v>0.19972010237654575</c:v>
                </c:pt>
                <c:pt idx="315">
                  <c:v>0.19997794230964941</c:v>
                </c:pt>
                <c:pt idx="316">
                  <c:v>0.19970196034424689</c:v>
                </c:pt>
                <c:pt idx="317">
                  <c:v>0.20045943598491545</c:v>
                </c:pt>
                <c:pt idx="318">
                  <c:v>0.20012297122814807</c:v>
                </c:pt>
                <c:pt idx="319">
                  <c:v>0.20142744278965538</c:v>
                </c:pt>
                <c:pt idx="320">
                  <c:v>0.20160018833902615</c:v>
                </c:pt>
                <c:pt idx="321">
                  <c:v>0.20196608424208909</c:v>
                </c:pt>
                <c:pt idx="322">
                  <c:v>0.20230605580025918</c:v>
                </c:pt>
                <c:pt idx="323">
                  <c:v>0.20295021526886442</c:v>
                </c:pt>
                <c:pt idx="324">
                  <c:v>0.20233285586433364</c:v>
                </c:pt>
                <c:pt idx="325">
                  <c:v>0.20151932214315291</c:v>
                </c:pt>
                <c:pt idx="326">
                  <c:v>0.20201725179400432</c:v>
                </c:pt>
                <c:pt idx="327">
                  <c:v>0.20177461767773747</c:v>
                </c:pt>
                <c:pt idx="328">
                  <c:v>0.19993493252756847</c:v>
                </c:pt>
                <c:pt idx="329">
                  <c:v>0.19938386411490341</c:v>
                </c:pt>
                <c:pt idx="330">
                  <c:v>0.1993418413475567</c:v>
                </c:pt>
                <c:pt idx="331">
                  <c:v>0.19958943446769084</c:v>
                </c:pt>
                <c:pt idx="332">
                  <c:v>0.20059740962674508</c:v>
                </c:pt>
                <c:pt idx="333">
                  <c:v>0.20285608439063993</c:v>
                </c:pt>
                <c:pt idx="334">
                  <c:v>0.20283701686806926</c:v>
                </c:pt>
                <c:pt idx="335">
                  <c:v>0.20265326714651691</c:v>
                </c:pt>
                <c:pt idx="336">
                  <c:v>0.20144089069241328</c:v>
                </c:pt>
                <c:pt idx="337">
                  <c:v>0.20045866705823692</c:v>
                </c:pt>
                <c:pt idx="338">
                  <c:v>0.20137003427972749</c:v>
                </c:pt>
                <c:pt idx="339">
                  <c:v>0.20169091507711301</c:v>
                </c:pt>
                <c:pt idx="340">
                  <c:v>0.20026108099427078</c:v>
                </c:pt>
                <c:pt idx="341">
                  <c:v>0.20225435469895223</c:v>
                </c:pt>
                <c:pt idx="342">
                  <c:v>0.20249989978881675</c:v>
                </c:pt>
                <c:pt idx="343">
                  <c:v>0.20142230724765892</c:v>
                </c:pt>
                <c:pt idx="344">
                  <c:v>0.20118012539867552</c:v>
                </c:pt>
                <c:pt idx="345">
                  <c:v>0.20210931116619904</c:v>
                </c:pt>
                <c:pt idx="346">
                  <c:v>0.20170456541053444</c:v>
                </c:pt>
                <c:pt idx="347">
                  <c:v>0.20147048295699202</c:v>
                </c:pt>
                <c:pt idx="348">
                  <c:v>0.20235422386680194</c:v>
                </c:pt>
              </c:numCache>
            </c:numRef>
          </c:yVal>
          <c:smooth val="0"/>
        </c:ser>
        <c:ser>
          <c:idx val="2"/>
          <c:order val="2"/>
          <c:tx>
            <c:v>Spot 3</c:v>
          </c:tx>
          <c:spPr>
            <a:ln w="28575">
              <a:noFill/>
            </a:ln>
          </c:spPr>
          <c:marker>
            <c:symbol val="circle"/>
            <c:size val="3"/>
            <c:spPr>
              <a:noFill/>
              <a:ln w="12700">
                <a:solidFill>
                  <a:srgbClr val="3333FF"/>
                </a:solidFill>
              </a:ln>
            </c:spPr>
          </c:marker>
          <c:xVal>
            <c:numRef>
              <c:f>spectra!$B$5:$B$353</c:f>
              <c:numCache>
                <c:formatCode>General</c:formatCode>
                <c:ptCount val="349"/>
                <c:pt idx="0">
                  <c:v>-17.2</c:v>
                </c:pt>
                <c:pt idx="1">
                  <c:v>-17.100000000000001</c:v>
                </c:pt>
                <c:pt idx="2">
                  <c:v>-17</c:v>
                </c:pt>
                <c:pt idx="3">
                  <c:v>-16.899999999999999</c:v>
                </c:pt>
                <c:pt idx="4">
                  <c:v>-16.8</c:v>
                </c:pt>
                <c:pt idx="5">
                  <c:v>-16.7</c:v>
                </c:pt>
                <c:pt idx="6">
                  <c:v>-16.600000000000001</c:v>
                </c:pt>
                <c:pt idx="7">
                  <c:v>-16.5</c:v>
                </c:pt>
                <c:pt idx="8">
                  <c:v>-16.399999999999999</c:v>
                </c:pt>
                <c:pt idx="9">
                  <c:v>-16.3</c:v>
                </c:pt>
                <c:pt idx="10">
                  <c:v>-16.2</c:v>
                </c:pt>
                <c:pt idx="11">
                  <c:v>-16.100000000000001</c:v>
                </c:pt>
                <c:pt idx="12">
                  <c:v>-16</c:v>
                </c:pt>
                <c:pt idx="13">
                  <c:v>-15.9</c:v>
                </c:pt>
                <c:pt idx="14">
                  <c:v>-15.8</c:v>
                </c:pt>
                <c:pt idx="15">
                  <c:v>-15.7</c:v>
                </c:pt>
                <c:pt idx="16">
                  <c:v>-15.6</c:v>
                </c:pt>
                <c:pt idx="17">
                  <c:v>-15.5</c:v>
                </c:pt>
                <c:pt idx="18">
                  <c:v>-15.4</c:v>
                </c:pt>
                <c:pt idx="19">
                  <c:v>-15.3</c:v>
                </c:pt>
                <c:pt idx="20">
                  <c:v>-15.2</c:v>
                </c:pt>
                <c:pt idx="21">
                  <c:v>-15.1</c:v>
                </c:pt>
                <c:pt idx="22">
                  <c:v>-15</c:v>
                </c:pt>
                <c:pt idx="23">
                  <c:v>-14.9</c:v>
                </c:pt>
                <c:pt idx="24">
                  <c:v>-14.8</c:v>
                </c:pt>
                <c:pt idx="25">
                  <c:v>-14.7</c:v>
                </c:pt>
                <c:pt idx="26">
                  <c:v>-14.6</c:v>
                </c:pt>
                <c:pt idx="27">
                  <c:v>-14.5</c:v>
                </c:pt>
                <c:pt idx="28">
                  <c:v>-14.4</c:v>
                </c:pt>
                <c:pt idx="29">
                  <c:v>-14.3</c:v>
                </c:pt>
                <c:pt idx="30">
                  <c:v>-14.2</c:v>
                </c:pt>
                <c:pt idx="31">
                  <c:v>-14.1</c:v>
                </c:pt>
                <c:pt idx="32">
                  <c:v>-14</c:v>
                </c:pt>
                <c:pt idx="33">
                  <c:v>-13.9</c:v>
                </c:pt>
                <c:pt idx="34">
                  <c:v>-13.8</c:v>
                </c:pt>
                <c:pt idx="35">
                  <c:v>-13.7</c:v>
                </c:pt>
                <c:pt idx="36">
                  <c:v>-13.6</c:v>
                </c:pt>
                <c:pt idx="37">
                  <c:v>-13.5</c:v>
                </c:pt>
                <c:pt idx="38">
                  <c:v>-13.4</c:v>
                </c:pt>
                <c:pt idx="39">
                  <c:v>-13.3</c:v>
                </c:pt>
                <c:pt idx="40">
                  <c:v>-13.2</c:v>
                </c:pt>
                <c:pt idx="41">
                  <c:v>-13.1</c:v>
                </c:pt>
                <c:pt idx="42">
                  <c:v>-13</c:v>
                </c:pt>
                <c:pt idx="43">
                  <c:v>-12.9</c:v>
                </c:pt>
                <c:pt idx="44">
                  <c:v>-12.8</c:v>
                </c:pt>
                <c:pt idx="45">
                  <c:v>-12.7</c:v>
                </c:pt>
                <c:pt idx="46">
                  <c:v>-12.6</c:v>
                </c:pt>
                <c:pt idx="47">
                  <c:v>-12.5</c:v>
                </c:pt>
                <c:pt idx="48">
                  <c:v>-12.4</c:v>
                </c:pt>
                <c:pt idx="49">
                  <c:v>-12.3</c:v>
                </c:pt>
                <c:pt idx="50">
                  <c:v>-12.2</c:v>
                </c:pt>
                <c:pt idx="51">
                  <c:v>-12.1</c:v>
                </c:pt>
                <c:pt idx="52">
                  <c:v>-12</c:v>
                </c:pt>
                <c:pt idx="53">
                  <c:v>-11.9</c:v>
                </c:pt>
                <c:pt idx="54">
                  <c:v>-11.8</c:v>
                </c:pt>
                <c:pt idx="55">
                  <c:v>-11.7</c:v>
                </c:pt>
                <c:pt idx="56">
                  <c:v>-11.6</c:v>
                </c:pt>
                <c:pt idx="57">
                  <c:v>-11.5</c:v>
                </c:pt>
                <c:pt idx="58">
                  <c:v>-11.4</c:v>
                </c:pt>
                <c:pt idx="59">
                  <c:v>-11.3</c:v>
                </c:pt>
                <c:pt idx="60">
                  <c:v>-11.2</c:v>
                </c:pt>
                <c:pt idx="61">
                  <c:v>-11.1</c:v>
                </c:pt>
                <c:pt idx="62">
                  <c:v>-11</c:v>
                </c:pt>
                <c:pt idx="63">
                  <c:v>-10.9</c:v>
                </c:pt>
                <c:pt idx="64">
                  <c:v>-10.8</c:v>
                </c:pt>
                <c:pt idx="65">
                  <c:v>-10.7</c:v>
                </c:pt>
                <c:pt idx="66">
                  <c:v>-10.6</c:v>
                </c:pt>
                <c:pt idx="67">
                  <c:v>-10.5</c:v>
                </c:pt>
                <c:pt idx="68">
                  <c:v>-10.4</c:v>
                </c:pt>
                <c:pt idx="69">
                  <c:v>-10.3</c:v>
                </c:pt>
                <c:pt idx="70">
                  <c:v>-10.199999999999999</c:v>
                </c:pt>
                <c:pt idx="71">
                  <c:v>-10.1</c:v>
                </c:pt>
                <c:pt idx="72">
                  <c:v>-10</c:v>
                </c:pt>
                <c:pt idx="73">
                  <c:v>-9.9</c:v>
                </c:pt>
                <c:pt idx="74">
                  <c:v>-9.8000000000000007</c:v>
                </c:pt>
                <c:pt idx="75">
                  <c:v>-9.6999999999999993</c:v>
                </c:pt>
                <c:pt idx="76">
                  <c:v>-9.6</c:v>
                </c:pt>
                <c:pt idx="77">
                  <c:v>-9.5</c:v>
                </c:pt>
                <c:pt idx="78">
                  <c:v>-9.4</c:v>
                </c:pt>
                <c:pt idx="79">
                  <c:v>-9.3000000000000007</c:v>
                </c:pt>
                <c:pt idx="80">
                  <c:v>-9.1999999999999993</c:v>
                </c:pt>
                <c:pt idx="81">
                  <c:v>-9.1</c:v>
                </c:pt>
                <c:pt idx="82">
                  <c:v>-9</c:v>
                </c:pt>
                <c:pt idx="83">
                  <c:v>-8.9</c:v>
                </c:pt>
                <c:pt idx="84">
                  <c:v>-8.8000000000000007</c:v>
                </c:pt>
                <c:pt idx="85">
                  <c:v>-8.6999999999999993</c:v>
                </c:pt>
                <c:pt idx="86">
                  <c:v>-8.6</c:v>
                </c:pt>
                <c:pt idx="87">
                  <c:v>-8.5</c:v>
                </c:pt>
                <c:pt idx="88">
                  <c:v>-8.4</c:v>
                </c:pt>
                <c:pt idx="89">
                  <c:v>-8.3000000000000007</c:v>
                </c:pt>
                <c:pt idx="90">
                  <c:v>-8.1999999999999993</c:v>
                </c:pt>
                <c:pt idx="91">
                  <c:v>-8.1</c:v>
                </c:pt>
                <c:pt idx="92">
                  <c:v>-8</c:v>
                </c:pt>
                <c:pt idx="93">
                  <c:v>-7.9</c:v>
                </c:pt>
                <c:pt idx="94">
                  <c:v>-7.8</c:v>
                </c:pt>
                <c:pt idx="95">
                  <c:v>-7.7</c:v>
                </c:pt>
                <c:pt idx="96">
                  <c:v>-7.6</c:v>
                </c:pt>
                <c:pt idx="97">
                  <c:v>-7.5</c:v>
                </c:pt>
                <c:pt idx="98">
                  <c:v>-7.4</c:v>
                </c:pt>
                <c:pt idx="99">
                  <c:v>-7.3</c:v>
                </c:pt>
                <c:pt idx="100">
                  <c:v>-7.2</c:v>
                </c:pt>
                <c:pt idx="101">
                  <c:v>-7.1</c:v>
                </c:pt>
                <c:pt idx="102">
                  <c:v>-7</c:v>
                </c:pt>
                <c:pt idx="103">
                  <c:v>-6.9</c:v>
                </c:pt>
                <c:pt idx="104">
                  <c:v>-6.8</c:v>
                </c:pt>
                <c:pt idx="105">
                  <c:v>-6.7</c:v>
                </c:pt>
                <c:pt idx="106">
                  <c:v>-6.6</c:v>
                </c:pt>
                <c:pt idx="107">
                  <c:v>-6.5</c:v>
                </c:pt>
                <c:pt idx="108">
                  <c:v>-6.4</c:v>
                </c:pt>
                <c:pt idx="109">
                  <c:v>-6.3</c:v>
                </c:pt>
                <c:pt idx="110">
                  <c:v>-6.2</c:v>
                </c:pt>
                <c:pt idx="111">
                  <c:v>-6.1</c:v>
                </c:pt>
                <c:pt idx="112">
                  <c:v>-6</c:v>
                </c:pt>
                <c:pt idx="113">
                  <c:v>-5.9</c:v>
                </c:pt>
                <c:pt idx="114">
                  <c:v>-5.8</c:v>
                </c:pt>
                <c:pt idx="115">
                  <c:v>-5.7</c:v>
                </c:pt>
                <c:pt idx="116">
                  <c:v>-5.6</c:v>
                </c:pt>
                <c:pt idx="117">
                  <c:v>-5.5</c:v>
                </c:pt>
                <c:pt idx="118">
                  <c:v>-5.4</c:v>
                </c:pt>
                <c:pt idx="119">
                  <c:v>-5.3</c:v>
                </c:pt>
                <c:pt idx="120">
                  <c:v>-5.2</c:v>
                </c:pt>
                <c:pt idx="121">
                  <c:v>-5.0999999999999996</c:v>
                </c:pt>
                <c:pt idx="122">
                  <c:v>-5</c:v>
                </c:pt>
                <c:pt idx="123">
                  <c:v>-4.9000000000000004</c:v>
                </c:pt>
                <c:pt idx="124">
                  <c:v>-4.8</c:v>
                </c:pt>
                <c:pt idx="125">
                  <c:v>-4.7</c:v>
                </c:pt>
                <c:pt idx="126">
                  <c:v>-4.5999999999999996</c:v>
                </c:pt>
                <c:pt idx="127">
                  <c:v>-4.5</c:v>
                </c:pt>
                <c:pt idx="128">
                  <c:v>-4.4000000000000004</c:v>
                </c:pt>
                <c:pt idx="129">
                  <c:v>-4.3</c:v>
                </c:pt>
                <c:pt idx="130">
                  <c:v>-4.2</c:v>
                </c:pt>
                <c:pt idx="131">
                  <c:v>-4.0999999999999996</c:v>
                </c:pt>
                <c:pt idx="132">
                  <c:v>-4</c:v>
                </c:pt>
                <c:pt idx="133">
                  <c:v>-3.9</c:v>
                </c:pt>
                <c:pt idx="134">
                  <c:v>-3.8</c:v>
                </c:pt>
                <c:pt idx="135">
                  <c:v>-3.7</c:v>
                </c:pt>
                <c:pt idx="136">
                  <c:v>-3.6</c:v>
                </c:pt>
                <c:pt idx="137">
                  <c:v>-3.5</c:v>
                </c:pt>
                <c:pt idx="138">
                  <c:v>-3.4</c:v>
                </c:pt>
                <c:pt idx="139">
                  <c:v>-3.3</c:v>
                </c:pt>
                <c:pt idx="140">
                  <c:v>-3.2</c:v>
                </c:pt>
                <c:pt idx="141">
                  <c:v>-3.1</c:v>
                </c:pt>
                <c:pt idx="142">
                  <c:v>-3</c:v>
                </c:pt>
                <c:pt idx="143">
                  <c:v>-2.9</c:v>
                </c:pt>
                <c:pt idx="144">
                  <c:v>-2.8</c:v>
                </c:pt>
                <c:pt idx="145">
                  <c:v>-2.7</c:v>
                </c:pt>
                <c:pt idx="146">
                  <c:v>-2.6</c:v>
                </c:pt>
                <c:pt idx="147">
                  <c:v>-2.5</c:v>
                </c:pt>
                <c:pt idx="148">
                  <c:v>-2.4</c:v>
                </c:pt>
                <c:pt idx="149">
                  <c:v>-2.2999999999999998</c:v>
                </c:pt>
                <c:pt idx="150">
                  <c:v>-2.2000000000000002</c:v>
                </c:pt>
                <c:pt idx="151">
                  <c:v>-2.1</c:v>
                </c:pt>
                <c:pt idx="152">
                  <c:v>-2</c:v>
                </c:pt>
                <c:pt idx="153">
                  <c:v>-1.9</c:v>
                </c:pt>
                <c:pt idx="154">
                  <c:v>-1.8</c:v>
                </c:pt>
                <c:pt idx="155">
                  <c:v>-1.7</c:v>
                </c:pt>
                <c:pt idx="156">
                  <c:v>-1.6</c:v>
                </c:pt>
                <c:pt idx="157">
                  <c:v>-1.5</c:v>
                </c:pt>
                <c:pt idx="158">
                  <c:v>-1.4</c:v>
                </c:pt>
                <c:pt idx="159">
                  <c:v>-1.3</c:v>
                </c:pt>
                <c:pt idx="160">
                  <c:v>-1.2</c:v>
                </c:pt>
                <c:pt idx="161">
                  <c:v>-1.1000000000000001</c:v>
                </c:pt>
                <c:pt idx="162">
                  <c:v>-1</c:v>
                </c:pt>
                <c:pt idx="163">
                  <c:v>-0.9</c:v>
                </c:pt>
                <c:pt idx="164">
                  <c:v>-0.8</c:v>
                </c:pt>
                <c:pt idx="165">
                  <c:v>-0.7</c:v>
                </c:pt>
                <c:pt idx="166">
                  <c:v>-0.6</c:v>
                </c:pt>
                <c:pt idx="167">
                  <c:v>-0.5</c:v>
                </c:pt>
                <c:pt idx="168">
                  <c:v>-0.4</c:v>
                </c:pt>
                <c:pt idx="169">
                  <c:v>-0.3</c:v>
                </c:pt>
                <c:pt idx="170">
                  <c:v>-0.2</c:v>
                </c:pt>
                <c:pt idx="171">
                  <c:v>-0.1</c:v>
                </c:pt>
                <c:pt idx="172">
                  <c:v>0</c:v>
                </c:pt>
                <c:pt idx="173">
                  <c:v>0.1</c:v>
                </c:pt>
                <c:pt idx="174">
                  <c:v>0.2</c:v>
                </c:pt>
                <c:pt idx="175">
                  <c:v>0.3</c:v>
                </c:pt>
                <c:pt idx="176">
                  <c:v>0.4</c:v>
                </c:pt>
                <c:pt idx="177">
                  <c:v>0.5</c:v>
                </c:pt>
                <c:pt idx="178">
                  <c:v>0.6</c:v>
                </c:pt>
                <c:pt idx="179">
                  <c:v>0.7</c:v>
                </c:pt>
                <c:pt idx="180">
                  <c:v>0.8</c:v>
                </c:pt>
                <c:pt idx="181">
                  <c:v>0.9</c:v>
                </c:pt>
                <c:pt idx="182">
                  <c:v>1</c:v>
                </c:pt>
                <c:pt idx="183">
                  <c:v>1.1000000000000001</c:v>
                </c:pt>
                <c:pt idx="184">
                  <c:v>1.2</c:v>
                </c:pt>
                <c:pt idx="185">
                  <c:v>1.3</c:v>
                </c:pt>
                <c:pt idx="186">
                  <c:v>1.4</c:v>
                </c:pt>
                <c:pt idx="187">
                  <c:v>1.5</c:v>
                </c:pt>
                <c:pt idx="188">
                  <c:v>1.6</c:v>
                </c:pt>
                <c:pt idx="189">
                  <c:v>1.7</c:v>
                </c:pt>
                <c:pt idx="190">
                  <c:v>1.8</c:v>
                </c:pt>
                <c:pt idx="191">
                  <c:v>1.9</c:v>
                </c:pt>
                <c:pt idx="192">
                  <c:v>2</c:v>
                </c:pt>
                <c:pt idx="193">
                  <c:v>2.1</c:v>
                </c:pt>
                <c:pt idx="194">
                  <c:v>2.2000000000000002</c:v>
                </c:pt>
                <c:pt idx="195">
                  <c:v>2.2999999999999998</c:v>
                </c:pt>
                <c:pt idx="196">
                  <c:v>2.4</c:v>
                </c:pt>
                <c:pt idx="197">
                  <c:v>2.5</c:v>
                </c:pt>
                <c:pt idx="198">
                  <c:v>2.6</c:v>
                </c:pt>
                <c:pt idx="199">
                  <c:v>2.7</c:v>
                </c:pt>
                <c:pt idx="200">
                  <c:v>2.8</c:v>
                </c:pt>
                <c:pt idx="201">
                  <c:v>2.9</c:v>
                </c:pt>
                <c:pt idx="202">
                  <c:v>3</c:v>
                </c:pt>
                <c:pt idx="203">
                  <c:v>3.1</c:v>
                </c:pt>
                <c:pt idx="204">
                  <c:v>3.2</c:v>
                </c:pt>
                <c:pt idx="205">
                  <c:v>3.3</c:v>
                </c:pt>
                <c:pt idx="206">
                  <c:v>3.4</c:v>
                </c:pt>
                <c:pt idx="207">
                  <c:v>3.5</c:v>
                </c:pt>
                <c:pt idx="208">
                  <c:v>3.6</c:v>
                </c:pt>
                <c:pt idx="209">
                  <c:v>3.7</c:v>
                </c:pt>
                <c:pt idx="210">
                  <c:v>3.8</c:v>
                </c:pt>
                <c:pt idx="211">
                  <c:v>3.9</c:v>
                </c:pt>
                <c:pt idx="212">
                  <c:v>4</c:v>
                </c:pt>
                <c:pt idx="213">
                  <c:v>4.0999999999999996</c:v>
                </c:pt>
                <c:pt idx="214">
                  <c:v>4.2</c:v>
                </c:pt>
                <c:pt idx="215">
                  <c:v>4.3</c:v>
                </c:pt>
                <c:pt idx="216">
                  <c:v>4.4000000000000004</c:v>
                </c:pt>
                <c:pt idx="217">
                  <c:v>4.5</c:v>
                </c:pt>
                <c:pt idx="218">
                  <c:v>4.5999999999999996</c:v>
                </c:pt>
                <c:pt idx="219">
                  <c:v>4.7</c:v>
                </c:pt>
                <c:pt idx="220">
                  <c:v>4.8</c:v>
                </c:pt>
                <c:pt idx="221">
                  <c:v>4.9000000000000004</c:v>
                </c:pt>
                <c:pt idx="222">
                  <c:v>5</c:v>
                </c:pt>
                <c:pt idx="223">
                  <c:v>5.0999999999999996</c:v>
                </c:pt>
                <c:pt idx="224">
                  <c:v>5.2</c:v>
                </c:pt>
                <c:pt idx="225">
                  <c:v>5.3</c:v>
                </c:pt>
                <c:pt idx="226">
                  <c:v>5.4</c:v>
                </c:pt>
                <c:pt idx="227">
                  <c:v>5.5</c:v>
                </c:pt>
                <c:pt idx="228">
                  <c:v>5.6</c:v>
                </c:pt>
                <c:pt idx="229">
                  <c:v>5.7</c:v>
                </c:pt>
                <c:pt idx="230">
                  <c:v>5.8</c:v>
                </c:pt>
                <c:pt idx="231">
                  <c:v>5.9</c:v>
                </c:pt>
                <c:pt idx="232">
                  <c:v>6</c:v>
                </c:pt>
                <c:pt idx="233">
                  <c:v>6.1</c:v>
                </c:pt>
                <c:pt idx="234">
                  <c:v>6.2</c:v>
                </c:pt>
                <c:pt idx="235">
                  <c:v>6.3</c:v>
                </c:pt>
                <c:pt idx="236">
                  <c:v>6.4</c:v>
                </c:pt>
                <c:pt idx="237">
                  <c:v>6.5</c:v>
                </c:pt>
                <c:pt idx="238">
                  <c:v>6.6</c:v>
                </c:pt>
                <c:pt idx="239">
                  <c:v>6.7</c:v>
                </c:pt>
                <c:pt idx="240">
                  <c:v>6.8</c:v>
                </c:pt>
                <c:pt idx="241">
                  <c:v>6.9</c:v>
                </c:pt>
                <c:pt idx="242">
                  <c:v>7</c:v>
                </c:pt>
                <c:pt idx="243">
                  <c:v>7.1</c:v>
                </c:pt>
                <c:pt idx="244">
                  <c:v>7.2</c:v>
                </c:pt>
                <c:pt idx="245">
                  <c:v>7.3</c:v>
                </c:pt>
                <c:pt idx="246">
                  <c:v>7.4</c:v>
                </c:pt>
                <c:pt idx="247">
                  <c:v>7.5</c:v>
                </c:pt>
                <c:pt idx="248">
                  <c:v>7.6</c:v>
                </c:pt>
                <c:pt idx="249">
                  <c:v>7.7</c:v>
                </c:pt>
                <c:pt idx="250">
                  <c:v>7.8</c:v>
                </c:pt>
                <c:pt idx="251">
                  <c:v>7.9</c:v>
                </c:pt>
                <c:pt idx="252">
                  <c:v>8</c:v>
                </c:pt>
                <c:pt idx="253">
                  <c:v>8.1</c:v>
                </c:pt>
                <c:pt idx="254">
                  <c:v>8.1999999999999993</c:v>
                </c:pt>
                <c:pt idx="255">
                  <c:v>8.3000000000000007</c:v>
                </c:pt>
                <c:pt idx="256">
                  <c:v>8.4</c:v>
                </c:pt>
                <c:pt idx="257">
                  <c:v>8.5</c:v>
                </c:pt>
                <c:pt idx="258">
                  <c:v>8.6</c:v>
                </c:pt>
                <c:pt idx="259">
                  <c:v>8.6999999999999993</c:v>
                </c:pt>
                <c:pt idx="260">
                  <c:v>8.8000000000000007</c:v>
                </c:pt>
                <c:pt idx="261">
                  <c:v>8.9</c:v>
                </c:pt>
                <c:pt idx="262">
                  <c:v>9</c:v>
                </c:pt>
                <c:pt idx="263">
                  <c:v>9.1</c:v>
                </c:pt>
                <c:pt idx="264">
                  <c:v>9.1999999999999993</c:v>
                </c:pt>
                <c:pt idx="265">
                  <c:v>9.3000000000000007</c:v>
                </c:pt>
                <c:pt idx="266">
                  <c:v>9.4</c:v>
                </c:pt>
                <c:pt idx="267">
                  <c:v>9.5</c:v>
                </c:pt>
                <c:pt idx="268">
                  <c:v>9.6</c:v>
                </c:pt>
                <c:pt idx="269">
                  <c:v>9.6999999999999993</c:v>
                </c:pt>
                <c:pt idx="270">
                  <c:v>9.8000000000000007</c:v>
                </c:pt>
                <c:pt idx="271">
                  <c:v>9.9</c:v>
                </c:pt>
                <c:pt idx="272">
                  <c:v>10</c:v>
                </c:pt>
                <c:pt idx="273">
                  <c:v>10.1</c:v>
                </c:pt>
                <c:pt idx="274">
                  <c:v>10.199999999999999</c:v>
                </c:pt>
                <c:pt idx="275">
                  <c:v>10.3</c:v>
                </c:pt>
                <c:pt idx="276">
                  <c:v>10.4</c:v>
                </c:pt>
                <c:pt idx="277">
                  <c:v>10.5</c:v>
                </c:pt>
                <c:pt idx="278">
                  <c:v>10.6</c:v>
                </c:pt>
                <c:pt idx="279">
                  <c:v>10.7</c:v>
                </c:pt>
                <c:pt idx="280">
                  <c:v>10.8</c:v>
                </c:pt>
                <c:pt idx="281">
                  <c:v>10.9</c:v>
                </c:pt>
                <c:pt idx="282">
                  <c:v>11</c:v>
                </c:pt>
                <c:pt idx="283">
                  <c:v>11.1</c:v>
                </c:pt>
                <c:pt idx="284">
                  <c:v>11.2</c:v>
                </c:pt>
                <c:pt idx="285">
                  <c:v>11.3</c:v>
                </c:pt>
                <c:pt idx="286">
                  <c:v>11.4</c:v>
                </c:pt>
                <c:pt idx="287">
                  <c:v>11.5</c:v>
                </c:pt>
                <c:pt idx="288">
                  <c:v>11.6</c:v>
                </c:pt>
                <c:pt idx="289">
                  <c:v>11.7</c:v>
                </c:pt>
                <c:pt idx="290">
                  <c:v>11.8</c:v>
                </c:pt>
                <c:pt idx="291">
                  <c:v>11.9</c:v>
                </c:pt>
                <c:pt idx="292">
                  <c:v>12</c:v>
                </c:pt>
                <c:pt idx="293">
                  <c:v>12.1</c:v>
                </c:pt>
                <c:pt idx="294">
                  <c:v>12.2</c:v>
                </c:pt>
                <c:pt idx="295">
                  <c:v>12.3</c:v>
                </c:pt>
                <c:pt idx="296">
                  <c:v>12.4</c:v>
                </c:pt>
                <c:pt idx="297">
                  <c:v>12.5</c:v>
                </c:pt>
                <c:pt idx="298">
                  <c:v>12.6</c:v>
                </c:pt>
                <c:pt idx="299">
                  <c:v>12.7</c:v>
                </c:pt>
                <c:pt idx="300">
                  <c:v>12.8</c:v>
                </c:pt>
                <c:pt idx="301">
                  <c:v>12.9</c:v>
                </c:pt>
                <c:pt idx="302">
                  <c:v>13</c:v>
                </c:pt>
                <c:pt idx="303">
                  <c:v>13.1</c:v>
                </c:pt>
                <c:pt idx="304">
                  <c:v>13.2</c:v>
                </c:pt>
                <c:pt idx="305">
                  <c:v>13.3</c:v>
                </c:pt>
                <c:pt idx="306">
                  <c:v>13.4</c:v>
                </c:pt>
                <c:pt idx="307">
                  <c:v>13.5</c:v>
                </c:pt>
                <c:pt idx="308">
                  <c:v>13.6</c:v>
                </c:pt>
                <c:pt idx="309">
                  <c:v>13.7</c:v>
                </c:pt>
                <c:pt idx="310">
                  <c:v>13.8</c:v>
                </c:pt>
                <c:pt idx="311">
                  <c:v>13.9</c:v>
                </c:pt>
                <c:pt idx="312">
                  <c:v>14</c:v>
                </c:pt>
                <c:pt idx="313">
                  <c:v>14.1</c:v>
                </c:pt>
                <c:pt idx="314">
                  <c:v>14.2</c:v>
                </c:pt>
                <c:pt idx="315">
                  <c:v>14.3</c:v>
                </c:pt>
                <c:pt idx="316">
                  <c:v>14.4</c:v>
                </c:pt>
                <c:pt idx="317">
                  <c:v>14.5</c:v>
                </c:pt>
                <c:pt idx="318">
                  <c:v>14.6</c:v>
                </c:pt>
                <c:pt idx="319">
                  <c:v>14.7</c:v>
                </c:pt>
                <c:pt idx="320">
                  <c:v>14.8</c:v>
                </c:pt>
                <c:pt idx="321">
                  <c:v>14.9</c:v>
                </c:pt>
                <c:pt idx="322">
                  <c:v>15</c:v>
                </c:pt>
                <c:pt idx="323">
                  <c:v>15.1</c:v>
                </c:pt>
                <c:pt idx="324">
                  <c:v>15.2</c:v>
                </c:pt>
                <c:pt idx="325">
                  <c:v>15.3</c:v>
                </c:pt>
                <c:pt idx="326">
                  <c:v>15.4</c:v>
                </c:pt>
                <c:pt idx="327">
                  <c:v>15.5</c:v>
                </c:pt>
                <c:pt idx="328">
                  <c:v>15.6</c:v>
                </c:pt>
                <c:pt idx="329">
                  <c:v>15.7</c:v>
                </c:pt>
                <c:pt idx="330">
                  <c:v>15.8</c:v>
                </c:pt>
                <c:pt idx="331">
                  <c:v>15.9</c:v>
                </c:pt>
                <c:pt idx="332">
                  <c:v>16</c:v>
                </c:pt>
                <c:pt idx="333">
                  <c:v>16.100000000000001</c:v>
                </c:pt>
                <c:pt idx="334">
                  <c:v>16.2</c:v>
                </c:pt>
                <c:pt idx="335">
                  <c:v>16.3</c:v>
                </c:pt>
                <c:pt idx="336">
                  <c:v>16.399999999999999</c:v>
                </c:pt>
                <c:pt idx="337">
                  <c:v>16.5</c:v>
                </c:pt>
                <c:pt idx="338">
                  <c:v>16.600000000000001</c:v>
                </c:pt>
                <c:pt idx="339">
                  <c:v>16.7</c:v>
                </c:pt>
                <c:pt idx="340">
                  <c:v>16.8</c:v>
                </c:pt>
                <c:pt idx="341">
                  <c:v>16.899999999999999</c:v>
                </c:pt>
                <c:pt idx="342">
                  <c:v>17</c:v>
                </c:pt>
                <c:pt idx="343">
                  <c:v>17.100000000000001</c:v>
                </c:pt>
                <c:pt idx="344">
                  <c:v>17.2</c:v>
                </c:pt>
                <c:pt idx="345">
                  <c:v>17.3</c:v>
                </c:pt>
                <c:pt idx="346">
                  <c:v>17.399999999999999</c:v>
                </c:pt>
                <c:pt idx="347">
                  <c:v>17.5</c:v>
                </c:pt>
                <c:pt idx="348">
                  <c:v>17.600000000000001</c:v>
                </c:pt>
              </c:numCache>
            </c:numRef>
          </c:xVal>
          <c:yVal>
            <c:numRef>
              <c:f>spectra!$G$5:$G$353</c:f>
              <c:numCache>
                <c:formatCode>General</c:formatCode>
                <c:ptCount val="349"/>
                <c:pt idx="0">
                  <c:v>0.40049190133282037</c:v>
                </c:pt>
                <c:pt idx="1">
                  <c:v>0.39912418961877144</c:v>
                </c:pt>
                <c:pt idx="2">
                  <c:v>0.39823988045798603</c:v>
                </c:pt>
                <c:pt idx="3">
                  <c:v>0.39893712073872545</c:v>
                </c:pt>
                <c:pt idx="4">
                  <c:v>0.39930521140369868</c:v>
                </c:pt>
                <c:pt idx="5">
                  <c:v>0.39850461385393865</c:v>
                </c:pt>
                <c:pt idx="6">
                  <c:v>0.39846710655029405</c:v>
                </c:pt>
                <c:pt idx="7">
                  <c:v>0.40006893011430661</c:v>
                </c:pt>
                <c:pt idx="8">
                  <c:v>0.40015236973180313</c:v>
                </c:pt>
                <c:pt idx="9">
                  <c:v>0.40045476985164025</c:v>
                </c:pt>
                <c:pt idx="10">
                  <c:v>0.40010981375450616</c:v>
                </c:pt>
                <c:pt idx="11">
                  <c:v>0.39812312984128873</c:v>
                </c:pt>
                <c:pt idx="12">
                  <c:v>0.39692485822623547</c:v>
                </c:pt>
                <c:pt idx="13">
                  <c:v>0.39701969884894428</c:v>
                </c:pt>
                <c:pt idx="14">
                  <c:v>0.39822304516544405</c:v>
                </c:pt>
                <c:pt idx="15">
                  <c:v>0.40104809035612987</c:v>
                </c:pt>
                <c:pt idx="16">
                  <c:v>0.40056811401918468</c:v>
                </c:pt>
                <c:pt idx="17">
                  <c:v>0.39960871848993595</c:v>
                </c:pt>
                <c:pt idx="18">
                  <c:v>0.39870536703155313</c:v>
                </c:pt>
                <c:pt idx="19">
                  <c:v>0.39882742302820789</c:v>
                </c:pt>
                <c:pt idx="20">
                  <c:v>0.39875720672073783</c:v>
                </c:pt>
                <c:pt idx="21">
                  <c:v>0.3975965407627805</c:v>
                </c:pt>
                <c:pt idx="22">
                  <c:v>0.39788607462343273</c:v>
                </c:pt>
                <c:pt idx="23">
                  <c:v>0.39902378787455262</c:v>
                </c:pt>
                <c:pt idx="24">
                  <c:v>0.40035063394001219</c:v>
                </c:pt>
                <c:pt idx="25">
                  <c:v>0.4012093844739571</c:v>
                </c:pt>
                <c:pt idx="26">
                  <c:v>0.3999493414211765</c:v>
                </c:pt>
                <c:pt idx="27">
                  <c:v>0.39910792948300788</c:v>
                </c:pt>
                <c:pt idx="28">
                  <c:v>0.39945035500321369</c:v>
                </c:pt>
                <c:pt idx="29">
                  <c:v>0.39967164896504703</c:v>
                </c:pt>
                <c:pt idx="30">
                  <c:v>0.39966864539248548</c:v>
                </c:pt>
                <c:pt idx="31">
                  <c:v>0.39618060319972431</c:v>
                </c:pt>
                <c:pt idx="32">
                  <c:v>0.3975511506912211</c:v>
                </c:pt>
                <c:pt idx="33">
                  <c:v>0.3987039671960193</c:v>
                </c:pt>
                <c:pt idx="34">
                  <c:v>0.39790521870243217</c:v>
                </c:pt>
                <c:pt idx="35">
                  <c:v>0.39970246510369339</c:v>
                </c:pt>
                <c:pt idx="36">
                  <c:v>0.39991007190449035</c:v>
                </c:pt>
                <c:pt idx="37">
                  <c:v>0.39837016903775241</c:v>
                </c:pt>
                <c:pt idx="38">
                  <c:v>0.39841001953052269</c:v>
                </c:pt>
                <c:pt idx="39">
                  <c:v>0.39969415059871516</c:v>
                </c:pt>
                <c:pt idx="40">
                  <c:v>0.39989490880535927</c:v>
                </c:pt>
                <c:pt idx="41">
                  <c:v>0.4003420754552528</c:v>
                </c:pt>
                <c:pt idx="42">
                  <c:v>0.40011690922269805</c:v>
                </c:pt>
                <c:pt idx="43">
                  <c:v>0.39888318620210977</c:v>
                </c:pt>
                <c:pt idx="44">
                  <c:v>0.40055382346696061</c:v>
                </c:pt>
                <c:pt idx="45">
                  <c:v>0.4011017361443372</c:v>
                </c:pt>
                <c:pt idx="46">
                  <c:v>0.39910057549190214</c:v>
                </c:pt>
                <c:pt idx="47">
                  <c:v>0.39953437305148948</c:v>
                </c:pt>
                <c:pt idx="48">
                  <c:v>0.40099431381315165</c:v>
                </c:pt>
                <c:pt idx="49">
                  <c:v>0.39985641010549472</c:v>
                </c:pt>
                <c:pt idx="50">
                  <c:v>0.39921514835299626</c:v>
                </c:pt>
                <c:pt idx="51">
                  <c:v>0.40103229386610972</c:v>
                </c:pt>
                <c:pt idx="52">
                  <c:v>0.39938037961705364</c:v>
                </c:pt>
                <c:pt idx="53">
                  <c:v>0.39863959753578326</c:v>
                </c:pt>
                <c:pt idx="54">
                  <c:v>0.39808602730268733</c:v>
                </c:pt>
                <c:pt idx="55">
                  <c:v>0.3994701783604318</c:v>
                </c:pt>
                <c:pt idx="56">
                  <c:v>0.39957651249170845</c:v>
                </c:pt>
                <c:pt idx="57">
                  <c:v>0.39807527185040514</c:v>
                </c:pt>
                <c:pt idx="58">
                  <c:v>0.39851206291423136</c:v>
                </c:pt>
                <c:pt idx="59">
                  <c:v>0.39837994577928543</c:v>
                </c:pt>
                <c:pt idx="60">
                  <c:v>0.39809997690722804</c:v>
                </c:pt>
                <c:pt idx="61">
                  <c:v>0.39834781644810169</c:v>
                </c:pt>
                <c:pt idx="62">
                  <c:v>0.39822888920579336</c:v>
                </c:pt>
                <c:pt idx="63">
                  <c:v>0.39973485140802872</c:v>
                </c:pt>
                <c:pt idx="64">
                  <c:v>0.3986472277129865</c:v>
                </c:pt>
                <c:pt idx="65">
                  <c:v>0.39771119832812879</c:v>
                </c:pt>
                <c:pt idx="66">
                  <c:v>0.39948071656889661</c:v>
                </c:pt>
                <c:pt idx="67">
                  <c:v>0.40019176561055664</c:v>
                </c:pt>
                <c:pt idx="68">
                  <c:v>0.39964026206232572</c:v>
                </c:pt>
                <c:pt idx="69">
                  <c:v>0.40016676493916048</c:v>
                </c:pt>
                <c:pt idx="70">
                  <c:v>0.40054746359185617</c:v>
                </c:pt>
                <c:pt idx="71">
                  <c:v>0.40033565338439392</c:v>
                </c:pt>
                <c:pt idx="72">
                  <c:v>0.39983206863725196</c:v>
                </c:pt>
                <c:pt idx="73">
                  <c:v>0.39932521685386962</c:v>
                </c:pt>
                <c:pt idx="74">
                  <c:v>0.39961090237171837</c:v>
                </c:pt>
                <c:pt idx="75">
                  <c:v>0.39897759438984892</c:v>
                </c:pt>
                <c:pt idx="76">
                  <c:v>0.39905749189755202</c:v>
                </c:pt>
                <c:pt idx="77">
                  <c:v>0.39848610497217357</c:v>
                </c:pt>
                <c:pt idx="78">
                  <c:v>0.39925546299605502</c:v>
                </c:pt>
                <c:pt idx="79">
                  <c:v>0.40126264867171085</c:v>
                </c:pt>
                <c:pt idx="80">
                  <c:v>0.39918760349858079</c:v>
                </c:pt>
                <c:pt idx="81">
                  <c:v>0.39880978423015168</c:v>
                </c:pt>
                <c:pt idx="82">
                  <c:v>0.39975412516414977</c:v>
                </c:pt>
                <c:pt idx="83">
                  <c:v>0.39779755713312198</c:v>
                </c:pt>
                <c:pt idx="84">
                  <c:v>0.39898513536848751</c:v>
                </c:pt>
                <c:pt idx="85">
                  <c:v>0.40081197125622098</c:v>
                </c:pt>
                <c:pt idx="86">
                  <c:v>0.40108514640186527</c:v>
                </c:pt>
                <c:pt idx="87">
                  <c:v>0.4011024388742554</c:v>
                </c:pt>
                <c:pt idx="88">
                  <c:v>0.40091480557286985</c:v>
                </c:pt>
                <c:pt idx="89">
                  <c:v>0.40068157621497597</c:v>
                </c:pt>
                <c:pt idx="90">
                  <c:v>0.39972685061186719</c:v>
                </c:pt>
                <c:pt idx="91">
                  <c:v>0.39916960724530792</c:v>
                </c:pt>
                <c:pt idx="92">
                  <c:v>0.40069480636037735</c:v>
                </c:pt>
                <c:pt idx="93">
                  <c:v>0.40151576096542924</c:v>
                </c:pt>
                <c:pt idx="94">
                  <c:v>0.40107027669016576</c:v>
                </c:pt>
                <c:pt idx="95">
                  <c:v>0.40000394266343681</c:v>
                </c:pt>
                <c:pt idx="96">
                  <c:v>0.39965385865977515</c:v>
                </c:pt>
                <c:pt idx="97">
                  <c:v>0.40022064931890294</c:v>
                </c:pt>
                <c:pt idx="98">
                  <c:v>0.40030102687314412</c:v>
                </c:pt>
                <c:pt idx="99">
                  <c:v>0.39946350021959398</c:v>
                </c:pt>
                <c:pt idx="100">
                  <c:v>0.39837816557463374</c:v>
                </c:pt>
                <c:pt idx="101">
                  <c:v>0.39856100333703476</c:v>
                </c:pt>
                <c:pt idx="102">
                  <c:v>0.39978397877731175</c:v>
                </c:pt>
                <c:pt idx="103">
                  <c:v>0.40028565436111324</c:v>
                </c:pt>
                <c:pt idx="104">
                  <c:v>0.39952546554180929</c:v>
                </c:pt>
                <c:pt idx="105">
                  <c:v>0.39978288638996584</c:v>
                </c:pt>
                <c:pt idx="106">
                  <c:v>0.40052396488634895</c:v>
                </c:pt>
                <c:pt idx="107">
                  <c:v>0.40017992957375326</c:v>
                </c:pt>
                <c:pt idx="108">
                  <c:v>0.39939825007890006</c:v>
                </c:pt>
                <c:pt idx="109">
                  <c:v>0.39894081596707659</c:v>
                </c:pt>
                <c:pt idx="110">
                  <c:v>0.40030327803102722</c:v>
                </c:pt>
                <c:pt idx="111">
                  <c:v>0.40044768815683157</c:v>
                </c:pt>
                <c:pt idx="112">
                  <c:v>0.40042268238456247</c:v>
                </c:pt>
                <c:pt idx="113">
                  <c:v>0.40103446938328158</c:v>
                </c:pt>
                <c:pt idx="114">
                  <c:v>0.39984668895013431</c:v>
                </c:pt>
                <c:pt idx="115">
                  <c:v>0.39915236266159604</c:v>
                </c:pt>
                <c:pt idx="116">
                  <c:v>0.39818762201484498</c:v>
                </c:pt>
                <c:pt idx="117">
                  <c:v>0.39935096945140997</c:v>
                </c:pt>
                <c:pt idx="118">
                  <c:v>0.40219137733212385</c:v>
                </c:pt>
                <c:pt idx="119">
                  <c:v>0.40124102199683137</c:v>
                </c:pt>
                <c:pt idx="120">
                  <c:v>0.40025371519909342</c:v>
                </c:pt>
                <c:pt idx="121">
                  <c:v>0.40002617393031309</c:v>
                </c:pt>
                <c:pt idx="122">
                  <c:v>0.40056398580164426</c:v>
                </c:pt>
                <c:pt idx="123">
                  <c:v>0.4009917235549838</c:v>
                </c:pt>
                <c:pt idx="124">
                  <c:v>0.40043707526214489</c:v>
                </c:pt>
                <c:pt idx="125">
                  <c:v>0.40033996890763035</c:v>
                </c:pt>
                <c:pt idx="126">
                  <c:v>0.39951755832665248</c:v>
                </c:pt>
                <c:pt idx="127">
                  <c:v>0.39899916805465063</c:v>
                </c:pt>
                <c:pt idx="128">
                  <c:v>0.39899580945312269</c:v>
                </c:pt>
                <c:pt idx="129">
                  <c:v>0.39979875853096053</c:v>
                </c:pt>
                <c:pt idx="130">
                  <c:v>0.40060170762932501</c:v>
                </c:pt>
                <c:pt idx="131">
                  <c:v>0.40180940580123459</c:v>
                </c:pt>
                <c:pt idx="132">
                  <c:v>0.40067171244044009</c:v>
                </c:pt>
                <c:pt idx="133">
                  <c:v>0.40110242666089768</c:v>
                </c:pt>
                <c:pt idx="134">
                  <c:v>0.40008558366387514</c:v>
                </c:pt>
                <c:pt idx="135">
                  <c:v>0.40012905935832455</c:v>
                </c:pt>
                <c:pt idx="136">
                  <c:v>0.40081046850005592</c:v>
                </c:pt>
                <c:pt idx="137">
                  <c:v>0.40121436762653745</c:v>
                </c:pt>
                <c:pt idx="138">
                  <c:v>0.40409158386814503</c:v>
                </c:pt>
                <c:pt idx="139">
                  <c:v>0.40344407669817783</c:v>
                </c:pt>
                <c:pt idx="140">
                  <c:v>0.40419245409213372</c:v>
                </c:pt>
                <c:pt idx="141">
                  <c:v>0.40494083148608956</c:v>
                </c:pt>
                <c:pt idx="142">
                  <c:v>0.40944372589856604</c:v>
                </c:pt>
                <c:pt idx="143">
                  <c:v>0.41156270271644724</c:v>
                </c:pt>
                <c:pt idx="144">
                  <c:v>0.41196311200425373</c:v>
                </c:pt>
                <c:pt idx="145">
                  <c:v>0.41427280060809712</c:v>
                </c:pt>
                <c:pt idx="146">
                  <c:v>0.41568170994827208</c:v>
                </c:pt>
                <c:pt idx="147">
                  <c:v>0.41580887255505339</c:v>
                </c:pt>
                <c:pt idx="148">
                  <c:v>0.41798511021239193</c:v>
                </c:pt>
                <c:pt idx="149">
                  <c:v>0.42006112751953201</c:v>
                </c:pt>
                <c:pt idx="150">
                  <c:v>0.41686874465842938</c:v>
                </c:pt>
                <c:pt idx="151">
                  <c:v>0.41976264742567126</c:v>
                </c:pt>
                <c:pt idx="152">
                  <c:v>0.4233606297384423</c:v>
                </c:pt>
                <c:pt idx="153">
                  <c:v>0.42446183943918175</c:v>
                </c:pt>
                <c:pt idx="154">
                  <c:v>0.42820138791017531</c:v>
                </c:pt>
                <c:pt idx="155">
                  <c:v>0.43333223898591738</c:v>
                </c:pt>
                <c:pt idx="156">
                  <c:v>0.43852901140333478</c:v>
                </c:pt>
                <c:pt idx="157">
                  <c:v>0.44487137932662046</c:v>
                </c:pt>
                <c:pt idx="158">
                  <c:v>0.45529489717814958</c:v>
                </c:pt>
                <c:pt idx="159">
                  <c:v>0.46863543901730453</c:v>
                </c:pt>
                <c:pt idx="160">
                  <c:v>0.48422666765288847</c:v>
                </c:pt>
                <c:pt idx="161">
                  <c:v>0.49790672852048651</c:v>
                </c:pt>
                <c:pt idx="162">
                  <c:v>0.54227468059413586</c:v>
                </c:pt>
                <c:pt idx="163">
                  <c:v>0.59892617613479082</c:v>
                </c:pt>
                <c:pt idx="164">
                  <c:v>0.64736397308330429</c:v>
                </c:pt>
                <c:pt idx="165">
                  <c:v>0.69411213923043047</c:v>
                </c:pt>
                <c:pt idx="166">
                  <c:v>0.75148413050624696</c:v>
                </c:pt>
                <c:pt idx="167">
                  <c:v>0.81291594451927474</c:v>
                </c:pt>
                <c:pt idx="168">
                  <c:v>0.86651833938512501</c:v>
                </c:pt>
                <c:pt idx="169">
                  <c:v>0.91882294696567357</c:v>
                </c:pt>
                <c:pt idx="170">
                  <c:v>0.9633947646115425</c:v>
                </c:pt>
                <c:pt idx="171">
                  <c:v>0.9976103938758587</c:v>
                </c:pt>
                <c:pt idx="172">
                  <c:v>1.0120331172097021</c:v>
                </c:pt>
                <c:pt idx="173">
                  <c:v>1.0064695530281675</c:v>
                </c:pt>
                <c:pt idx="174">
                  <c:v>0.98453293597251224</c:v>
                </c:pt>
                <c:pt idx="175">
                  <c:v>0.94458290946856049</c:v>
                </c:pt>
                <c:pt idx="176">
                  <c:v>0.89043385908011208</c:v>
                </c:pt>
                <c:pt idx="177">
                  <c:v>0.83765956065721159</c:v>
                </c:pt>
                <c:pt idx="178">
                  <c:v>0.78099936181627005</c:v>
                </c:pt>
                <c:pt idx="179">
                  <c:v>0.72499921798479727</c:v>
                </c:pt>
                <c:pt idx="180">
                  <c:v>0.66658579677575192</c:v>
                </c:pt>
                <c:pt idx="181">
                  <c:v>0.60832439594859888</c:v>
                </c:pt>
                <c:pt idx="182">
                  <c:v>0.55922512765165489</c:v>
                </c:pt>
                <c:pt idx="183">
                  <c:v>0.52531898897712814</c:v>
                </c:pt>
                <c:pt idx="184">
                  <c:v>0.50006066602350585</c:v>
                </c:pt>
                <c:pt idx="185">
                  <c:v>0.47889114328118559</c:v>
                </c:pt>
                <c:pt idx="186">
                  <c:v>0.46330302751231972</c:v>
                </c:pt>
                <c:pt idx="187">
                  <c:v>0.45086940548466509</c:v>
                </c:pt>
                <c:pt idx="188">
                  <c:v>0.44455326446415333</c:v>
                </c:pt>
                <c:pt idx="189">
                  <c:v>0.4390493281529077</c:v>
                </c:pt>
                <c:pt idx="190">
                  <c:v>0.43521584253977635</c:v>
                </c:pt>
                <c:pt idx="191">
                  <c:v>0.43033854179649816</c:v>
                </c:pt>
                <c:pt idx="192">
                  <c:v>0.42740934242546441</c:v>
                </c:pt>
                <c:pt idx="193">
                  <c:v>0.42418978125128531</c:v>
                </c:pt>
                <c:pt idx="194">
                  <c:v>0.42317187075548196</c:v>
                </c:pt>
                <c:pt idx="195">
                  <c:v>0.42194778749181705</c:v>
                </c:pt>
                <c:pt idx="196">
                  <c:v>0.41891910673004318</c:v>
                </c:pt>
                <c:pt idx="197">
                  <c:v>0.4170533469944368</c:v>
                </c:pt>
                <c:pt idx="198">
                  <c:v>0.41457274117322057</c:v>
                </c:pt>
                <c:pt idx="199">
                  <c:v>0.41366820040064295</c:v>
                </c:pt>
                <c:pt idx="200">
                  <c:v>0.41221344273141119</c:v>
                </c:pt>
                <c:pt idx="201">
                  <c:v>0.41165953001113303</c:v>
                </c:pt>
                <c:pt idx="202">
                  <c:v>0.40861574296799968</c:v>
                </c:pt>
                <c:pt idx="203">
                  <c:v>0.40831112591847107</c:v>
                </c:pt>
                <c:pt idx="204">
                  <c:v>0.40770765498475575</c:v>
                </c:pt>
                <c:pt idx="205">
                  <c:v>0.40770732481356448</c:v>
                </c:pt>
                <c:pt idx="206">
                  <c:v>0.40925467533451942</c:v>
                </c:pt>
                <c:pt idx="207">
                  <c:v>0.40755127114989559</c:v>
                </c:pt>
                <c:pt idx="208">
                  <c:v>0.40615679758800488</c:v>
                </c:pt>
                <c:pt idx="209">
                  <c:v>0.4042326807871115</c:v>
                </c:pt>
                <c:pt idx="210">
                  <c:v>0.40472575507782166</c:v>
                </c:pt>
                <c:pt idx="211">
                  <c:v>0.4054923760465704</c:v>
                </c:pt>
                <c:pt idx="212">
                  <c:v>0.40457366654744609</c:v>
                </c:pt>
                <c:pt idx="213">
                  <c:v>0.40274040676198175</c:v>
                </c:pt>
                <c:pt idx="214">
                  <c:v>0.40310478007600503</c:v>
                </c:pt>
                <c:pt idx="215">
                  <c:v>0.40468184795420853</c:v>
                </c:pt>
                <c:pt idx="216">
                  <c:v>0.40633892266506166</c:v>
                </c:pt>
                <c:pt idx="217">
                  <c:v>0.40588902382546765</c:v>
                </c:pt>
                <c:pt idx="218">
                  <c:v>0.40512096568320577</c:v>
                </c:pt>
                <c:pt idx="219">
                  <c:v>0.40356186642529673</c:v>
                </c:pt>
                <c:pt idx="220">
                  <c:v>0.40550421653765722</c:v>
                </c:pt>
                <c:pt idx="221">
                  <c:v>0.40408223130986776</c:v>
                </c:pt>
                <c:pt idx="222">
                  <c:v>0.40186170606742833</c:v>
                </c:pt>
                <c:pt idx="223">
                  <c:v>0.40078554976078973</c:v>
                </c:pt>
                <c:pt idx="224">
                  <c:v>0.40064681279095987</c:v>
                </c:pt>
                <c:pt idx="225">
                  <c:v>0.40106948918517643</c:v>
                </c:pt>
                <c:pt idx="226">
                  <c:v>0.40366620647447515</c:v>
                </c:pt>
                <c:pt idx="227">
                  <c:v>0.40422646521436795</c:v>
                </c:pt>
                <c:pt idx="228">
                  <c:v>0.40313454402875271</c:v>
                </c:pt>
                <c:pt idx="229">
                  <c:v>0.40134368245274105</c:v>
                </c:pt>
                <c:pt idx="230">
                  <c:v>0.39934501256681976</c:v>
                </c:pt>
                <c:pt idx="231">
                  <c:v>0.40061475724282541</c:v>
                </c:pt>
                <c:pt idx="232">
                  <c:v>0.40100976124746096</c:v>
                </c:pt>
                <c:pt idx="233">
                  <c:v>0.40335416760352061</c:v>
                </c:pt>
                <c:pt idx="234">
                  <c:v>0.4032096272361117</c:v>
                </c:pt>
                <c:pt idx="235">
                  <c:v>0.40433655067333457</c:v>
                </c:pt>
                <c:pt idx="236">
                  <c:v>0.40325015320967011</c:v>
                </c:pt>
                <c:pt idx="237">
                  <c:v>0.40217250512862507</c:v>
                </c:pt>
                <c:pt idx="238">
                  <c:v>0.40222129071889529</c:v>
                </c:pt>
                <c:pt idx="239">
                  <c:v>0.40229441691528889</c:v>
                </c:pt>
                <c:pt idx="240">
                  <c:v>0.40390479872800439</c:v>
                </c:pt>
                <c:pt idx="241">
                  <c:v>0.40278083112861468</c:v>
                </c:pt>
                <c:pt idx="242">
                  <c:v>0.40014512149400655</c:v>
                </c:pt>
                <c:pt idx="243">
                  <c:v>0.4015234595887523</c:v>
                </c:pt>
                <c:pt idx="244">
                  <c:v>0.40215924552747861</c:v>
                </c:pt>
                <c:pt idx="245">
                  <c:v>0.4017350454399124</c:v>
                </c:pt>
                <c:pt idx="246">
                  <c:v>0.40193400945299174</c:v>
                </c:pt>
                <c:pt idx="247">
                  <c:v>0.40139849836272395</c:v>
                </c:pt>
                <c:pt idx="248">
                  <c:v>0.40257294017737932</c:v>
                </c:pt>
                <c:pt idx="249">
                  <c:v>0.40072012680621577</c:v>
                </c:pt>
                <c:pt idx="250">
                  <c:v>0.39829390166838818</c:v>
                </c:pt>
                <c:pt idx="251">
                  <c:v>0.39995747030364415</c:v>
                </c:pt>
                <c:pt idx="252">
                  <c:v>0.40146212800637915</c:v>
                </c:pt>
                <c:pt idx="253">
                  <c:v>0.40200611742483178</c:v>
                </c:pt>
                <c:pt idx="254">
                  <c:v>0.40124679665709811</c:v>
                </c:pt>
                <c:pt idx="255">
                  <c:v>0.40080460311198901</c:v>
                </c:pt>
                <c:pt idx="256">
                  <c:v>0.40000907570162725</c:v>
                </c:pt>
                <c:pt idx="257">
                  <c:v>0.40054620356334653</c:v>
                </c:pt>
                <c:pt idx="258">
                  <c:v>0.40244674047582552</c:v>
                </c:pt>
                <c:pt idx="259">
                  <c:v>0.40189399490095845</c:v>
                </c:pt>
                <c:pt idx="260">
                  <c:v>0.39996618356962005</c:v>
                </c:pt>
                <c:pt idx="261">
                  <c:v>0.3989999564833393</c:v>
                </c:pt>
                <c:pt idx="262">
                  <c:v>0.39952510173769928</c:v>
                </c:pt>
                <c:pt idx="263">
                  <c:v>0.39966205240646197</c:v>
                </c:pt>
                <c:pt idx="264">
                  <c:v>0.39988147359870818</c:v>
                </c:pt>
                <c:pt idx="265">
                  <c:v>0.3986040813173457</c:v>
                </c:pt>
                <c:pt idx="266">
                  <c:v>0.39843316021017233</c:v>
                </c:pt>
                <c:pt idx="267">
                  <c:v>0.39979417869629452</c:v>
                </c:pt>
                <c:pt idx="268">
                  <c:v>0.40000477050329658</c:v>
                </c:pt>
                <c:pt idx="269">
                  <c:v>0.40020686809448552</c:v>
                </c:pt>
                <c:pt idx="270">
                  <c:v>0.40078441627908729</c:v>
                </c:pt>
                <c:pt idx="271">
                  <c:v>0.40260585240531915</c:v>
                </c:pt>
                <c:pt idx="272">
                  <c:v>0.4019888241313756</c:v>
                </c:pt>
                <c:pt idx="273">
                  <c:v>0.39958532990991469</c:v>
                </c:pt>
                <c:pt idx="274">
                  <c:v>0.39905606565448087</c:v>
                </c:pt>
                <c:pt idx="275">
                  <c:v>0.39995848539788337</c:v>
                </c:pt>
                <c:pt idx="276">
                  <c:v>0.40001549580192758</c:v>
                </c:pt>
                <c:pt idx="277">
                  <c:v>0.40015886543176132</c:v>
                </c:pt>
                <c:pt idx="278">
                  <c:v>0.40090598691280122</c:v>
                </c:pt>
                <c:pt idx="279">
                  <c:v>0.40023315198950765</c:v>
                </c:pt>
                <c:pt idx="280">
                  <c:v>0.400806837540651</c:v>
                </c:pt>
                <c:pt idx="281">
                  <c:v>0.40002645659256925</c:v>
                </c:pt>
                <c:pt idx="282">
                  <c:v>0.40120025873518023</c:v>
                </c:pt>
                <c:pt idx="283">
                  <c:v>0.40128238894730661</c:v>
                </c:pt>
                <c:pt idx="284">
                  <c:v>0.40002832517471942</c:v>
                </c:pt>
                <c:pt idx="285">
                  <c:v>0.39955046152286555</c:v>
                </c:pt>
                <c:pt idx="286">
                  <c:v>0.40079859229259535</c:v>
                </c:pt>
                <c:pt idx="287">
                  <c:v>0.4017496525131044</c:v>
                </c:pt>
                <c:pt idx="288">
                  <c:v>0.40051223359704879</c:v>
                </c:pt>
                <c:pt idx="289">
                  <c:v>0.39999307285717844</c:v>
                </c:pt>
                <c:pt idx="290">
                  <c:v>0.40105435211383955</c:v>
                </c:pt>
                <c:pt idx="291">
                  <c:v>0.39917876963852661</c:v>
                </c:pt>
                <c:pt idx="292">
                  <c:v>0.3994543069891866</c:v>
                </c:pt>
                <c:pt idx="293">
                  <c:v>0.4017382347684077</c:v>
                </c:pt>
                <c:pt idx="294">
                  <c:v>0.39972076602995094</c:v>
                </c:pt>
                <c:pt idx="295">
                  <c:v>0.40039947977600487</c:v>
                </c:pt>
                <c:pt idx="296">
                  <c:v>0.40273014343617214</c:v>
                </c:pt>
                <c:pt idx="297">
                  <c:v>0.40039812255379981</c:v>
                </c:pt>
                <c:pt idx="298">
                  <c:v>0.3984567929444513</c:v>
                </c:pt>
                <c:pt idx="299">
                  <c:v>0.40021027555970762</c:v>
                </c:pt>
                <c:pt idx="300">
                  <c:v>0.400843434918356</c:v>
                </c:pt>
                <c:pt idx="301">
                  <c:v>0.4006925490444988</c:v>
                </c:pt>
                <c:pt idx="302">
                  <c:v>0.40103186650122302</c:v>
                </c:pt>
                <c:pt idx="303">
                  <c:v>0.39899059372331619</c:v>
                </c:pt>
                <c:pt idx="304">
                  <c:v>0.39885263654045472</c:v>
                </c:pt>
                <c:pt idx="305">
                  <c:v>0.4007005485885346</c:v>
                </c:pt>
                <c:pt idx="306">
                  <c:v>0.39938680635772578</c:v>
                </c:pt>
                <c:pt idx="307">
                  <c:v>0.3980979401502211</c:v>
                </c:pt>
                <c:pt idx="308">
                  <c:v>0.39973025129303091</c:v>
                </c:pt>
                <c:pt idx="309">
                  <c:v>0.40029024442831507</c:v>
                </c:pt>
                <c:pt idx="310">
                  <c:v>0.39987655083553686</c:v>
                </c:pt>
                <c:pt idx="311">
                  <c:v>0.39999971745746749</c:v>
                </c:pt>
                <c:pt idx="312">
                  <c:v>0.39842844291878377</c:v>
                </c:pt>
                <c:pt idx="313">
                  <c:v>0.39784368318777519</c:v>
                </c:pt>
                <c:pt idx="314">
                  <c:v>0.39980854395526716</c:v>
                </c:pt>
                <c:pt idx="315">
                  <c:v>0.40056021608207443</c:v>
                </c:pt>
                <c:pt idx="316">
                  <c:v>0.39902610043791403</c:v>
                </c:pt>
                <c:pt idx="317">
                  <c:v>0.39850161368880133</c:v>
                </c:pt>
                <c:pt idx="318">
                  <c:v>0.39994833867371826</c:v>
                </c:pt>
                <c:pt idx="319">
                  <c:v>0.39983149624130826</c:v>
                </c:pt>
                <c:pt idx="320">
                  <c:v>0.39951101316772714</c:v>
                </c:pt>
                <c:pt idx="321">
                  <c:v>0.40110884195796154</c:v>
                </c:pt>
                <c:pt idx="322">
                  <c:v>0.4021319208593761</c:v>
                </c:pt>
                <c:pt idx="323">
                  <c:v>0.40230342780744999</c:v>
                </c:pt>
                <c:pt idx="324">
                  <c:v>0.40165622443192678</c:v>
                </c:pt>
                <c:pt idx="325">
                  <c:v>0.39980212594868531</c:v>
                </c:pt>
                <c:pt idx="326">
                  <c:v>0.40034539523061918</c:v>
                </c:pt>
                <c:pt idx="327">
                  <c:v>0.40308563681807164</c:v>
                </c:pt>
                <c:pt idx="328">
                  <c:v>0.40134638612065904</c:v>
                </c:pt>
                <c:pt idx="329">
                  <c:v>0.39850664034761979</c:v>
                </c:pt>
                <c:pt idx="330">
                  <c:v>0.40035557029182683</c:v>
                </c:pt>
                <c:pt idx="331">
                  <c:v>0.40159863588447642</c:v>
                </c:pt>
                <c:pt idx="332">
                  <c:v>0.40185386755497449</c:v>
                </c:pt>
                <c:pt idx="333">
                  <c:v>0.40283661168859047</c:v>
                </c:pt>
                <c:pt idx="334">
                  <c:v>0.40201639696669617</c:v>
                </c:pt>
                <c:pt idx="335">
                  <c:v>0.40040094004200111</c:v>
                </c:pt>
                <c:pt idx="336">
                  <c:v>0.40139765605157474</c:v>
                </c:pt>
                <c:pt idx="337">
                  <c:v>0.40138368550984943</c:v>
                </c:pt>
                <c:pt idx="338">
                  <c:v>0.40229964997985274</c:v>
                </c:pt>
                <c:pt idx="339">
                  <c:v>0.40184562784911471</c:v>
                </c:pt>
                <c:pt idx="340">
                  <c:v>0.4001906510133737</c:v>
                </c:pt>
                <c:pt idx="341">
                  <c:v>0.40185773190240831</c:v>
                </c:pt>
                <c:pt idx="342">
                  <c:v>0.40283314648189733</c:v>
                </c:pt>
                <c:pt idx="343">
                  <c:v>0.40159193198269078</c:v>
                </c:pt>
                <c:pt idx="344">
                  <c:v>0.40219607270104846</c:v>
                </c:pt>
                <c:pt idx="345">
                  <c:v>0.40007604714574602</c:v>
                </c:pt>
                <c:pt idx="346">
                  <c:v>0.40109541516723757</c:v>
                </c:pt>
                <c:pt idx="347">
                  <c:v>0.40305159192949552</c:v>
                </c:pt>
                <c:pt idx="348">
                  <c:v>0.40343368569659516</c:v>
                </c:pt>
              </c:numCache>
            </c:numRef>
          </c:yVal>
          <c:smooth val="0"/>
        </c:ser>
        <c:ser>
          <c:idx val="3"/>
          <c:order val="3"/>
          <c:tx>
            <c:v>Theory</c:v>
          </c:tx>
          <c:spPr>
            <a:ln w="19050">
              <a:solidFill>
                <a:schemeClr val="tx1"/>
              </a:solidFill>
            </a:ln>
          </c:spPr>
          <c:marker>
            <c:symbol val="none"/>
          </c:marker>
          <c:xVal>
            <c:numRef>
              <c:f>spectra!$U$5:$U$205</c:f>
              <c:numCache>
                <c:formatCode>General</c:formatCode>
                <c:ptCount val="201"/>
                <c:pt idx="0">
                  <c:v>-10</c:v>
                </c:pt>
                <c:pt idx="1">
                  <c:v>-9.9</c:v>
                </c:pt>
                <c:pt idx="2">
                  <c:v>-9.8000000000000007</c:v>
                </c:pt>
                <c:pt idx="3">
                  <c:v>-9.6999999999999993</c:v>
                </c:pt>
                <c:pt idx="4">
                  <c:v>-9.6</c:v>
                </c:pt>
                <c:pt idx="5">
                  <c:v>-9.5</c:v>
                </c:pt>
                <c:pt idx="6">
                  <c:v>-9.4</c:v>
                </c:pt>
                <c:pt idx="7">
                  <c:v>-9.3000000000000007</c:v>
                </c:pt>
                <c:pt idx="8">
                  <c:v>-9.1999999999999993</c:v>
                </c:pt>
                <c:pt idx="9">
                  <c:v>-9.1</c:v>
                </c:pt>
                <c:pt idx="10">
                  <c:v>-9</c:v>
                </c:pt>
                <c:pt idx="11">
                  <c:v>-8.9</c:v>
                </c:pt>
                <c:pt idx="12">
                  <c:v>-8.8000000000000007</c:v>
                </c:pt>
                <c:pt idx="13">
                  <c:v>-8.6999999999999993</c:v>
                </c:pt>
                <c:pt idx="14">
                  <c:v>-8.6</c:v>
                </c:pt>
                <c:pt idx="15">
                  <c:v>-8.5</c:v>
                </c:pt>
                <c:pt idx="16">
                  <c:v>-8.4</c:v>
                </c:pt>
                <c:pt idx="17">
                  <c:v>-8.3000000000000007</c:v>
                </c:pt>
                <c:pt idx="18">
                  <c:v>-8.1999999999999993</c:v>
                </c:pt>
                <c:pt idx="19">
                  <c:v>-8.1</c:v>
                </c:pt>
                <c:pt idx="20">
                  <c:v>-8</c:v>
                </c:pt>
                <c:pt idx="21">
                  <c:v>-7.9</c:v>
                </c:pt>
                <c:pt idx="22">
                  <c:v>-7.8</c:v>
                </c:pt>
                <c:pt idx="23">
                  <c:v>-7.7</c:v>
                </c:pt>
                <c:pt idx="24">
                  <c:v>-7.6</c:v>
                </c:pt>
                <c:pt idx="25">
                  <c:v>-7.5</c:v>
                </c:pt>
                <c:pt idx="26">
                  <c:v>-7.4</c:v>
                </c:pt>
                <c:pt idx="27">
                  <c:v>-7.3</c:v>
                </c:pt>
                <c:pt idx="28">
                  <c:v>-7.2</c:v>
                </c:pt>
                <c:pt idx="29">
                  <c:v>-7.1</c:v>
                </c:pt>
                <c:pt idx="30">
                  <c:v>-7</c:v>
                </c:pt>
                <c:pt idx="31">
                  <c:v>-6.9</c:v>
                </c:pt>
                <c:pt idx="32">
                  <c:v>-6.8</c:v>
                </c:pt>
                <c:pt idx="33">
                  <c:v>-6.7</c:v>
                </c:pt>
                <c:pt idx="34">
                  <c:v>-6.6</c:v>
                </c:pt>
                <c:pt idx="35">
                  <c:v>-6.5</c:v>
                </c:pt>
                <c:pt idx="36">
                  <c:v>-6.4</c:v>
                </c:pt>
                <c:pt idx="37">
                  <c:v>-6.3</c:v>
                </c:pt>
                <c:pt idx="38">
                  <c:v>-6.2</c:v>
                </c:pt>
                <c:pt idx="39">
                  <c:v>-6.1</c:v>
                </c:pt>
                <c:pt idx="40">
                  <c:v>-6</c:v>
                </c:pt>
                <c:pt idx="41">
                  <c:v>-5.9</c:v>
                </c:pt>
                <c:pt idx="42">
                  <c:v>-5.8</c:v>
                </c:pt>
                <c:pt idx="43">
                  <c:v>-5.7</c:v>
                </c:pt>
                <c:pt idx="44">
                  <c:v>-5.6</c:v>
                </c:pt>
                <c:pt idx="45">
                  <c:v>-5.5</c:v>
                </c:pt>
                <c:pt idx="46">
                  <c:v>-5.4</c:v>
                </c:pt>
                <c:pt idx="47">
                  <c:v>-5.3</c:v>
                </c:pt>
                <c:pt idx="48">
                  <c:v>-5.2</c:v>
                </c:pt>
                <c:pt idx="49">
                  <c:v>-5.0999999999999996</c:v>
                </c:pt>
                <c:pt idx="50">
                  <c:v>-5</c:v>
                </c:pt>
                <c:pt idx="51">
                  <c:v>-4.9000000000000004</c:v>
                </c:pt>
                <c:pt idx="52">
                  <c:v>-4.8</c:v>
                </c:pt>
                <c:pt idx="53">
                  <c:v>-4.7</c:v>
                </c:pt>
                <c:pt idx="54">
                  <c:v>-4.5999999999999996</c:v>
                </c:pt>
                <c:pt idx="55">
                  <c:v>-4.5</c:v>
                </c:pt>
                <c:pt idx="56">
                  <c:v>-4.4000000000000004</c:v>
                </c:pt>
                <c:pt idx="57">
                  <c:v>-4.3</c:v>
                </c:pt>
                <c:pt idx="58">
                  <c:v>-4.2</c:v>
                </c:pt>
                <c:pt idx="59">
                  <c:v>-4.0999999999999996</c:v>
                </c:pt>
                <c:pt idx="60">
                  <c:v>-4</c:v>
                </c:pt>
                <c:pt idx="61">
                  <c:v>-3.9</c:v>
                </c:pt>
                <c:pt idx="62">
                  <c:v>-3.8</c:v>
                </c:pt>
                <c:pt idx="63">
                  <c:v>-3.7</c:v>
                </c:pt>
                <c:pt idx="64">
                  <c:v>-3.6</c:v>
                </c:pt>
                <c:pt idx="65">
                  <c:v>-3.5</c:v>
                </c:pt>
                <c:pt idx="66">
                  <c:v>-3.4</c:v>
                </c:pt>
                <c:pt idx="67">
                  <c:v>-3.3</c:v>
                </c:pt>
                <c:pt idx="68">
                  <c:v>-3.2</c:v>
                </c:pt>
                <c:pt idx="69">
                  <c:v>-3.1</c:v>
                </c:pt>
                <c:pt idx="70">
                  <c:v>-3</c:v>
                </c:pt>
                <c:pt idx="71">
                  <c:v>-2.9</c:v>
                </c:pt>
                <c:pt idx="72">
                  <c:v>-2.8</c:v>
                </c:pt>
                <c:pt idx="73">
                  <c:v>-2.7</c:v>
                </c:pt>
                <c:pt idx="74">
                  <c:v>-2.6</c:v>
                </c:pt>
                <c:pt idx="75">
                  <c:v>-2.5</c:v>
                </c:pt>
                <c:pt idx="76">
                  <c:v>-2.4</c:v>
                </c:pt>
                <c:pt idx="77">
                  <c:v>-2.2999999999999998</c:v>
                </c:pt>
                <c:pt idx="78">
                  <c:v>-2.2000000000000002</c:v>
                </c:pt>
                <c:pt idx="79">
                  <c:v>-2.1</c:v>
                </c:pt>
                <c:pt idx="80">
                  <c:v>-2</c:v>
                </c:pt>
                <c:pt idx="81">
                  <c:v>-1.9</c:v>
                </c:pt>
                <c:pt idx="82">
                  <c:v>-1.8</c:v>
                </c:pt>
                <c:pt idx="83">
                  <c:v>-1.7</c:v>
                </c:pt>
                <c:pt idx="84">
                  <c:v>-1.6</c:v>
                </c:pt>
                <c:pt idx="85">
                  <c:v>-1.5</c:v>
                </c:pt>
                <c:pt idx="86">
                  <c:v>-1.4</c:v>
                </c:pt>
                <c:pt idx="87">
                  <c:v>-1.3</c:v>
                </c:pt>
                <c:pt idx="88">
                  <c:v>-1.2</c:v>
                </c:pt>
                <c:pt idx="89">
                  <c:v>-1.1000000000000001</c:v>
                </c:pt>
                <c:pt idx="90">
                  <c:v>-1</c:v>
                </c:pt>
                <c:pt idx="91">
                  <c:v>-0.9</c:v>
                </c:pt>
                <c:pt idx="92">
                  <c:v>-0.8</c:v>
                </c:pt>
                <c:pt idx="93">
                  <c:v>-0.7</c:v>
                </c:pt>
                <c:pt idx="94">
                  <c:v>-0.6</c:v>
                </c:pt>
                <c:pt idx="95">
                  <c:v>-0.5</c:v>
                </c:pt>
                <c:pt idx="96">
                  <c:v>-0.4</c:v>
                </c:pt>
                <c:pt idx="97">
                  <c:v>-0.3</c:v>
                </c:pt>
                <c:pt idx="98">
                  <c:v>-0.2</c:v>
                </c:pt>
                <c:pt idx="99">
                  <c:v>-0.1</c:v>
                </c:pt>
                <c:pt idx="100">
                  <c:v>0</c:v>
                </c:pt>
                <c:pt idx="101">
                  <c:v>0.1</c:v>
                </c:pt>
                <c:pt idx="102">
                  <c:v>0.2</c:v>
                </c:pt>
                <c:pt idx="103">
                  <c:v>0.3</c:v>
                </c:pt>
                <c:pt idx="104">
                  <c:v>0.4</c:v>
                </c:pt>
                <c:pt idx="105">
                  <c:v>0.5</c:v>
                </c:pt>
                <c:pt idx="106">
                  <c:v>0.6</c:v>
                </c:pt>
                <c:pt idx="107">
                  <c:v>0.7</c:v>
                </c:pt>
                <c:pt idx="108">
                  <c:v>0.8</c:v>
                </c:pt>
                <c:pt idx="109">
                  <c:v>0.9</c:v>
                </c:pt>
                <c:pt idx="110">
                  <c:v>1</c:v>
                </c:pt>
                <c:pt idx="111">
                  <c:v>1.1000000000000001</c:v>
                </c:pt>
                <c:pt idx="112">
                  <c:v>1.2</c:v>
                </c:pt>
                <c:pt idx="113">
                  <c:v>1.3</c:v>
                </c:pt>
                <c:pt idx="114">
                  <c:v>1.4</c:v>
                </c:pt>
                <c:pt idx="115">
                  <c:v>1.5</c:v>
                </c:pt>
                <c:pt idx="116">
                  <c:v>1.6</c:v>
                </c:pt>
                <c:pt idx="117">
                  <c:v>1.7</c:v>
                </c:pt>
                <c:pt idx="118">
                  <c:v>1.8</c:v>
                </c:pt>
                <c:pt idx="119">
                  <c:v>1.9</c:v>
                </c:pt>
                <c:pt idx="120">
                  <c:v>2</c:v>
                </c:pt>
                <c:pt idx="121">
                  <c:v>2.1</c:v>
                </c:pt>
                <c:pt idx="122">
                  <c:v>2.2000000000000002</c:v>
                </c:pt>
                <c:pt idx="123">
                  <c:v>2.2999999999999998</c:v>
                </c:pt>
                <c:pt idx="124">
                  <c:v>2.4</c:v>
                </c:pt>
                <c:pt idx="125">
                  <c:v>2.5</c:v>
                </c:pt>
                <c:pt idx="126">
                  <c:v>2.6</c:v>
                </c:pt>
                <c:pt idx="127">
                  <c:v>2.7</c:v>
                </c:pt>
                <c:pt idx="128">
                  <c:v>2.8</c:v>
                </c:pt>
                <c:pt idx="129">
                  <c:v>2.9</c:v>
                </c:pt>
                <c:pt idx="130">
                  <c:v>3</c:v>
                </c:pt>
                <c:pt idx="131">
                  <c:v>3.1</c:v>
                </c:pt>
                <c:pt idx="132">
                  <c:v>3.2</c:v>
                </c:pt>
                <c:pt idx="133">
                  <c:v>3.3</c:v>
                </c:pt>
                <c:pt idx="134">
                  <c:v>3.4</c:v>
                </c:pt>
                <c:pt idx="135">
                  <c:v>3.5</c:v>
                </c:pt>
                <c:pt idx="136">
                  <c:v>3.6</c:v>
                </c:pt>
                <c:pt idx="137">
                  <c:v>3.7</c:v>
                </c:pt>
                <c:pt idx="138">
                  <c:v>3.8</c:v>
                </c:pt>
                <c:pt idx="139">
                  <c:v>3.9</c:v>
                </c:pt>
                <c:pt idx="140">
                  <c:v>4</c:v>
                </c:pt>
                <c:pt idx="141">
                  <c:v>4.0999999999999996</c:v>
                </c:pt>
                <c:pt idx="142">
                  <c:v>4.2</c:v>
                </c:pt>
                <c:pt idx="143">
                  <c:v>4.3</c:v>
                </c:pt>
                <c:pt idx="144">
                  <c:v>4.4000000000000004</c:v>
                </c:pt>
                <c:pt idx="145">
                  <c:v>4.5</c:v>
                </c:pt>
                <c:pt idx="146">
                  <c:v>4.5999999999999996</c:v>
                </c:pt>
                <c:pt idx="147">
                  <c:v>4.7</c:v>
                </c:pt>
                <c:pt idx="148">
                  <c:v>4.8</c:v>
                </c:pt>
                <c:pt idx="149">
                  <c:v>4.9000000000000004</c:v>
                </c:pt>
                <c:pt idx="150">
                  <c:v>5</c:v>
                </c:pt>
                <c:pt idx="151">
                  <c:v>5.0999999999999996</c:v>
                </c:pt>
                <c:pt idx="152">
                  <c:v>5.2</c:v>
                </c:pt>
                <c:pt idx="153">
                  <c:v>5.3</c:v>
                </c:pt>
                <c:pt idx="154">
                  <c:v>5.4</c:v>
                </c:pt>
                <c:pt idx="155">
                  <c:v>5.5</c:v>
                </c:pt>
                <c:pt idx="156">
                  <c:v>5.6</c:v>
                </c:pt>
                <c:pt idx="157">
                  <c:v>5.7</c:v>
                </c:pt>
                <c:pt idx="158">
                  <c:v>5.8</c:v>
                </c:pt>
                <c:pt idx="159">
                  <c:v>5.9</c:v>
                </c:pt>
                <c:pt idx="160">
                  <c:v>6</c:v>
                </c:pt>
                <c:pt idx="161">
                  <c:v>6.1</c:v>
                </c:pt>
                <c:pt idx="162">
                  <c:v>6.2</c:v>
                </c:pt>
                <c:pt idx="163">
                  <c:v>6.3</c:v>
                </c:pt>
                <c:pt idx="164">
                  <c:v>6.4</c:v>
                </c:pt>
                <c:pt idx="165">
                  <c:v>6.5</c:v>
                </c:pt>
                <c:pt idx="166">
                  <c:v>6.6</c:v>
                </c:pt>
                <c:pt idx="167">
                  <c:v>6.7</c:v>
                </c:pt>
                <c:pt idx="168">
                  <c:v>6.8</c:v>
                </c:pt>
                <c:pt idx="169">
                  <c:v>6.9</c:v>
                </c:pt>
                <c:pt idx="170">
                  <c:v>7</c:v>
                </c:pt>
                <c:pt idx="171">
                  <c:v>7.1</c:v>
                </c:pt>
                <c:pt idx="172">
                  <c:v>7.2</c:v>
                </c:pt>
                <c:pt idx="173">
                  <c:v>7.3</c:v>
                </c:pt>
                <c:pt idx="174">
                  <c:v>7.4</c:v>
                </c:pt>
                <c:pt idx="175">
                  <c:v>7.5</c:v>
                </c:pt>
                <c:pt idx="176">
                  <c:v>7.6</c:v>
                </c:pt>
                <c:pt idx="177">
                  <c:v>7.7</c:v>
                </c:pt>
                <c:pt idx="178">
                  <c:v>7.8</c:v>
                </c:pt>
                <c:pt idx="179">
                  <c:v>7.9</c:v>
                </c:pt>
                <c:pt idx="180">
                  <c:v>8</c:v>
                </c:pt>
                <c:pt idx="181">
                  <c:v>8.1</c:v>
                </c:pt>
                <c:pt idx="182">
                  <c:v>8.1999999999999993</c:v>
                </c:pt>
                <c:pt idx="183">
                  <c:v>8.3000000000000007</c:v>
                </c:pt>
                <c:pt idx="184">
                  <c:v>8.4</c:v>
                </c:pt>
                <c:pt idx="185">
                  <c:v>8.5</c:v>
                </c:pt>
                <c:pt idx="186">
                  <c:v>8.6</c:v>
                </c:pt>
                <c:pt idx="187">
                  <c:v>8.6999999999999993</c:v>
                </c:pt>
                <c:pt idx="188">
                  <c:v>8.8000000000000007</c:v>
                </c:pt>
                <c:pt idx="189">
                  <c:v>8.9</c:v>
                </c:pt>
                <c:pt idx="190">
                  <c:v>9</c:v>
                </c:pt>
                <c:pt idx="191">
                  <c:v>9.1</c:v>
                </c:pt>
                <c:pt idx="192">
                  <c:v>9.1999999999999993</c:v>
                </c:pt>
                <c:pt idx="193">
                  <c:v>9.3000000000000007</c:v>
                </c:pt>
                <c:pt idx="194">
                  <c:v>9.4</c:v>
                </c:pt>
                <c:pt idx="195">
                  <c:v>9.5</c:v>
                </c:pt>
                <c:pt idx="196">
                  <c:v>9.6</c:v>
                </c:pt>
                <c:pt idx="197">
                  <c:v>9.6999999999999993</c:v>
                </c:pt>
                <c:pt idx="198">
                  <c:v>9.8000000000000007</c:v>
                </c:pt>
                <c:pt idx="199">
                  <c:v>9.9</c:v>
                </c:pt>
                <c:pt idx="200">
                  <c:v>10</c:v>
                </c:pt>
              </c:numCache>
            </c:numRef>
          </c:xVal>
          <c:yVal>
            <c:numRef>
              <c:f>spectra!$Q$5:$Q$205</c:f>
              <c:numCache>
                <c:formatCode>General</c:formatCode>
                <c:ptCount val="201"/>
                <c:pt idx="0">
                  <c:v>3.0958663999999998E-8</c:v>
                </c:pt>
                <c:pt idx="1">
                  <c:v>6.2625608500000004E-8</c:v>
                </c:pt>
                <c:pt idx="2">
                  <c:v>1.23517545E-7</c:v>
                </c:pt>
                <c:pt idx="3">
                  <c:v>2.37526618E-7</c:v>
                </c:pt>
                <c:pt idx="4">
                  <c:v>4.4535144299999999E-7</c:v>
                </c:pt>
                <c:pt idx="5">
                  <c:v>8.1414242400000001E-7</c:v>
                </c:pt>
                <c:pt idx="6">
                  <c:v>1.4511251E-6</c:v>
                </c:pt>
                <c:pt idx="7">
                  <c:v>2.5218326699999999E-6</c:v>
                </c:pt>
                <c:pt idx="8">
                  <c:v>4.2730170799999997E-6</c:v>
                </c:pt>
                <c:pt idx="9">
                  <c:v>7.0592724400000003E-6</c:v>
                </c:pt>
                <c:pt idx="10">
                  <c:v>1.1370831299999999E-5</c:v>
                </c:pt>
                <c:pt idx="11">
                  <c:v>1.7857944299999999E-5</c:v>
                </c:pt>
                <c:pt idx="12">
                  <c:v>2.7344986400000001E-5</c:v>
                </c:pt>
                <c:pt idx="13">
                  <c:v>4.0825452300000001E-5</c:v>
                </c:pt>
                <c:pt idx="14">
                  <c:v>5.94280429E-5</c:v>
                </c:pt>
                <c:pt idx="15">
                  <c:v>8.43449602E-5</c:v>
                </c:pt>
                <c:pt idx="16">
                  <c:v>1.16717081E-4</c:v>
                </c:pt>
                <c:pt idx="17">
                  <c:v>1.5747724000000001E-4</c:v>
                </c:pt>
                <c:pt idx="18">
                  <c:v>2.0716205800000001E-4</c:v>
                </c:pt>
                <c:pt idx="19">
                  <c:v>2.6571338800000002E-4</c:v>
                </c:pt>
                <c:pt idx="20">
                  <c:v>3.3230024000000002E-4</c:v>
                </c:pt>
                <c:pt idx="21">
                  <c:v>4.0519840700000001E-4</c:v>
                </c:pt>
                <c:pt idx="22">
                  <c:v>4.8176515600000002E-4</c:v>
                </c:pt>
                <c:pt idx="23">
                  <c:v>5.5853867200000005E-4</c:v>
                </c:pt>
                <c:pt idx="24">
                  <c:v>6.31476532E-4</c:v>
                </c:pt>
                <c:pt idx="25">
                  <c:v>6.9632649200000003E-4</c:v>
                </c:pt>
                <c:pt idx="26">
                  <c:v>7.4910070800000004E-4</c:v>
                </c:pt>
                <c:pt idx="27">
                  <c:v>7.8660643500000002E-4</c:v>
                </c:pt>
                <c:pt idx="28">
                  <c:v>8.0697728300000002E-4</c:v>
                </c:pt>
                <c:pt idx="29">
                  <c:v>8.1015221299999998E-4</c:v>
                </c:pt>
                <c:pt idx="30">
                  <c:v>7.9826405900000001E-4</c:v>
                </c:pt>
                <c:pt idx="31">
                  <c:v>7.7592121800000005E-4</c:v>
                </c:pt>
                <c:pt idx="32">
                  <c:v>7.5038752899999998E-4</c:v>
                </c:pt>
                <c:pt idx="33">
                  <c:v>7.3167756300000005E-4</c:v>
                </c:pt>
                <c:pt idx="34">
                  <c:v>7.3257994400000004E-4</c:v>
                </c:pt>
                <c:pt idx="35">
                  <c:v>7.6859675100000001E-4</c:v>
                </c:pt>
                <c:pt idx="36">
                  <c:v>8.5774593899999997E-4</c:v>
                </c:pt>
                <c:pt idx="37">
                  <c:v>1.02012667E-3</c:v>
                </c:pt>
                <c:pt idx="38">
                  <c:v>1.27711161E-3</c:v>
                </c:pt>
                <c:pt idx="39">
                  <c:v>1.6500254900000001E-3</c:v>
                </c:pt>
                <c:pt idx="40">
                  <c:v>2.1582128299999998E-3</c:v>
                </c:pt>
                <c:pt idx="41">
                  <c:v>2.81649836E-3</c:v>
                </c:pt>
                <c:pt idx="42">
                  <c:v>3.6321955000000001E-3</c:v>
                </c:pt>
                <c:pt idx="43">
                  <c:v>4.6019969500000002E-3</c:v>
                </c:pt>
                <c:pt idx="44">
                  <c:v>5.7092476099999999E-3</c:v>
                </c:pt>
                <c:pt idx="45">
                  <c:v>6.9222038600000001E-3</c:v>
                </c:pt>
                <c:pt idx="46">
                  <c:v>8.1938784500000007E-3</c:v>
                </c:pt>
                <c:pt idx="47">
                  <c:v>9.4639291800000004E-3</c:v>
                </c:pt>
                <c:pt idx="48">
                  <c:v>1.06627743E-2</c:v>
                </c:pt>
                <c:pt idx="49">
                  <c:v>1.17177505E-2</c:v>
                </c:pt>
                <c:pt idx="50">
                  <c:v>1.2560742200000001E-2</c:v>
                </c:pt>
                <c:pt idx="51">
                  <c:v>1.31364007E-2</c:v>
                </c:pt>
                <c:pt idx="52">
                  <c:v>1.3409916900000001E-2</c:v>
                </c:pt>
                <c:pt idx="53">
                  <c:v>1.3373369499999999E-2</c:v>
                </c:pt>
                <c:pt idx="54">
                  <c:v>1.30499337E-2</c:v>
                </c:pt>
                <c:pt idx="55">
                  <c:v>1.24956461E-2</c:v>
                </c:pt>
                <c:pt idx="56">
                  <c:v>1.1798855400000001E-2</c:v>
                </c:pt>
                <c:pt idx="57">
                  <c:v>1.10778348E-2</c:v>
                </c:pt>
                <c:pt idx="58">
                  <c:v>1.0477151299999999E-2</c:v>
                </c:pt>
                <c:pt idx="59">
                  <c:v>1.0163245499999999E-2</c:v>
                </c:pt>
                <c:pt idx="60">
                  <c:v>1.03192848E-2</c:v>
                </c:pt>
                <c:pt idx="61">
                  <c:v>1.1138830400000001E-2</c:v>
                </c:pt>
                <c:pt idx="62">
                  <c:v>1.28173894E-2</c:v>
                </c:pt>
                <c:pt idx="63">
                  <c:v>1.5540718300000001E-2</c:v>
                </c:pt>
                <c:pt idx="64">
                  <c:v>1.9468979599999998E-2</c:v>
                </c:pt>
                <c:pt idx="65">
                  <c:v>2.4716624E-2</c:v>
                </c:pt>
                <c:pt idx="66">
                  <c:v>3.1329112499999999E-2</c:v>
                </c:pt>
                <c:pt idx="67">
                  <c:v>3.9259093199999998E-2</c:v>
                </c:pt>
                <c:pt idx="68">
                  <c:v>4.83460395E-2</c:v>
                </c:pt>
                <c:pt idx="69">
                  <c:v>5.8304201200000003E-2</c:v>
                </c:pt>
                <c:pt idx="70">
                  <c:v>6.8723635800000002E-2</c:v>
                </c:pt>
                <c:pt idx="71">
                  <c:v>7.90878255E-2</c:v>
                </c:pt>
                <c:pt idx="72">
                  <c:v>8.8809016199999993E-2</c:v>
                </c:pt>
                <c:pt idx="73">
                  <c:v>9.7279287899999997E-2</c:v>
                </c:pt>
                <c:pt idx="74">
                  <c:v>0.103932127</c:v>
                </c:pt>
                <c:pt idx="75">
                  <c:v>0.10830670100000001</c:v>
                </c:pt>
                <c:pt idx="76">
                  <c:v>0.11010584700000001</c:v>
                </c:pt>
                <c:pt idx="77">
                  <c:v>0.10923934</c:v>
                </c:pt>
                <c:pt idx="78">
                  <c:v>0.105846421</c:v>
                </c:pt>
                <c:pt idx="79">
                  <c:v>0.100295126</c:v>
                </c:pt>
                <c:pt idx="80">
                  <c:v>9.3160043200000001E-2</c:v>
                </c:pt>
                <c:pt idx="81">
                  <c:v>8.5183498299999993E-2</c:v>
                </c:pt>
                <c:pt idx="82">
                  <c:v>7.7227134200000006E-2</c:v>
                </c:pt>
                <c:pt idx="83">
                  <c:v>7.0220772700000003E-2</c:v>
                </c:pt>
                <c:pt idx="84">
                  <c:v>6.5113532599999996E-2</c:v>
                </c:pt>
                <c:pt idx="85">
                  <c:v>6.2828957800000002E-2</c:v>
                </c:pt>
                <c:pt idx="86">
                  <c:v>6.4222490899999998E-2</c:v>
                </c:pt>
                <c:pt idx="87">
                  <c:v>7.0037156099999998E-2</c:v>
                </c:pt>
                <c:pt idx="88">
                  <c:v>8.0852812699999999E-2</c:v>
                </c:pt>
                <c:pt idx="89">
                  <c:v>9.7026288700000005E-2</c:v>
                </c:pt>
                <c:pt idx="90">
                  <c:v>0.118623933</c:v>
                </c:pt>
                <c:pt idx="91">
                  <c:v>0.1453537</c:v>
                </c:pt>
                <c:pt idx="92">
                  <c:v>0.17650927899999999</c:v>
                </c:pt>
                <c:pt idx="93">
                  <c:v>0.21094226099999999</c:v>
                </c:pt>
                <c:pt idx="94">
                  <c:v>0.24707832299999999</c:v>
                </c:pt>
                <c:pt idx="95">
                  <c:v>0.28298904899999999</c:v>
                </c:pt>
                <c:pt idx="96">
                  <c:v>0.31652253800000002</c:v>
                </c:pt>
                <c:pt idx="97">
                  <c:v>0.34548476299999997</c:v>
                </c:pt>
                <c:pt idx="98">
                  <c:v>0.36785214500000002</c:v>
                </c:pt>
                <c:pt idx="99">
                  <c:v>0.38198678000000003</c:v>
                </c:pt>
                <c:pt idx="100">
                  <c:v>0.38682179500000002</c:v>
                </c:pt>
                <c:pt idx="101">
                  <c:v>0.38198678000000003</c:v>
                </c:pt>
                <c:pt idx="102">
                  <c:v>0.36785214500000002</c:v>
                </c:pt>
                <c:pt idx="103">
                  <c:v>0.34548476299999997</c:v>
                </c:pt>
                <c:pt idx="104">
                  <c:v>0.31652253800000002</c:v>
                </c:pt>
                <c:pt idx="105">
                  <c:v>0.28298904899999999</c:v>
                </c:pt>
                <c:pt idx="106">
                  <c:v>0.24707832299999999</c:v>
                </c:pt>
                <c:pt idx="107">
                  <c:v>0.21094226099999999</c:v>
                </c:pt>
                <c:pt idx="108">
                  <c:v>0.17650927899999999</c:v>
                </c:pt>
                <c:pt idx="109">
                  <c:v>0.1453537</c:v>
                </c:pt>
                <c:pt idx="110">
                  <c:v>0.118623933</c:v>
                </c:pt>
                <c:pt idx="111">
                  <c:v>9.7026288700000005E-2</c:v>
                </c:pt>
                <c:pt idx="112">
                  <c:v>8.0852812699999999E-2</c:v>
                </c:pt>
                <c:pt idx="113">
                  <c:v>7.0037156099999998E-2</c:v>
                </c:pt>
                <c:pt idx="114">
                  <c:v>6.4222490899999998E-2</c:v>
                </c:pt>
                <c:pt idx="115">
                  <c:v>6.2828957800000002E-2</c:v>
                </c:pt>
                <c:pt idx="116">
                  <c:v>6.5113532599999996E-2</c:v>
                </c:pt>
                <c:pt idx="117">
                  <c:v>7.0220772700000003E-2</c:v>
                </c:pt>
                <c:pt idx="118">
                  <c:v>7.7227134200000006E-2</c:v>
                </c:pt>
                <c:pt idx="119">
                  <c:v>8.5183498299999993E-2</c:v>
                </c:pt>
                <c:pt idx="120">
                  <c:v>9.3160043200000001E-2</c:v>
                </c:pt>
                <c:pt idx="121">
                  <c:v>0.100295126</c:v>
                </c:pt>
                <c:pt idx="122">
                  <c:v>0.105846421</c:v>
                </c:pt>
                <c:pt idx="123">
                  <c:v>0.10923934</c:v>
                </c:pt>
                <c:pt idx="124">
                  <c:v>0.11010584700000001</c:v>
                </c:pt>
                <c:pt idx="125">
                  <c:v>0.10830670100000001</c:v>
                </c:pt>
                <c:pt idx="126">
                  <c:v>0.103932127</c:v>
                </c:pt>
                <c:pt idx="127">
                  <c:v>9.7279287899999997E-2</c:v>
                </c:pt>
                <c:pt idx="128">
                  <c:v>8.8809016199999993E-2</c:v>
                </c:pt>
                <c:pt idx="129">
                  <c:v>7.90878255E-2</c:v>
                </c:pt>
                <c:pt idx="130">
                  <c:v>6.8723635800000002E-2</c:v>
                </c:pt>
                <c:pt idx="131">
                  <c:v>5.8304201200000003E-2</c:v>
                </c:pt>
                <c:pt idx="132">
                  <c:v>4.83460395E-2</c:v>
                </c:pt>
                <c:pt idx="133">
                  <c:v>3.9259093199999998E-2</c:v>
                </c:pt>
                <c:pt idx="134">
                  <c:v>3.1329112499999999E-2</c:v>
                </c:pt>
                <c:pt idx="135">
                  <c:v>2.4716624E-2</c:v>
                </c:pt>
                <c:pt idx="136">
                  <c:v>1.9468979599999998E-2</c:v>
                </c:pt>
                <c:pt idx="137">
                  <c:v>1.5540718300000001E-2</c:v>
                </c:pt>
                <c:pt idx="138">
                  <c:v>1.28173894E-2</c:v>
                </c:pt>
                <c:pt idx="139">
                  <c:v>1.1138830400000001E-2</c:v>
                </c:pt>
                <c:pt idx="140">
                  <c:v>1.03192848E-2</c:v>
                </c:pt>
                <c:pt idx="141">
                  <c:v>1.0163245499999999E-2</c:v>
                </c:pt>
                <c:pt idx="142">
                  <c:v>1.0477151299999999E-2</c:v>
                </c:pt>
                <c:pt idx="143">
                  <c:v>1.10778348E-2</c:v>
                </c:pt>
                <c:pt idx="144">
                  <c:v>1.1798855400000001E-2</c:v>
                </c:pt>
                <c:pt idx="145">
                  <c:v>1.24956461E-2</c:v>
                </c:pt>
                <c:pt idx="146">
                  <c:v>1.30499337E-2</c:v>
                </c:pt>
                <c:pt idx="147">
                  <c:v>1.3373369499999999E-2</c:v>
                </c:pt>
                <c:pt idx="148">
                  <c:v>1.3409916900000001E-2</c:v>
                </c:pt>
                <c:pt idx="149">
                  <c:v>1.31364007E-2</c:v>
                </c:pt>
                <c:pt idx="150">
                  <c:v>1.2560742200000001E-2</c:v>
                </c:pt>
                <c:pt idx="151">
                  <c:v>1.17177505E-2</c:v>
                </c:pt>
                <c:pt idx="152">
                  <c:v>1.06627743E-2</c:v>
                </c:pt>
                <c:pt idx="153">
                  <c:v>9.4639291800000004E-3</c:v>
                </c:pt>
                <c:pt idx="154">
                  <c:v>8.1938784500000007E-3</c:v>
                </c:pt>
                <c:pt idx="155">
                  <c:v>6.9222038600000001E-3</c:v>
                </c:pt>
                <c:pt idx="156">
                  <c:v>5.7092476099999999E-3</c:v>
                </c:pt>
                <c:pt idx="157">
                  <c:v>4.6019969500000002E-3</c:v>
                </c:pt>
                <c:pt idx="158">
                  <c:v>3.6321955000000001E-3</c:v>
                </c:pt>
                <c:pt idx="159">
                  <c:v>2.81649836E-3</c:v>
                </c:pt>
                <c:pt idx="160">
                  <c:v>2.1582128299999998E-3</c:v>
                </c:pt>
                <c:pt idx="161">
                  <c:v>1.6500254900000001E-3</c:v>
                </c:pt>
                <c:pt idx="162">
                  <c:v>1.27711161E-3</c:v>
                </c:pt>
                <c:pt idx="163">
                  <c:v>1.02012667E-3</c:v>
                </c:pt>
                <c:pt idx="164">
                  <c:v>8.5774593899999997E-4</c:v>
                </c:pt>
                <c:pt idx="165">
                  <c:v>7.6859675100000001E-4</c:v>
                </c:pt>
                <c:pt idx="166">
                  <c:v>7.3257994400000004E-4</c:v>
                </c:pt>
                <c:pt idx="167">
                  <c:v>7.3167756300000005E-4</c:v>
                </c:pt>
                <c:pt idx="168">
                  <c:v>7.5038752899999998E-4</c:v>
                </c:pt>
                <c:pt idx="169">
                  <c:v>7.7592121800000005E-4</c:v>
                </c:pt>
                <c:pt idx="170">
                  <c:v>7.9826405900000001E-4</c:v>
                </c:pt>
                <c:pt idx="171">
                  <c:v>8.1015221299999998E-4</c:v>
                </c:pt>
                <c:pt idx="172">
                  <c:v>8.0697728300000002E-4</c:v>
                </c:pt>
                <c:pt idx="173">
                  <c:v>7.8660643500000002E-4</c:v>
                </c:pt>
                <c:pt idx="174">
                  <c:v>7.4910070800000004E-4</c:v>
                </c:pt>
                <c:pt idx="175">
                  <c:v>6.9632649200000003E-4</c:v>
                </c:pt>
                <c:pt idx="176">
                  <c:v>6.31476532E-4</c:v>
                </c:pt>
                <c:pt idx="177">
                  <c:v>5.5853867200000005E-4</c:v>
                </c:pt>
                <c:pt idx="178">
                  <c:v>4.8176515600000002E-4</c:v>
                </c:pt>
                <c:pt idx="179">
                  <c:v>4.0519840700000001E-4</c:v>
                </c:pt>
                <c:pt idx="180">
                  <c:v>3.3230024000000002E-4</c:v>
                </c:pt>
                <c:pt idx="181">
                  <c:v>2.6571338800000002E-4</c:v>
                </c:pt>
                <c:pt idx="182">
                  <c:v>2.0716205800000001E-4</c:v>
                </c:pt>
                <c:pt idx="183">
                  <c:v>1.5747724000000001E-4</c:v>
                </c:pt>
                <c:pt idx="184">
                  <c:v>1.16717081E-4</c:v>
                </c:pt>
                <c:pt idx="185">
                  <c:v>8.43449602E-5</c:v>
                </c:pt>
                <c:pt idx="186">
                  <c:v>5.94280429E-5</c:v>
                </c:pt>
                <c:pt idx="187">
                  <c:v>4.0825452300000001E-5</c:v>
                </c:pt>
                <c:pt idx="188">
                  <c:v>2.7344986400000001E-5</c:v>
                </c:pt>
                <c:pt idx="189">
                  <c:v>1.7857944299999999E-5</c:v>
                </c:pt>
                <c:pt idx="190">
                  <c:v>1.1370831299999999E-5</c:v>
                </c:pt>
                <c:pt idx="191">
                  <c:v>7.0592724400000003E-6</c:v>
                </c:pt>
                <c:pt idx="192">
                  <c:v>4.2730170799999997E-6</c:v>
                </c:pt>
                <c:pt idx="193">
                  <c:v>2.5218326699999999E-6</c:v>
                </c:pt>
                <c:pt idx="194">
                  <c:v>1.4511251E-6</c:v>
                </c:pt>
                <c:pt idx="195">
                  <c:v>8.1414242400000001E-7</c:v>
                </c:pt>
                <c:pt idx="196">
                  <c:v>4.4535144299999999E-7</c:v>
                </c:pt>
                <c:pt idx="197">
                  <c:v>2.37526618E-7</c:v>
                </c:pt>
                <c:pt idx="198">
                  <c:v>1.23517545E-7</c:v>
                </c:pt>
                <c:pt idx="199">
                  <c:v>6.2625608500000004E-8</c:v>
                </c:pt>
                <c:pt idx="200">
                  <c:v>3.0958663999999998E-8</c:v>
                </c:pt>
              </c:numCache>
            </c:numRef>
          </c:yVal>
          <c:smooth val="0"/>
        </c:ser>
        <c:ser>
          <c:idx val="4"/>
          <c:order val="4"/>
          <c:tx>
            <c:strRef>
              <c:f>spectra!$R$4</c:f>
              <c:strCache>
                <c:ptCount val="1"/>
                <c:pt idx="0">
                  <c:v>T4</c:v>
                </c:pt>
              </c:strCache>
            </c:strRef>
          </c:tx>
          <c:spPr>
            <a:ln w="19050">
              <a:solidFill>
                <a:schemeClr val="tx1"/>
              </a:solidFill>
            </a:ln>
          </c:spPr>
          <c:marker>
            <c:symbol val="none"/>
          </c:marker>
          <c:xVal>
            <c:numRef>
              <c:f>spectra!$U$5:$U$205</c:f>
              <c:numCache>
                <c:formatCode>General</c:formatCode>
                <c:ptCount val="201"/>
                <c:pt idx="0">
                  <c:v>-10</c:v>
                </c:pt>
                <c:pt idx="1">
                  <c:v>-9.9</c:v>
                </c:pt>
                <c:pt idx="2">
                  <c:v>-9.8000000000000007</c:v>
                </c:pt>
                <c:pt idx="3">
                  <c:v>-9.6999999999999993</c:v>
                </c:pt>
                <c:pt idx="4">
                  <c:v>-9.6</c:v>
                </c:pt>
                <c:pt idx="5">
                  <c:v>-9.5</c:v>
                </c:pt>
                <c:pt idx="6">
                  <c:v>-9.4</c:v>
                </c:pt>
                <c:pt idx="7">
                  <c:v>-9.3000000000000007</c:v>
                </c:pt>
                <c:pt idx="8">
                  <c:v>-9.1999999999999993</c:v>
                </c:pt>
                <c:pt idx="9">
                  <c:v>-9.1</c:v>
                </c:pt>
                <c:pt idx="10">
                  <c:v>-9</c:v>
                </c:pt>
                <c:pt idx="11">
                  <c:v>-8.9</c:v>
                </c:pt>
                <c:pt idx="12">
                  <c:v>-8.8000000000000007</c:v>
                </c:pt>
                <c:pt idx="13">
                  <c:v>-8.6999999999999993</c:v>
                </c:pt>
                <c:pt idx="14">
                  <c:v>-8.6</c:v>
                </c:pt>
                <c:pt idx="15">
                  <c:v>-8.5</c:v>
                </c:pt>
                <c:pt idx="16">
                  <c:v>-8.4</c:v>
                </c:pt>
                <c:pt idx="17">
                  <c:v>-8.3000000000000007</c:v>
                </c:pt>
                <c:pt idx="18">
                  <c:v>-8.1999999999999993</c:v>
                </c:pt>
                <c:pt idx="19">
                  <c:v>-8.1</c:v>
                </c:pt>
                <c:pt idx="20">
                  <c:v>-8</c:v>
                </c:pt>
                <c:pt idx="21">
                  <c:v>-7.9</c:v>
                </c:pt>
                <c:pt idx="22">
                  <c:v>-7.8</c:v>
                </c:pt>
                <c:pt idx="23">
                  <c:v>-7.7</c:v>
                </c:pt>
                <c:pt idx="24">
                  <c:v>-7.6</c:v>
                </c:pt>
                <c:pt idx="25">
                  <c:v>-7.5</c:v>
                </c:pt>
                <c:pt idx="26">
                  <c:v>-7.4</c:v>
                </c:pt>
                <c:pt idx="27">
                  <c:v>-7.3</c:v>
                </c:pt>
                <c:pt idx="28">
                  <c:v>-7.2</c:v>
                </c:pt>
                <c:pt idx="29">
                  <c:v>-7.1</c:v>
                </c:pt>
                <c:pt idx="30">
                  <c:v>-7</c:v>
                </c:pt>
                <c:pt idx="31">
                  <c:v>-6.9</c:v>
                </c:pt>
                <c:pt idx="32">
                  <c:v>-6.8</c:v>
                </c:pt>
                <c:pt idx="33">
                  <c:v>-6.7</c:v>
                </c:pt>
                <c:pt idx="34">
                  <c:v>-6.6</c:v>
                </c:pt>
                <c:pt idx="35">
                  <c:v>-6.5</c:v>
                </c:pt>
                <c:pt idx="36">
                  <c:v>-6.4</c:v>
                </c:pt>
                <c:pt idx="37">
                  <c:v>-6.3</c:v>
                </c:pt>
                <c:pt idx="38">
                  <c:v>-6.2</c:v>
                </c:pt>
                <c:pt idx="39">
                  <c:v>-6.1</c:v>
                </c:pt>
                <c:pt idx="40">
                  <c:v>-6</c:v>
                </c:pt>
                <c:pt idx="41">
                  <c:v>-5.9</c:v>
                </c:pt>
                <c:pt idx="42">
                  <c:v>-5.8</c:v>
                </c:pt>
                <c:pt idx="43">
                  <c:v>-5.7</c:v>
                </c:pt>
                <c:pt idx="44">
                  <c:v>-5.6</c:v>
                </c:pt>
                <c:pt idx="45">
                  <c:v>-5.5</c:v>
                </c:pt>
                <c:pt idx="46">
                  <c:v>-5.4</c:v>
                </c:pt>
                <c:pt idx="47">
                  <c:v>-5.3</c:v>
                </c:pt>
                <c:pt idx="48">
                  <c:v>-5.2</c:v>
                </c:pt>
                <c:pt idx="49">
                  <c:v>-5.0999999999999996</c:v>
                </c:pt>
                <c:pt idx="50">
                  <c:v>-5</c:v>
                </c:pt>
                <c:pt idx="51">
                  <c:v>-4.9000000000000004</c:v>
                </c:pt>
                <c:pt idx="52">
                  <c:v>-4.8</c:v>
                </c:pt>
                <c:pt idx="53">
                  <c:v>-4.7</c:v>
                </c:pt>
                <c:pt idx="54">
                  <c:v>-4.5999999999999996</c:v>
                </c:pt>
                <c:pt idx="55">
                  <c:v>-4.5</c:v>
                </c:pt>
                <c:pt idx="56">
                  <c:v>-4.4000000000000004</c:v>
                </c:pt>
                <c:pt idx="57">
                  <c:v>-4.3</c:v>
                </c:pt>
                <c:pt idx="58">
                  <c:v>-4.2</c:v>
                </c:pt>
                <c:pt idx="59">
                  <c:v>-4.0999999999999996</c:v>
                </c:pt>
                <c:pt idx="60">
                  <c:v>-4</c:v>
                </c:pt>
                <c:pt idx="61">
                  <c:v>-3.9</c:v>
                </c:pt>
                <c:pt idx="62">
                  <c:v>-3.8</c:v>
                </c:pt>
                <c:pt idx="63">
                  <c:v>-3.7</c:v>
                </c:pt>
                <c:pt idx="64">
                  <c:v>-3.6</c:v>
                </c:pt>
                <c:pt idx="65">
                  <c:v>-3.5</c:v>
                </c:pt>
                <c:pt idx="66">
                  <c:v>-3.4</c:v>
                </c:pt>
                <c:pt idx="67">
                  <c:v>-3.3</c:v>
                </c:pt>
                <c:pt idx="68">
                  <c:v>-3.2</c:v>
                </c:pt>
                <c:pt idx="69">
                  <c:v>-3.1</c:v>
                </c:pt>
                <c:pt idx="70">
                  <c:v>-3</c:v>
                </c:pt>
                <c:pt idx="71">
                  <c:v>-2.9</c:v>
                </c:pt>
                <c:pt idx="72">
                  <c:v>-2.8</c:v>
                </c:pt>
                <c:pt idx="73">
                  <c:v>-2.7</c:v>
                </c:pt>
                <c:pt idx="74">
                  <c:v>-2.6</c:v>
                </c:pt>
                <c:pt idx="75">
                  <c:v>-2.5</c:v>
                </c:pt>
                <c:pt idx="76">
                  <c:v>-2.4</c:v>
                </c:pt>
                <c:pt idx="77">
                  <c:v>-2.2999999999999998</c:v>
                </c:pt>
                <c:pt idx="78">
                  <c:v>-2.2000000000000002</c:v>
                </c:pt>
                <c:pt idx="79">
                  <c:v>-2.1</c:v>
                </c:pt>
                <c:pt idx="80">
                  <c:v>-2</c:v>
                </c:pt>
                <c:pt idx="81">
                  <c:v>-1.9</c:v>
                </c:pt>
                <c:pt idx="82">
                  <c:v>-1.8</c:v>
                </c:pt>
                <c:pt idx="83">
                  <c:v>-1.7</c:v>
                </c:pt>
                <c:pt idx="84">
                  <c:v>-1.6</c:v>
                </c:pt>
                <c:pt idx="85">
                  <c:v>-1.5</c:v>
                </c:pt>
                <c:pt idx="86">
                  <c:v>-1.4</c:v>
                </c:pt>
                <c:pt idx="87">
                  <c:v>-1.3</c:v>
                </c:pt>
                <c:pt idx="88">
                  <c:v>-1.2</c:v>
                </c:pt>
                <c:pt idx="89">
                  <c:v>-1.1000000000000001</c:v>
                </c:pt>
                <c:pt idx="90">
                  <c:v>-1</c:v>
                </c:pt>
                <c:pt idx="91">
                  <c:v>-0.9</c:v>
                </c:pt>
                <c:pt idx="92">
                  <c:v>-0.8</c:v>
                </c:pt>
                <c:pt idx="93">
                  <c:v>-0.7</c:v>
                </c:pt>
                <c:pt idx="94">
                  <c:v>-0.6</c:v>
                </c:pt>
                <c:pt idx="95">
                  <c:v>-0.5</c:v>
                </c:pt>
                <c:pt idx="96">
                  <c:v>-0.4</c:v>
                </c:pt>
                <c:pt idx="97">
                  <c:v>-0.3</c:v>
                </c:pt>
                <c:pt idx="98">
                  <c:v>-0.2</c:v>
                </c:pt>
                <c:pt idx="99">
                  <c:v>-0.1</c:v>
                </c:pt>
                <c:pt idx="100">
                  <c:v>0</c:v>
                </c:pt>
                <c:pt idx="101">
                  <c:v>0.1</c:v>
                </c:pt>
                <c:pt idx="102">
                  <c:v>0.2</c:v>
                </c:pt>
                <c:pt idx="103">
                  <c:v>0.3</c:v>
                </c:pt>
                <c:pt idx="104">
                  <c:v>0.4</c:v>
                </c:pt>
                <c:pt idx="105">
                  <c:v>0.5</c:v>
                </c:pt>
                <c:pt idx="106">
                  <c:v>0.6</c:v>
                </c:pt>
                <c:pt idx="107">
                  <c:v>0.7</c:v>
                </c:pt>
                <c:pt idx="108">
                  <c:v>0.8</c:v>
                </c:pt>
                <c:pt idx="109">
                  <c:v>0.9</c:v>
                </c:pt>
                <c:pt idx="110">
                  <c:v>1</c:v>
                </c:pt>
                <c:pt idx="111">
                  <c:v>1.1000000000000001</c:v>
                </c:pt>
                <c:pt idx="112">
                  <c:v>1.2</c:v>
                </c:pt>
                <c:pt idx="113">
                  <c:v>1.3</c:v>
                </c:pt>
                <c:pt idx="114">
                  <c:v>1.4</c:v>
                </c:pt>
                <c:pt idx="115">
                  <c:v>1.5</c:v>
                </c:pt>
                <c:pt idx="116">
                  <c:v>1.6</c:v>
                </c:pt>
                <c:pt idx="117">
                  <c:v>1.7</c:v>
                </c:pt>
                <c:pt idx="118">
                  <c:v>1.8</c:v>
                </c:pt>
                <c:pt idx="119">
                  <c:v>1.9</c:v>
                </c:pt>
                <c:pt idx="120">
                  <c:v>2</c:v>
                </c:pt>
                <c:pt idx="121">
                  <c:v>2.1</c:v>
                </c:pt>
                <c:pt idx="122">
                  <c:v>2.2000000000000002</c:v>
                </c:pt>
                <c:pt idx="123">
                  <c:v>2.2999999999999998</c:v>
                </c:pt>
                <c:pt idx="124">
                  <c:v>2.4</c:v>
                </c:pt>
                <c:pt idx="125">
                  <c:v>2.5</c:v>
                </c:pt>
                <c:pt idx="126">
                  <c:v>2.6</c:v>
                </c:pt>
                <c:pt idx="127">
                  <c:v>2.7</c:v>
                </c:pt>
                <c:pt idx="128">
                  <c:v>2.8</c:v>
                </c:pt>
                <c:pt idx="129">
                  <c:v>2.9</c:v>
                </c:pt>
                <c:pt idx="130">
                  <c:v>3</c:v>
                </c:pt>
                <c:pt idx="131">
                  <c:v>3.1</c:v>
                </c:pt>
                <c:pt idx="132">
                  <c:v>3.2</c:v>
                </c:pt>
                <c:pt idx="133">
                  <c:v>3.3</c:v>
                </c:pt>
                <c:pt idx="134">
                  <c:v>3.4</c:v>
                </c:pt>
                <c:pt idx="135">
                  <c:v>3.5</c:v>
                </c:pt>
                <c:pt idx="136">
                  <c:v>3.6</c:v>
                </c:pt>
                <c:pt idx="137">
                  <c:v>3.7</c:v>
                </c:pt>
                <c:pt idx="138">
                  <c:v>3.8</c:v>
                </c:pt>
                <c:pt idx="139">
                  <c:v>3.9</c:v>
                </c:pt>
                <c:pt idx="140">
                  <c:v>4</c:v>
                </c:pt>
                <c:pt idx="141">
                  <c:v>4.0999999999999996</c:v>
                </c:pt>
                <c:pt idx="142">
                  <c:v>4.2</c:v>
                </c:pt>
                <c:pt idx="143">
                  <c:v>4.3</c:v>
                </c:pt>
                <c:pt idx="144">
                  <c:v>4.4000000000000004</c:v>
                </c:pt>
                <c:pt idx="145">
                  <c:v>4.5</c:v>
                </c:pt>
                <c:pt idx="146">
                  <c:v>4.5999999999999996</c:v>
                </c:pt>
                <c:pt idx="147">
                  <c:v>4.7</c:v>
                </c:pt>
                <c:pt idx="148">
                  <c:v>4.8</c:v>
                </c:pt>
                <c:pt idx="149">
                  <c:v>4.9000000000000004</c:v>
                </c:pt>
                <c:pt idx="150">
                  <c:v>5</c:v>
                </c:pt>
                <c:pt idx="151">
                  <c:v>5.0999999999999996</c:v>
                </c:pt>
                <c:pt idx="152">
                  <c:v>5.2</c:v>
                </c:pt>
                <c:pt idx="153">
                  <c:v>5.3</c:v>
                </c:pt>
                <c:pt idx="154">
                  <c:v>5.4</c:v>
                </c:pt>
                <c:pt idx="155">
                  <c:v>5.5</c:v>
                </c:pt>
                <c:pt idx="156">
                  <c:v>5.6</c:v>
                </c:pt>
                <c:pt idx="157">
                  <c:v>5.7</c:v>
                </c:pt>
                <c:pt idx="158">
                  <c:v>5.8</c:v>
                </c:pt>
                <c:pt idx="159">
                  <c:v>5.9</c:v>
                </c:pt>
                <c:pt idx="160">
                  <c:v>6</c:v>
                </c:pt>
                <c:pt idx="161">
                  <c:v>6.1</c:v>
                </c:pt>
                <c:pt idx="162">
                  <c:v>6.2</c:v>
                </c:pt>
                <c:pt idx="163">
                  <c:v>6.3</c:v>
                </c:pt>
                <c:pt idx="164">
                  <c:v>6.4</c:v>
                </c:pt>
                <c:pt idx="165">
                  <c:v>6.5</c:v>
                </c:pt>
                <c:pt idx="166">
                  <c:v>6.6</c:v>
                </c:pt>
                <c:pt idx="167">
                  <c:v>6.7</c:v>
                </c:pt>
                <c:pt idx="168">
                  <c:v>6.8</c:v>
                </c:pt>
                <c:pt idx="169">
                  <c:v>6.9</c:v>
                </c:pt>
                <c:pt idx="170">
                  <c:v>7</c:v>
                </c:pt>
                <c:pt idx="171">
                  <c:v>7.1</c:v>
                </c:pt>
                <c:pt idx="172">
                  <c:v>7.2</c:v>
                </c:pt>
                <c:pt idx="173">
                  <c:v>7.3</c:v>
                </c:pt>
                <c:pt idx="174">
                  <c:v>7.4</c:v>
                </c:pt>
                <c:pt idx="175">
                  <c:v>7.5</c:v>
                </c:pt>
                <c:pt idx="176">
                  <c:v>7.6</c:v>
                </c:pt>
                <c:pt idx="177">
                  <c:v>7.7</c:v>
                </c:pt>
                <c:pt idx="178">
                  <c:v>7.8</c:v>
                </c:pt>
                <c:pt idx="179">
                  <c:v>7.9</c:v>
                </c:pt>
                <c:pt idx="180">
                  <c:v>8</c:v>
                </c:pt>
                <c:pt idx="181">
                  <c:v>8.1</c:v>
                </c:pt>
                <c:pt idx="182">
                  <c:v>8.1999999999999993</c:v>
                </c:pt>
                <c:pt idx="183">
                  <c:v>8.3000000000000007</c:v>
                </c:pt>
                <c:pt idx="184">
                  <c:v>8.4</c:v>
                </c:pt>
                <c:pt idx="185">
                  <c:v>8.5</c:v>
                </c:pt>
                <c:pt idx="186">
                  <c:v>8.6</c:v>
                </c:pt>
                <c:pt idx="187">
                  <c:v>8.6999999999999993</c:v>
                </c:pt>
                <c:pt idx="188">
                  <c:v>8.8000000000000007</c:v>
                </c:pt>
                <c:pt idx="189">
                  <c:v>8.9</c:v>
                </c:pt>
                <c:pt idx="190">
                  <c:v>9</c:v>
                </c:pt>
                <c:pt idx="191">
                  <c:v>9.1</c:v>
                </c:pt>
                <c:pt idx="192">
                  <c:v>9.1999999999999993</c:v>
                </c:pt>
                <c:pt idx="193">
                  <c:v>9.3000000000000007</c:v>
                </c:pt>
                <c:pt idx="194">
                  <c:v>9.4</c:v>
                </c:pt>
                <c:pt idx="195">
                  <c:v>9.5</c:v>
                </c:pt>
                <c:pt idx="196">
                  <c:v>9.6</c:v>
                </c:pt>
                <c:pt idx="197">
                  <c:v>9.6999999999999993</c:v>
                </c:pt>
                <c:pt idx="198">
                  <c:v>9.8000000000000007</c:v>
                </c:pt>
                <c:pt idx="199">
                  <c:v>9.9</c:v>
                </c:pt>
                <c:pt idx="200">
                  <c:v>10</c:v>
                </c:pt>
              </c:numCache>
            </c:numRef>
          </c:xVal>
          <c:yVal>
            <c:numRef>
              <c:f>spectra!$R$5:$R$205</c:f>
              <c:numCache>
                <c:formatCode>General</c:formatCode>
                <c:ptCount val="201"/>
                <c:pt idx="0">
                  <c:v>0.20000000528232198</c:v>
                </c:pt>
                <c:pt idx="1">
                  <c:v>0.20000001068549431</c:v>
                </c:pt>
                <c:pt idx="2">
                  <c:v>0.20000002107518081</c:v>
                </c:pt>
                <c:pt idx="3">
                  <c:v>0.20000004052797871</c:v>
                </c:pt>
                <c:pt idx="4">
                  <c:v>0.20000007598808911</c:v>
                </c:pt>
                <c:pt idx="5">
                  <c:v>0.20000013891305002</c:v>
                </c:pt>
                <c:pt idx="6">
                  <c:v>0.20000024759821902</c:v>
                </c:pt>
                <c:pt idx="7">
                  <c:v>0.20000043028770201</c:v>
                </c:pt>
                <c:pt idx="8">
                  <c:v>0.20000072908355401</c:v>
                </c:pt>
                <c:pt idx="9">
                  <c:v>0.20000120448842001</c:v>
                </c:pt>
                <c:pt idx="10">
                  <c:v>0.20000194014829001</c:v>
                </c:pt>
                <c:pt idx="11">
                  <c:v>0.20000304701236002</c:v>
                </c:pt>
                <c:pt idx="12">
                  <c:v>0.20000466574007</c:v>
                </c:pt>
                <c:pt idx="13">
                  <c:v>0.20000696584771002</c:v>
                </c:pt>
                <c:pt idx="14">
                  <c:v>0.20001013992300001</c:v>
                </c:pt>
                <c:pt idx="15">
                  <c:v>0.20001439139340002</c:v>
                </c:pt>
                <c:pt idx="16">
                  <c:v>0.20001991493970001</c:v>
                </c:pt>
                <c:pt idx="17">
                  <c:v>0.20002686977090001</c:v>
                </c:pt>
                <c:pt idx="18">
                  <c:v>0.20003534754880001</c:v>
                </c:pt>
                <c:pt idx="19">
                  <c:v>0.20004533857450002</c:v>
                </c:pt>
                <c:pt idx="20">
                  <c:v>0.20005670153970001</c:v>
                </c:pt>
                <c:pt idx="21">
                  <c:v>0.20006914325440001</c:v>
                </c:pt>
                <c:pt idx="22">
                  <c:v>0.20008221483970001</c:v>
                </c:pt>
                <c:pt idx="23">
                  <c:v>0.2000953296479</c:v>
                </c:pt>
                <c:pt idx="24">
                  <c:v>0.200107805656</c:v>
                </c:pt>
                <c:pt idx="25">
                  <c:v>0.20011893168600001</c:v>
                </c:pt>
                <c:pt idx="26">
                  <c:v>0.20012805324800001</c:v>
                </c:pt>
                <c:pt idx="27">
                  <c:v>0.20013467100400001</c:v>
                </c:pt>
                <c:pt idx="28">
                  <c:v>0.20013854360700001</c:v>
                </c:pt>
                <c:pt idx="29">
                  <c:v>0.20013978740500002</c:v>
                </c:pt>
                <c:pt idx="30">
                  <c:v>0.20013896798400002</c:v>
                </c:pt>
                <c:pt idx="31">
                  <c:v>0.200137181799</c:v>
                </c:pt>
                <c:pt idx="32">
                  <c:v>0.20013612873100001</c:v>
                </c:pt>
                <c:pt idx="33">
                  <c:v>0.20013817649400001</c:v>
                </c:pt>
                <c:pt idx="34">
                  <c:v>0.200146414154</c:v>
                </c:pt>
                <c:pt idx="35">
                  <c:v>0.20016468405200002</c:v>
                </c:pt>
                <c:pt idx="36">
                  <c:v>0.200197570366</c:v>
                </c:pt>
                <c:pt idx="37">
                  <c:v>0.200250311131</c:v>
                </c:pt>
                <c:pt idx="38">
                  <c:v>0.20032859296700001</c:v>
                </c:pt>
                <c:pt idx="39">
                  <c:v>0.20043818908000002</c:v>
                </c:pt>
                <c:pt idx="40">
                  <c:v>0.20058441550900002</c:v>
                </c:pt>
                <c:pt idx="41">
                  <c:v>0.20077141008800001</c:v>
                </c:pt>
                <c:pt idx="42">
                  <c:v>0.20100128149000002</c:v>
                </c:pt>
                <c:pt idx="43">
                  <c:v>0.20127322535</c:v>
                </c:pt>
                <c:pt idx="44">
                  <c:v>0.20158275027</c:v>
                </c:pt>
                <c:pt idx="45">
                  <c:v>0.20192118469000001</c:v>
                </c:pt>
                <c:pt idx="46">
                  <c:v>0.20227563464000001</c:v>
                </c:pt>
                <c:pt idx="47">
                  <c:v>0.20262952372000001</c:v>
                </c:pt>
                <c:pt idx="48">
                  <c:v>0.20296377245000002</c:v>
                </c:pt>
                <c:pt idx="49">
                  <c:v>0.20325857563000002</c:v>
                </c:pt>
                <c:pt idx="50">
                  <c:v>0.20349563408000002</c:v>
                </c:pt>
                <c:pt idx="51">
                  <c:v>0.20366061649</c:v>
                </c:pt>
                <c:pt idx="52">
                  <c:v>0.20374559091000002</c:v>
                </c:pt>
                <c:pt idx="53">
                  <c:v>0.20375118546000001</c:v>
                </c:pt>
                <c:pt idx="54">
                  <c:v>0.20368831038000001</c:v>
                </c:pt>
                <c:pt idx="55">
                  <c:v>0.20357937663</c:v>
                </c:pt>
                <c:pt idx="56">
                  <c:v>0.20345904368000001</c:v>
                </c:pt>
                <c:pt idx="57">
                  <c:v>0.20337457998</c:v>
                </c:pt>
                <c:pt idx="58">
                  <c:v>0.20338589088</c:v>
                </c:pt>
                <c:pt idx="59">
                  <c:v>0.20356514834</c:v>
                </c:pt>
                <c:pt idx="60">
                  <c:v>0.20399576315000001</c:v>
                </c:pt>
                <c:pt idx="61">
                  <c:v>0.20477022696000002</c:v>
                </c:pt>
                <c:pt idx="62">
                  <c:v>0.20598619742000002</c:v>
                </c:pt>
                <c:pt idx="63">
                  <c:v>0.20774019694000001</c:v>
                </c:pt>
                <c:pt idx="64">
                  <c:v>0.21011851980000001</c:v>
                </c:pt>
                <c:pt idx="65">
                  <c:v>0.21318542740000002</c:v>
                </c:pt>
                <c:pt idx="66">
                  <c:v>0.21696942050000001</c:v>
                </c:pt>
                <c:pt idx="67">
                  <c:v>0.2214491952</c:v>
                </c:pt>
                <c:pt idx="68">
                  <c:v>0.2265416234</c:v>
                </c:pt>
                <c:pt idx="69">
                  <c:v>0.23209452690000001</c:v>
                </c:pt>
                <c:pt idx="70">
                  <c:v>0.23788693060000002</c:v>
                </c:pt>
                <c:pt idx="71">
                  <c:v>0.24363876570000001</c:v>
                </c:pt>
                <c:pt idx="72">
                  <c:v>0.24903068850000001</c:v>
                </c:pt>
                <c:pt idx="73">
                  <c:v>0.25373298080000001</c:v>
                </c:pt>
                <c:pt idx="74">
                  <c:v>0.25744076329999999</c:v>
                </c:pt>
                <c:pt idx="75">
                  <c:v>0.25991139600000002</c:v>
                </c:pt>
                <c:pt idx="76">
                  <c:v>0.26099934790000001</c:v>
                </c:pt>
                <c:pt idx="77">
                  <c:v>0.26068418360000001</c:v>
                </c:pt>
                <c:pt idx="78">
                  <c:v>0.25908861110000003</c:v>
                </c:pt>
                <c:pt idx="79">
                  <c:v>0.25648542690000004</c:v>
                </c:pt>
                <c:pt idx="80">
                  <c:v>0.25329416469999999</c:v>
                </c:pt>
                <c:pt idx="81">
                  <c:v>0.2500697019</c:v>
                </c:pt>
                <c:pt idx="82">
                  <c:v>0.24748550430000002</c:v>
                </c:pt>
                <c:pt idx="83">
                  <c:v>0.24631337410000001</c:v>
                </c:pt>
                <c:pt idx="84">
                  <c:v>0.2473996772</c:v>
                </c:pt>
                <c:pt idx="85">
                  <c:v>0.25163562360000002</c:v>
                </c:pt>
                <c:pt idx="86">
                  <c:v>0.25991712049999999</c:v>
                </c:pt>
                <c:pt idx="87">
                  <c:v>0.27308898339999998</c:v>
                </c:pt>
                <c:pt idx="88">
                  <c:v>0.29186966450000001</c:v>
                </c:pt>
                <c:pt idx="89">
                  <c:v>0.31675647000000001</c:v>
                </c:pt>
                <c:pt idx="90">
                  <c:v>0.34791716299999997</c:v>
                </c:pt>
                <c:pt idx="91">
                  <c:v>0.385080753</c:v>
                </c:pt>
                <c:pt idx="92">
                  <c:v>0.42744650299999998</c:v>
                </c:pt>
                <c:pt idx="93">
                  <c:v>0.47363358500000002</c:v>
                </c:pt>
                <c:pt idx="94">
                  <c:v>0.52169281999999995</c:v>
                </c:pt>
                <c:pt idx="95">
                  <c:v>0.569195373</c:v>
                </c:pt>
                <c:pt idx="96">
                  <c:v>0.613401733</c:v>
                </c:pt>
                <c:pt idx="97">
                  <c:v>0.65149939800000001</c:v>
                </c:pt>
                <c:pt idx="98">
                  <c:v>0.68088270700000009</c:v>
                </c:pt>
                <c:pt idx="99">
                  <c:v>0.69943659700000005</c:v>
                </c:pt>
                <c:pt idx="100">
                  <c:v>0.70578106000000007</c:v>
                </c:pt>
                <c:pt idx="101">
                  <c:v>0.69943659700000005</c:v>
                </c:pt>
                <c:pt idx="102">
                  <c:v>0.68088270700000009</c:v>
                </c:pt>
                <c:pt idx="103">
                  <c:v>0.65149939800000001</c:v>
                </c:pt>
                <c:pt idx="104">
                  <c:v>0.613401733</c:v>
                </c:pt>
                <c:pt idx="105">
                  <c:v>0.569195373</c:v>
                </c:pt>
                <c:pt idx="106">
                  <c:v>0.52169281999999995</c:v>
                </c:pt>
                <c:pt idx="107">
                  <c:v>0.47363358500000002</c:v>
                </c:pt>
                <c:pt idx="108">
                  <c:v>0.42744650299999998</c:v>
                </c:pt>
                <c:pt idx="109">
                  <c:v>0.385080753</c:v>
                </c:pt>
                <c:pt idx="110">
                  <c:v>0.34791716299999997</c:v>
                </c:pt>
                <c:pt idx="111">
                  <c:v>0.31675647000000001</c:v>
                </c:pt>
                <c:pt idx="112">
                  <c:v>0.29186966450000001</c:v>
                </c:pt>
                <c:pt idx="113">
                  <c:v>0.27308898339999998</c:v>
                </c:pt>
                <c:pt idx="114">
                  <c:v>0.25991712049999999</c:v>
                </c:pt>
                <c:pt idx="115">
                  <c:v>0.25163562360000002</c:v>
                </c:pt>
                <c:pt idx="116">
                  <c:v>0.2473996772</c:v>
                </c:pt>
                <c:pt idx="117">
                  <c:v>0.24631337410000001</c:v>
                </c:pt>
                <c:pt idx="118">
                  <c:v>0.24748550430000002</c:v>
                </c:pt>
                <c:pt idx="119">
                  <c:v>0.2500697019</c:v>
                </c:pt>
                <c:pt idx="120">
                  <c:v>0.25329416469999999</c:v>
                </c:pt>
                <c:pt idx="121">
                  <c:v>0.25648542690000004</c:v>
                </c:pt>
                <c:pt idx="122">
                  <c:v>0.25908861110000003</c:v>
                </c:pt>
                <c:pt idx="123">
                  <c:v>0.26068418360000001</c:v>
                </c:pt>
                <c:pt idx="124">
                  <c:v>0.26099934790000001</c:v>
                </c:pt>
                <c:pt idx="125">
                  <c:v>0.25991139600000002</c:v>
                </c:pt>
                <c:pt idx="126">
                  <c:v>0.25744076329999999</c:v>
                </c:pt>
                <c:pt idx="127">
                  <c:v>0.25373298080000001</c:v>
                </c:pt>
                <c:pt idx="128">
                  <c:v>0.24903068850000001</c:v>
                </c:pt>
                <c:pt idx="129">
                  <c:v>0.24363876570000001</c:v>
                </c:pt>
                <c:pt idx="130">
                  <c:v>0.23788693060000002</c:v>
                </c:pt>
                <c:pt idx="131">
                  <c:v>0.23209452690000001</c:v>
                </c:pt>
                <c:pt idx="132">
                  <c:v>0.2265416234</c:v>
                </c:pt>
                <c:pt idx="133">
                  <c:v>0.2214491952</c:v>
                </c:pt>
                <c:pt idx="134">
                  <c:v>0.21696942050000001</c:v>
                </c:pt>
                <c:pt idx="135">
                  <c:v>0.21318542740000002</c:v>
                </c:pt>
                <c:pt idx="136">
                  <c:v>0.21011851980000001</c:v>
                </c:pt>
                <c:pt idx="137">
                  <c:v>0.20774019694000001</c:v>
                </c:pt>
                <c:pt idx="138">
                  <c:v>0.20598619742000002</c:v>
                </c:pt>
                <c:pt idx="139">
                  <c:v>0.20477022696000002</c:v>
                </c:pt>
                <c:pt idx="140">
                  <c:v>0.20399576315000001</c:v>
                </c:pt>
                <c:pt idx="141">
                  <c:v>0.20356514834</c:v>
                </c:pt>
                <c:pt idx="142">
                  <c:v>0.20338589088</c:v>
                </c:pt>
                <c:pt idx="143">
                  <c:v>0.20337457998</c:v>
                </c:pt>
                <c:pt idx="144">
                  <c:v>0.20345904368000001</c:v>
                </c:pt>
                <c:pt idx="145">
                  <c:v>0.20357937663</c:v>
                </c:pt>
                <c:pt idx="146">
                  <c:v>0.20368831038000001</c:v>
                </c:pt>
                <c:pt idx="147">
                  <c:v>0.20375118546000001</c:v>
                </c:pt>
                <c:pt idx="148">
                  <c:v>0.20374559091000002</c:v>
                </c:pt>
                <c:pt idx="149">
                  <c:v>0.20366061649</c:v>
                </c:pt>
                <c:pt idx="150">
                  <c:v>0.20349563408000002</c:v>
                </c:pt>
                <c:pt idx="151">
                  <c:v>0.20325857563000002</c:v>
                </c:pt>
                <c:pt idx="152">
                  <c:v>0.20296377245000002</c:v>
                </c:pt>
                <c:pt idx="153">
                  <c:v>0.20262952372000001</c:v>
                </c:pt>
                <c:pt idx="154">
                  <c:v>0.20227563464000001</c:v>
                </c:pt>
                <c:pt idx="155">
                  <c:v>0.20192118469000001</c:v>
                </c:pt>
                <c:pt idx="156">
                  <c:v>0.20158275027</c:v>
                </c:pt>
                <c:pt idx="157">
                  <c:v>0.20127322535</c:v>
                </c:pt>
                <c:pt idx="158">
                  <c:v>0.20100128149000002</c:v>
                </c:pt>
                <c:pt idx="159">
                  <c:v>0.20077141008800001</c:v>
                </c:pt>
                <c:pt idx="160">
                  <c:v>0.20058441550900002</c:v>
                </c:pt>
                <c:pt idx="161">
                  <c:v>0.20043818908000002</c:v>
                </c:pt>
                <c:pt idx="162">
                  <c:v>0.20032859296700001</c:v>
                </c:pt>
                <c:pt idx="163">
                  <c:v>0.200250311131</c:v>
                </c:pt>
                <c:pt idx="164">
                  <c:v>0.200197570366</c:v>
                </c:pt>
                <c:pt idx="165">
                  <c:v>0.20016468405200002</c:v>
                </c:pt>
                <c:pt idx="166">
                  <c:v>0.200146414154</c:v>
                </c:pt>
                <c:pt idx="167">
                  <c:v>0.20013817649400001</c:v>
                </c:pt>
                <c:pt idx="168">
                  <c:v>0.20013612873100001</c:v>
                </c:pt>
                <c:pt idx="169">
                  <c:v>0.200137181799</c:v>
                </c:pt>
                <c:pt idx="170">
                  <c:v>0.20013896798400002</c:v>
                </c:pt>
                <c:pt idx="171">
                  <c:v>0.20013978740500002</c:v>
                </c:pt>
                <c:pt idx="172">
                  <c:v>0.20013854360700001</c:v>
                </c:pt>
                <c:pt idx="173">
                  <c:v>0.20013467100400001</c:v>
                </c:pt>
                <c:pt idx="174">
                  <c:v>0.20012805324800001</c:v>
                </c:pt>
                <c:pt idx="175">
                  <c:v>0.20011893168600001</c:v>
                </c:pt>
                <c:pt idx="176">
                  <c:v>0.200107805656</c:v>
                </c:pt>
                <c:pt idx="177">
                  <c:v>0.2000953296479</c:v>
                </c:pt>
                <c:pt idx="178">
                  <c:v>0.20008221483970001</c:v>
                </c:pt>
                <c:pt idx="179">
                  <c:v>0.20006914325440001</c:v>
                </c:pt>
                <c:pt idx="180">
                  <c:v>0.20005670153970001</c:v>
                </c:pt>
                <c:pt idx="181">
                  <c:v>0.20004533857450002</c:v>
                </c:pt>
                <c:pt idx="182">
                  <c:v>0.20003534754880001</c:v>
                </c:pt>
                <c:pt idx="183">
                  <c:v>0.20002686977090001</c:v>
                </c:pt>
                <c:pt idx="184">
                  <c:v>0.20001991493970001</c:v>
                </c:pt>
                <c:pt idx="185">
                  <c:v>0.20001439139340002</c:v>
                </c:pt>
                <c:pt idx="186">
                  <c:v>0.20001013992300001</c:v>
                </c:pt>
                <c:pt idx="187">
                  <c:v>0.20000696584771002</c:v>
                </c:pt>
                <c:pt idx="188">
                  <c:v>0.20000466574007</c:v>
                </c:pt>
                <c:pt idx="189">
                  <c:v>0.20000304701236002</c:v>
                </c:pt>
                <c:pt idx="190">
                  <c:v>0.20000194014829001</c:v>
                </c:pt>
                <c:pt idx="191">
                  <c:v>0.20000120448842001</c:v>
                </c:pt>
                <c:pt idx="192">
                  <c:v>0.20000072908355401</c:v>
                </c:pt>
                <c:pt idx="193">
                  <c:v>0.20000043028770201</c:v>
                </c:pt>
                <c:pt idx="194">
                  <c:v>0.20000024759821902</c:v>
                </c:pt>
                <c:pt idx="195">
                  <c:v>0.20000013891305002</c:v>
                </c:pt>
                <c:pt idx="196">
                  <c:v>0.20000007598808911</c:v>
                </c:pt>
                <c:pt idx="197">
                  <c:v>0.20000004052797871</c:v>
                </c:pt>
                <c:pt idx="198">
                  <c:v>0.20000002107518081</c:v>
                </c:pt>
                <c:pt idx="199">
                  <c:v>0.20000001068549431</c:v>
                </c:pt>
                <c:pt idx="200">
                  <c:v>0.20000000528232198</c:v>
                </c:pt>
              </c:numCache>
            </c:numRef>
          </c:yVal>
          <c:smooth val="0"/>
        </c:ser>
        <c:ser>
          <c:idx val="5"/>
          <c:order val="5"/>
          <c:tx>
            <c:strRef>
              <c:f>spectra!$S$4</c:f>
              <c:strCache>
                <c:ptCount val="1"/>
                <c:pt idx="0">
                  <c:v>T5</c:v>
                </c:pt>
              </c:strCache>
            </c:strRef>
          </c:tx>
          <c:spPr>
            <a:ln w="19050">
              <a:solidFill>
                <a:schemeClr val="tx1"/>
              </a:solidFill>
            </a:ln>
          </c:spPr>
          <c:marker>
            <c:symbol val="none"/>
          </c:marker>
          <c:xVal>
            <c:numRef>
              <c:f>spectra!$U$5:$U$205</c:f>
              <c:numCache>
                <c:formatCode>General</c:formatCode>
                <c:ptCount val="201"/>
                <c:pt idx="0">
                  <c:v>-10</c:v>
                </c:pt>
                <c:pt idx="1">
                  <c:v>-9.9</c:v>
                </c:pt>
                <c:pt idx="2">
                  <c:v>-9.8000000000000007</c:v>
                </c:pt>
                <c:pt idx="3">
                  <c:v>-9.6999999999999993</c:v>
                </c:pt>
                <c:pt idx="4">
                  <c:v>-9.6</c:v>
                </c:pt>
                <c:pt idx="5">
                  <c:v>-9.5</c:v>
                </c:pt>
                <c:pt idx="6">
                  <c:v>-9.4</c:v>
                </c:pt>
                <c:pt idx="7">
                  <c:v>-9.3000000000000007</c:v>
                </c:pt>
                <c:pt idx="8">
                  <c:v>-9.1999999999999993</c:v>
                </c:pt>
                <c:pt idx="9">
                  <c:v>-9.1</c:v>
                </c:pt>
                <c:pt idx="10">
                  <c:v>-9</c:v>
                </c:pt>
                <c:pt idx="11">
                  <c:v>-8.9</c:v>
                </c:pt>
                <c:pt idx="12">
                  <c:v>-8.8000000000000007</c:v>
                </c:pt>
                <c:pt idx="13">
                  <c:v>-8.6999999999999993</c:v>
                </c:pt>
                <c:pt idx="14">
                  <c:v>-8.6</c:v>
                </c:pt>
                <c:pt idx="15">
                  <c:v>-8.5</c:v>
                </c:pt>
                <c:pt idx="16">
                  <c:v>-8.4</c:v>
                </c:pt>
                <c:pt idx="17">
                  <c:v>-8.3000000000000007</c:v>
                </c:pt>
                <c:pt idx="18">
                  <c:v>-8.1999999999999993</c:v>
                </c:pt>
                <c:pt idx="19">
                  <c:v>-8.1</c:v>
                </c:pt>
                <c:pt idx="20">
                  <c:v>-8</c:v>
                </c:pt>
                <c:pt idx="21">
                  <c:v>-7.9</c:v>
                </c:pt>
                <c:pt idx="22">
                  <c:v>-7.8</c:v>
                </c:pt>
                <c:pt idx="23">
                  <c:v>-7.7</c:v>
                </c:pt>
                <c:pt idx="24">
                  <c:v>-7.6</c:v>
                </c:pt>
                <c:pt idx="25">
                  <c:v>-7.5</c:v>
                </c:pt>
                <c:pt idx="26">
                  <c:v>-7.4</c:v>
                </c:pt>
                <c:pt idx="27">
                  <c:v>-7.3</c:v>
                </c:pt>
                <c:pt idx="28">
                  <c:v>-7.2</c:v>
                </c:pt>
                <c:pt idx="29">
                  <c:v>-7.1</c:v>
                </c:pt>
                <c:pt idx="30">
                  <c:v>-7</c:v>
                </c:pt>
                <c:pt idx="31">
                  <c:v>-6.9</c:v>
                </c:pt>
                <c:pt idx="32">
                  <c:v>-6.8</c:v>
                </c:pt>
                <c:pt idx="33">
                  <c:v>-6.7</c:v>
                </c:pt>
                <c:pt idx="34">
                  <c:v>-6.6</c:v>
                </c:pt>
                <c:pt idx="35">
                  <c:v>-6.5</c:v>
                </c:pt>
                <c:pt idx="36">
                  <c:v>-6.4</c:v>
                </c:pt>
                <c:pt idx="37">
                  <c:v>-6.3</c:v>
                </c:pt>
                <c:pt idx="38">
                  <c:v>-6.2</c:v>
                </c:pt>
                <c:pt idx="39">
                  <c:v>-6.1</c:v>
                </c:pt>
                <c:pt idx="40">
                  <c:v>-6</c:v>
                </c:pt>
                <c:pt idx="41">
                  <c:v>-5.9</c:v>
                </c:pt>
                <c:pt idx="42">
                  <c:v>-5.8</c:v>
                </c:pt>
                <c:pt idx="43">
                  <c:v>-5.7</c:v>
                </c:pt>
                <c:pt idx="44">
                  <c:v>-5.6</c:v>
                </c:pt>
                <c:pt idx="45">
                  <c:v>-5.5</c:v>
                </c:pt>
                <c:pt idx="46">
                  <c:v>-5.4</c:v>
                </c:pt>
                <c:pt idx="47">
                  <c:v>-5.3</c:v>
                </c:pt>
                <c:pt idx="48">
                  <c:v>-5.2</c:v>
                </c:pt>
                <c:pt idx="49">
                  <c:v>-5.0999999999999996</c:v>
                </c:pt>
                <c:pt idx="50">
                  <c:v>-5</c:v>
                </c:pt>
                <c:pt idx="51">
                  <c:v>-4.9000000000000004</c:v>
                </c:pt>
                <c:pt idx="52">
                  <c:v>-4.8</c:v>
                </c:pt>
                <c:pt idx="53">
                  <c:v>-4.7</c:v>
                </c:pt>
                <c:pt idx="54">
                  <c:v>-4.5999999999999996</c:v>
                </c:pt>
                <c:pt idx="55">
                  <c:v>-4.5</c:v>
                </c:pt>
                <c:pt idx="56">
                  <c:v>-4.4000000000000004</c:v>
                </c:pt>
                <c:pt idx="57">
                  <c:v>-4.3</c:v>
                </c:pt>
                <c:pt idx="58">
                  <c:v>-4.2</c:v>
                </c:pt>
                <c:pt idx="59">
                  <c:v>-4.0999999999999996</c:v>
                </c:pt>
                <c:pt idx="60">
                  <c:v>-4</c:v>
                </c:pt>
                <c:pt idx="61">
                  <c:v>-3.9</c:v>
                </c:pt>
                <c:pt idx="62">
                  <c:v>-3.8</c:v>
                </c:pt>
                <c:pt idx="63">
                  <c:v>-3.7</c:v>
                </c:pt>
                <c:pt idx="64">
                  <c:v>-3.6</c:v>
                </c:pt>
                <c:pt idx="65">
                  <c:v>-3.5</c:v>
                </c:pt>
                <c:pt idx="66">
                  <c:v>-3.4</c:v>
                </c:pt>
                <c:pt idx="67">
                  <c:v>-3.3</c:v>
                </c:pt>
                <c:pt idx="68">
                  <c:v>-3.2</c:v>
                </c:pt>
                <c:pt idx="69">
                  <c:v>-3.1</c:v>
                </c:pt>
                <c:pt idx="70">
                  <c:v>-3</c:v>
                </c:pt>
                <c:pt idx="71">
                  <c:v>-2.9</c:v>
                </c:pt>
                <c:pt idx="72">
                  <c:v>-2.8</c:v>
                </c:pt>
                <c:pt idx="73">
                  <c:v>-2.7</c:v>
                </c:pt>
                <c:pt idx="74">
                  <c:v>-2.6</c:v>
                </c:pt>
                <c:pt idx="75">
                  <c:v>-2.5</c:v>
                </c:pt>
                <c:pt idx="76">
                  <c:v>-2.4</c:v>
                </c:pt>
                <c:pt idx="77">
                  <c:v>-2.2999999999999998</c:v>
                </c:pt>
                <c:pt idx="78">
                  <c:v>-2.2000000000000002</c:v>
                </c:pt>
                <c:pt idx="79">
                  <c:v>-2.1</c:v>
                </c:pt>
                <c:pt idx="80">
                  <c:v>-2</c:v>
                </c:pt>
                <c:pt idx="81">
                  <c:v>-1.9</c:v>
                </c:pt>
                <c:pt idx="82">
                  <c:v>-1.8</c:v>
                </c:pt>
                <c:pt idx="83">
                  <c:v>-1.7</c:v>
                </c:pt>
                <c:pt idx="84">
                  <c:v>-1.6</c:v>
                </c:pt>
                <c:pt idx="85">
                  <c:v>-1.5</c:v>
                </c:pt>
                <c:pt idx="86">
                  <c:v>-1.4</c:v>
                </c:pt>
                <c:pt idx="87">
                  <c:v>-1.3</c:v>
                </c:pt>
                <c:pt idx="88">
                  <c:v>-1.2</c:v>
                </c:pt>
                <c:pt idx="89">
                  <c:v>-1.1000000000000001</c:v>
                </c:pt>
                <c:pt idx="90">
                  <c:v>-1</c:v>
                </c:pt>
                <c:pt idx="91">
                  <c:v>-0.9</c:v>
                </c:pt>
                <c:pt idx="92">
                  <c:v>-0.8</c:v>
                </c:pt>
                <c:pt idx="93">
                  <c:v>-0.7</c:v>
                </c:pt>
                <c:pt idx="94">
                  <c:v>-0.6</c:v>
                </c:pt>
                <c:pt idx="95">
                  <c:v>-0.5</c:v>
                </c:pt>
                <c:pt idx="96">
                  <c:v>-0.4</c:v>
                </c:pt>
                <c:pt idx="97">
                  <c:v>-0.3</c:v>
                </c:pt>
                <c:pt idx="98">
                  <c:v>-0.2</c:v>
                </c:pt>
                <c:pt idx="99">
                  <c:v>-0.1</c:v>
                </c:pt>
                <c:pt idx="100">
                  <c:v>0</c:v>
                </c:pt>
                <c:pt idx="101">
                  <c:v>0.1</c:v>
                </c:pt>
                <c:pt idx="102">
                  <c:v>0.2</c:v>
                </c:pt>
                <c:pt idx="103">
                  <c:v>0.3</c:v>
                </c:pt>
                <c:pt idx="104">
                  <c:v>0.4</c:v>
                </c:pt>
                <c:pt idx="105">
                  <c:v>0.5</c:v>
                </c:pt>
                <c:pt idx="106">
                  <c:v>0.6</c:v>
                </c:pt>
                <c:pt idx="107">
                  <c:v>0.7</c:v>
                </c:pt>
                <c:pt idx="108">
                  <c:v>0.8</c:v>
                </c:pt>
                <c:pt idx="109">
                  <c:v>0.9</c:v>
                </c:pt>
                <c:pt idx="110">
                  <c:v>1</c:v>
                </c:pt>
                <c:pt idx="111">
                  <c:v>1.1000000000000001</c:v>
                </c:pt>
                <c:pt idx="112">
                  <c:v>1.2</c:v>
                </c:pt>
                <c:pt idx="113">
                  <c:v>1.3</c:v>
                </c:pt>
                <c:pt idx="114">
                  <c:v>1.4</c:v>
                </c:pt>
                <c:pt idx="115">
                  <c:v>1.5</c:v>
                </c:pt>
                <c:pt idx="116">
                  <c:v>1.6</c:v>
                </c:pt>
                <c:pt idx="117">
                  <c:v>1.7</c:v>
                </c:pt>
                <c:pt idx="118">
                  <c:v>1.8</c:v>
                </c:pt>
                <c:pt idx="119">
                  <c:v>1.9</c:v>
                </c:pt>
                <c:pt idx="120">
                  <c:v>2</c:v>
                </c:pt>
                <c:pt idx="121">
                  <c:v>2.1</c:v>
                </c:pt>
                <c:pt idx="122">
                  <c:v>2.2000000000000002</c:v>
                </c:pt>
                <c:pt idx="123">
                  <c:v>2.2999999999999998</c:v>
                </c:pt>
                <c:pt idx="124">
                  <c:v>2.4</c:v>
                </c:pt>
                <c:pt idx="125">
                  <c:v>2.5</c:v>
                </c:pt>
                <c:pt idx="126">
                  <c:v>2.6</c:v>
                </c:pt>
                <c:pt idx="127">
                  <c:v>2.7</c:v>
                </c:pt>
                <c:pt idx="128">
                  <c:v>2.8</c:v>
                </c:pt>
                <c:pt idx="129">
                  <c:v>2.9</c:v>
                </c:pt>
                <c:pt idx="130">
                  <c:v>3</c:v>
                </c:pt>
                <c:pt idx="131">
                  <c:v>3.1</c:v>
                </c:pt>
                <c:pt idx="132">
                  <c:v>3.2</c:v>
                </c:pt>
                <c:pt idx="133">
                  <c:v>3.3</c:v>
                </c:pt>
                <c:pt idx="134">
                  <c:v>3.4</c:v>
                </c:pt>
                <c:pt idx="135">
                  <c:v>3.5</c:v>
                </c:pt>
                <c:pt idx="136">
                  <c:v>3.6</c:v>
                </c:pt>
                <c:pt idx="137">
                  <c:v>3.7</c:v>
                </c:pt>
                <c:pt idx="138">
                  <c:v>3.8</c:v>
                </c:pt>
                <c:pt idx="139">
                  <c:v>3.9</c:v>
                </c:pt>
                <c:pt idx="140">
                  <c:v>4</c:v>
                </c:pt>
                <c:pt idx="141">
                  <c:v>4.0999999999999996</c:v>
                </c:pt>
                <c:pt idx="142">
                  <c:v>4.2</c:v>
                </c:pt>
                <c:pt idx="143">
                  <c:v>4.3</c:v>
                </c:pt>
                <c:pt idx="144">
                  <c:v>4.4000000000000004</c:v>
                </c:pt>
                <c:pt idx="145">
                  <c:v>4.5</c:v>
                </c:pt>
                <c:pt idx="146">
                  <c:v>4.5999999999999996</c:v>
                </c:pt>
                <c:pt idx="147">
                  <c:v>4.7</c:v>
                </c:pt>
                <c:pt idx="148">
                  <c:v>4.8</c:v>
                </c:pt>
                <c:pt idx="149">
                  <c:v>4.9000000000000004</c:v>
                </c:pt>
                <c:pt idx="150">
                  <c:v>5</c:v>
                </c:pt>
                <c:pt idx="151">
                  <c:v>5.0999999999999996</c:v>
                </c:pt>
                <c:pt idx="152">
                  <c:v>5.2</c:v>
                </c:pt>
                <c:pt idx="153">
                  <c:v>5.3</c:v>
                </c:pt>
                <c:pt idx="154">
                  <c:v>5.4</c:v>
                </c:pt>
                <c:pt idx="155">
                  <c:v>5.5</c:v>
                </c:pt>
                <c:pt idx="156">
                  <c:v>5.6</c:v>
                </c:pt>
                <c:pt idx="157">
                  <c:v>5.7</c:v>
                </c:pt>
                <c:pt idx="158">
                  <c:v>5.8</c:v>
                </c:pt>
                <c:pt idx="159">
                  <c:v>5.9</c:v>
                </c:pt>
                <c:pt idx="160">
                  <c:v>6</c:v>
                </c:pt>
                <c:pt idx="161">
                  <c:v>6.1</c:v>
                </c:pt>
                <c:pt idx="162">
                  <c:v>6.2</c:v>
                </c:pt>
                <c:pt idx="163">
                  <c:v>6.3</c:v>
                </c:pt>
                <c:pt idx="164">
                  <c:v>6.4</c:v>
                </c:pt>
                <c:pt idx="165">
                  <c:v>6.5</c:v>
                </c:pt>
                <c:pt idx="166">
                  <c:v>6.6</c:v>
                </c:pt>
                <c:pt idx="167">
                  <c:v>6.7</c:v>
                </c:pt>
                <c:pt idx="168">
                  <c:v>6.8</c:v>
                </c:pt>
                <c:pt idx="169">
                  <c:v>6.9</c:v>
                </c:pt>
                <c:pt idx="170">
                  <c:v>7</c:v>
                </c:pt>
                <c:pt idx="171">
                  <c:v>7.1</c:v>
                </c:pt>
                <c:pt idx="172">
                  <c:v>7.2</c:v>
                </c:pt>
                <c:pt idx="173">
                  <c:v>7.3</c:v>
                </c:pt>
                <c:pt idx="174">
                  <c:v>7.4</c:v>
                </c:pt>
                <c:pt idx="175">
                  <c:v>7.5</c:v>
                </c:pt>
                <c:pt idx="176">
                  <c:v>7.6</c:v>
                </c:pt>
                <c:pt idx="177">
                  <c:v>7.7</c:v>
                </c:pt>
                <c:pt idx="178">
                  <c:v>7.8</c:v>
                </c:pt>
                <c:pt idx="179">
                  <c:v>7.9</c:v>
                </c:pt>
                <c:pt idx="180">
                  <c:v>8</c:v>
                </c:pt>
                <c:pt idx="181">
                  <c:v>8.1</c:v>
                </c:pt>
                <c:pt idx="182">
                  <c:v>8.1999999999999993</c:v>
                </c:pt>
                <c:pt idx="183">
                  <c:v>8.3000000000000007</c:v>
                </c:pt>
                <c:pt idx="184">
                  <c:v>8.4</c:v>
                </c:pt>
                <c:pt idx="185">
                  <c:v>8.5</c:v>
                </c:pt>
                <c:pt idx="186">
                  <c:v>8.6</c:v>
                </c:pt>
                <c:pt idx="187">
                  <c:v>8.6999999999999993</c:v>
                </c:pt>
                <c:pt idx="188">
                  <c:v>8.8000000000000007</c:v>
                </c:pt>
                <c:pt idx="189">
                  <c:v>8.9</c:v>
                </c:pt>
                <c:pt idx="190">
                  <c:v>9</c:v>
                </c:pt>
                <c:pt idx="191">
                  <c:v>9.1</c:v>
                </c:pt>
                <c:pt idx="192">
                  <c:v>9.1999999999999993</c:v>
                </c:pt>
                <c:pt idx="193">
                  <c:v>9.3000000000000007</c:v>
                </c:pt>
                <c:pt idx="194">
                  <c:v>9.4</c:v>
                </c:pt>
                <c:pt idx="195">
                  <c:v>9.5</c:v>
                </c:pt>
                <c:pt idx="196">
                  <c:v>9.6</c:v>
                </c:pt>
                <c:pt idx="197">
                  <c:v>9.6999999999999993</c:v>
                </c:pt>
                <c:pt idx="198">
                  <c:v>9.8000000000000007</c:v>
                </c:pt>
                <c:pt idx="199">
                  <c:v>9.9</c:v>
                </c:pt>
                <c:pt idx="200">
                  <c:v>10</c:v>
                </c:pt>
              </c:numCache>
            </c:numRef>
          </c:xVal>
          <c:yVal>
            <c:numRef>
              <c:f>spectra!$S$5:$S$205</c:f>
              <c:numCache>
                <c:formatCode>General</c:formatCode>
                <c:ptCount val="201"/>
                <c:pt idx="0">
                  <c:v>0.40000000016280773</c:v>
                </c:pt>
                <c:pt idx="1">
                  <c:v>0.40000000032934024</c:v>
                </c:pt>
                <c:pt idx="2">
                  <c:v>0.40000000064956326</c:v>
                </c:pt>
                <c:pt idx="3">
                  <c:v>0.40000000124912272</c:v>
                </c:pt>
                <c:pt idx="4">
                  <c:v>0.40000000234204736</c:v>
                </c:pt>
                <c:pt idx="5">
                  <c:v>0.40000000428147292</c:v>
                </c:pt>
                <c:pt idx="6">
                  <c:v>0.40000000763128518</c:v>
                </c:pt>
                <c:pt idx="7">
                  <c:v>0.40000001326200302</c:v>
                </c:pt>
                <c:pt idx="8">
                  <c:v>0.40000002247126532</c:v>
                </c:pt>
                <c:pt idx="9">
                  <c:v>0.40000003712384263</c:v>
                </c:pt>
                <c:pt idx="10">
                  <c:v>0.40000005979781944</c:v>
                </c:pt>
                <c:pt idx="11">
                  <c:v>0.40000009391281743</c:v>
                </c:pt>
                <c:pt idx="12">
                  <c:v>0.400000143804216</c:v>
                </c:pt>
                <c:pt idx="13">
                  <c:v>0.40000021469692904</c:v>
                </c:pt>
                <c:pt idx="14">
                  <c:v>0.40000031252728702</c:v>
                </c:pt>
                <c:pt idx="15">
                  <c:v>0.400000443566497</c:v>
                </c:pt>
                <c:pt idx="16">
                  <c:v>0.40000061381806401</c:v>
                </c:pt>
                <c:pt idx="17">
                  <c:v>0.40000082819647603</c:v>
                </c:pt>
                <c:pt idx="18">
                  <c:v>0.40000108954388003</c:v>
                </c:pt>
                <c:pt idx="19">
                  <c:v>0.40000139759903003</c:v>
                </c:pt>
                <c:pt idx="20">
                  <c:v>0.40000174808772004</c:v>
                </c:pt>
                <c:pt idx="21">
                  <c:v>0.40000213214310004</c:v>
                </c:pt>
                <c:pt idx="22">
                  <c:v>0.40000253627498999</c:v>
                </c:pt>
                <c:pt idx="23">
                  <c:v>0.40000294308305001</c:v>
                </c:pt>
                <c:pt idx="24">
                  <c:v>0.40000333285200002</c:v>
                </c:pt>
                <c:pt idx="25">
                  <c:v>0.40000368609237003</c:v>
                </c:pt>
                <c:pt idx="26">
                  <c:v>0.40000398702034001</c:v>
                </c:pt>
                <c:pt idx="27">
                  <c:v>0.40000422793145002</c:v>
                </c:pt>
                <c:pt idx="28">
                  <c:v>0.40000441443347001</c:v>
                </c:pt>
                <c:pt idx="29">
                  <c:v>0.40000457156109004</c:v>
                </c:pt>
                <c:pt idx="30">
                  <c:v>0.40000475086924003</c:v>
                </c:pt>
                <c:pt idx="31">
                  <c:v>0.40000503862964004</c:v>
                </c:pt>
                <c:pt idx="32">
                  <c:v>0.40000556514970004</c:v>
                </c:pt>
                <c:pt idx="33">
                  <c:v>0.40000651490581002</c:v>
                </c:pt>
                <c:pt idx="34">
                  <c:v>0.40000813657437001</c:v>
                </c:pt>
                <c:pt idx="35">
                  <c:v>0.40001075116700002</c:v>
                </c:pt>
                <c:pt idx="36">
                  <c:v>0.40001475544930004</c:v>
                </c:pt>
                <c:pt idx="37">
                  <c:v>0.40002061689520002</c:v>
                </c:pt>
                <c:pt idx="38">
                  <c:v>0.4000288559556</c:v>
                </c:pt>
                <c:pt idx="39">
                  <c:v>0.40004001182500004</c:v>
                </c:pt>
                <c:pt idx="40">
                  <c:v>0.4000545895157</c:v>
                </c:pt>
                <c:pt idx="41">
                  <c:v>0.40007298907310002</c:v>
                </c:pt>
                <c:pt idx="42">
                  <c:v>0.40009542199020004</c:v>
                </c:pt>
                <c:pt idx="43">
                  <c:v>0.40012182473500002</c:v>
                </c:pt>
                <c:pt idx="44">
                  <c:v>0.40015178377800004</c:v>
                </c:pt>
                <c:pt idx="45">
                  <c:v>0.40018448944200002</c:v>
                </c:pt>
                <c:pt idx="46">
                  <c:v>0.40021873616300002</c:v>
                </c:pt>
                <c:pt idx="47">
                  <c:v>0.40025298381900004</c:v>
                </c:pt>
                <c:pt idx="48">
                  <c:v>0.40028548884800003</c:v>
                </c:pt>
                <c:pt idx="49">
                  <c:v>0.40031450617700004</c:v>
                </c:pt>
                <c:pt idx="50">
                  <c:v>0.40033855555300002</c:v>
                </c:pt>
                <c:pt idx="51">
                  <c:v>0.400356740948</c:v>
                </c:pt>
                <c:pt idx="52">
                  <c:v>0.40036911107100004</c:v>
                </c:pt>
                <c:pt idx="53">
                  <c:v>0.40037705281900005</c:v>
                </c:pt>
                <c:pt idx="54">
                  <c:v>0.40038371606000001</c:v>
                </c:pt>
                <c:pt idx="55">
                  <c:v>0.400394473089</c:v>
                </c:pt>
                <c:pt idx="56">
                  <c:v>0.40041741384900004</c:v>
                </c:pt>
                <c:pt idx="57">
                  <c:v>0.40046386246400001</c:v>
                </c:pt>
                <c:pt idx="58">
                  <c:v>0.40054886787300004</c:v>
                </c:pt>
                <c:pt idx="59">
                  <c:v>0.40069157206200001</c:v>
                </c:pt>
                <c:pt idx="60">
                  <c:v>0.40091530076300003</c:v>
                </c:pt>
                <c:pt idx="61">
                  <c:v>0.40124716866000004</c:v>
                </c:pt>
                <c:pt idx="62">
                  <c:v>0.40171696538000001</c:v>
                </c:pt>
                <c:pt idx="63">
                  <c:v>0.40235511411000002</c:v>
                </c:pt>
                <c:pt idx="64">
                  <c:v>0.40318959106000002</c:v>
                </c:pt>
                <c:pt idx="65">
                  <c:v>0.40424186896000003</c:v>
                </c:pt>
                <c:pt idx="66">
                  <c:v>0.40552218885000002</c:v>
                </c:pt>
                <c:pt idx="67">
                  <c:v>0.40702473371000003</c:v>
                </c:pt>
                <c:pt idx="68">
                  <c:v>0.40872351722</c:v>
                </c:pt>
                <c:pt idx="69">
                  <c:v>0.41056994070000002</c:v>
                </c:pt>
                <c:pt idx="70">
                  <c:v>0.41249294910000001</c:v>
                </c:pt>
                <c:pt idx="71">
                  <c:v>0.41440249820000002</c:v>
                </c:pt>
                <c:pt idx="72">
                  <c:v>0.4161966513</c:v>
                </c:pt>
                <c:pt idx="73">
                  <c:v>0.41777211210000004</c:v>
                </c:pt>
                <c:pt idx="74">
                  <c:v>0.41903750700000003</c:v>
                </c:pt>
                <c:pt idx="75">
                  <c:v>0.41992836490000002</c:v>
                </c:pt>
                <c:pt idx="76">
                  <c:v>0.42042263560000004</c:v>
                </c:pt>
                <c:pt idx="77">
                  <c:v>0.42055576150000001</c:v>
                </c:pt>
                <c:pt idx="78">
                  <c:v>0.42043471960000001</c:v>
                </c:pt>
                <c:pt idx="79">
                  <c:v>0.42025091080000004</c:v>
                </c:pt>
                <c:pt idx="80">
                  <c:v>0.42029204760000005</c:v>
                </c:pt>
                <c:pt idx="81">
                  <c:v>0.42095302080000002</c:v>
                </c:pt>
                <c:pt idx="82">
                  <c:v>0.42274493410000002</c:v>
                </c:pt>
                <c:pt idx="83">
                  <c:v>0.42630007540000003</c:v>
                </c:pt>
                <c:pt idx="84">
                  <c:v>0.43236876820000003</c:v>
                </c:pt>
                <c:pt idx="85">
                  <c:v>0.44180233420000004</c:v>
                </c:pt>
                <c:pt idx="86">
                  <c:v>0.4555154844</c:v>
                </c:pt>
                <c:pt idx="87">
                  <c:v>0.47442213100000002</c:v>
                </c:pt>
                <c:pt idx="88">
                  <c:v>0.49934148270000001</c:v>
                </c:pt>
                <c:pt idx="89">
                  <c:v>0.53087654500000003</c:v>
                </c:pt>
                <c:pt idx="90">
                  <c:v>0.56927434300000002</c:v>
                </c:pt>
                <c:pt idx="91">
                  <c:v>0.61428507399999999</c:v>
                </c:pt>
                <c:pt idx="92">
                  <c:v>0.66504416300000002</c:v>
                </c:pt>
                <c:pt idx="93">
                  <c:v>0.72000453400000008</c:v>
                </c:pt>
                <c:pt idx="94">
                  <c:v>0.77694457700000008</c:v>
                </c:pt>
                <c:pt idx="95">
                  <c:v>0.83306909799999995</c:v>
                </c:pt>
                <c:pt idx="96">
                  <c:v>0.8852066460000001</c:v>
                </c:pt>
                <c:pt idx="97">
                  <c:v>0.93008900000000005</c:v>
                </c:pt>
                <c:pt idx="98">
                  <c:v>0.96468095600000003</c:v>
                </c:pt>
                <c:pt idx="99">
                  <c:v>0.98651500599999997</c:v>
                </c:pt>
                <c:pt idx="100">
                  <c:v>0.99397973699999997</c:v>
                </c:pt>
                <c:pt idx="101">
                  <c:v>0.98651500599999997</c:v>
                </c:pt>
                <c:pt idx="102">
                  <c:v>0.96468095600000003</c:v>
                </c:pt>
                <c:pt idx="103">
                  <c:v>0.93008900000000005</c:v>
                </c:pt>
                <c:pt idx="104">
                  <c:v>0.8852066460000001</c:v>
                </c:pt>
                <c:pt idx="105">
                  <c:v>0.83306909799999995</c:v>
                </c:pt>
                <c:pt idx="106">
                  <c:v>0.77694457700000008</c:v>
                </c:pt>
                <c:pt idx="107">
                  <c:v>0.72000453400000008</c:v>
                </c:pt>
                <c:pt idx="108">
                  <c:v>0.66504416300000002</c:v>
                </c:pt>
                <c:pt idx="109">
                  <c:v>0.61428507399999999</c:v>
                </c:pt>
                <c:pt idx="110">
                  <c:v>0.56927434300000002</c:v>
                </c:pt>
                <c:pt idx="111">
                  <c:v>0.53087654500000003</c:v>
                </c:pt>
                <c:pt idx="112">
                  <c:v>0.49934148270000001</c:v>
                </c:pt>
                <c:pt idx="113">
                  <c:v>0.47442213100000002</c:v>
                </c:pt>
                <c:pt idx="114">
                  <c:v>0.4555154844</c:v>
                </c:pt>
                <c:pt idx="115">
                  <c:v>0.44180233420000004</c:v>
                </c:pt>
                <c:pt idx="116">
                  <c:v>0.43236876820000003</c:v>
                </c:pt>
                <c:pt idx="117">
                  <c:v>0.42630007540000003</c:v>
                </c:pt>
                <c:pt idx="118">
                  <c:v>0.42274493410000002</c:v>
                </c:pt>
                <c:pt idx="119">
                  <c:v>0.42095302080000002</c:v>
                </c:pt>
                <c:pt idx="120">
                  <c:v>0.42029204760000005</c:v>
                </c:pt>
                <c:pt idx="121">
                  <c:v>0.42025091080000004</c:v>
                </c:pt>
                <c:pt idx="122">
                  <c:v>0.42043471960000001</c:v>
                </c:pt>
                <c:pt idx="123">
                  <c:v>0.42055576150000001</c:v>
                </c:pt>
                <c:pt idx="124">
                  <c:v>0.42042263560000004</c:v>
                </c:pt>
                <c:pt idx="125">
                  <c:v>0.41992836490000002</c:v>
                </c:pt>
                <c:pt idx="126">
                  <c:v>0.41903750700000003</c:v>
                </c:pt>
                <c:pt idx="127">
                  <c:v>0.41777211210000004</c:v>
                </c:pt>
                <c:pt idx="128">
                  <c:v>0.4161966513</c:v>
                </c:pt>
                <c:pt idx="129">
                  <c:v>0.41440249820000002</c:v>
                </c:pt>
                <c:pt idx="130">
                  <c:v>0.41249294910000001</c:v>
                </c:pt>
                <c:pt idx="131">
                  <c:v>0.41056994070000002</c:v>
                </c:pt>
                <c:pt idx="132">
                  <c:v>0.40872351722</c:v>
                </c:pt>
                <c:pt idx="133">
                  <c:v>0.40702473371000003</c:v>
                </c:pt>
                <c:pt idx="134">
                  <c:v>0.40552218885000002</c:v>
                </c:pt>
                <c:pt idx="135">
                  <c:v>0.40424186896000003</c:v>
                </c:pt>
                <c:pt idx="136">
                  <c:v>0.40318959106000002</c:v>
                </c:pt>
                <c:pt idx="137">
                  <c:v>0.40235511411000002</c:v>
                </c:pt>
                <c:pt idx="138">
                  <c:v>0.40171696538000001</c:v>
                </c:pt>
                <c:pt idx="139">
                  <c:v>0.40124716866000004</c:v>
                </c:pt>
                <c:pt idx="140">
                  <c:v>0.40091530076300003</c:v>
                </c:pt>
                <c:pt idx="141">
                  <c:v>0.40069157206200001</c:v>
                </c:pt>
                <c:pt idx="142">
                  <c:v>0.40054886787300004</c:v>
                </c:pt>
                <c:pt idx="143">
                  <c:v>0.40046386246400001</c:v>
                </c:pt>
                <c:pt idx="144">
                  <c:v>0.40041741384900004</c:v>
                </c:pt>
                <c:pt idx="145">
                  <c:v>0.400394473089</c:v>
                </c:pt>
                <c:pt idx="146">
                  <c:v>0.40038371606000001</c:v>
                </c:pt>
                <c:pt idx="147">
                  <c:v>0.40037705281900005</c:v>
                </c:pt>
                <c:pt idx="148">
                  <c:v>0.40036911107100004</c:v>
                </c:pt>
                <c:pt idx="149">
                  <c:v>0.400356740948</c:v>
                </c:pt>
                <c:pt idx="150">
                  <c:v>0.40033855555300002</c:v>
                </c:pt>
                <c:pt idx="151">
                  <c:v>0.40031450617700004</c:v>
                </c:pt>
                <c:pt idx="152">
                  <c:v>0.40028548884800003</c:v>
                </c:pt>
                <c:pt idx="153">
                  <c:v>0.40025298381900004</c:v>
                </c:pt>
                <c:pt idx="154">
                  <c:v>0.40021873616300002</c:v>
                </c:pt>
                <c:pt idx="155">
                  <c:v>0.40018448944200002</c:v>
                </c:pt>
                <c:pt idx="156">
                  <c:v>0.40015178377800004</c:v>
                </c:pt>
                <c:pt idx="157">
                  <c:v>0.40012182473500002</c:v>
                </c:pt>
                <c:pt idx="158">
                  <c:v>0.40009542199020004</c:v>
                </c:pt>
                <c:pt idx="159">
                  <c:v>0.40007298907310002</c:v>
                </c:pt>
                <c:pt idx="160">
                  <c:v>0.4000545895157</c:v>
                </c:pt>
                <c:pt idx="161">
                  <c:v>0.40004001182500004</c:v>
                </c:pt>
                <c:pt idx="162">
                  <c:v>0.4000288559556</c:v>
                </c:pt>
                <c:pt idx="163">
                  <c:v>0.40002061689520002</c:v>
                </c:pt>
                <c:pt idx="164">
                  <c:v>0.40001475544930004</c:v>
                </c:pt>
                <c:pt idx="165">
                  <c:v>0.40001075116700002</c:v>
                </c:pt>
                <c:pt idx="166">
                  <c:v>0.40000813657437001</c:v>
                </c:pt>
                <c:pt idx="167">
                  <c:v>0.40000651490581002</c:v>
                </c:pt>
                <c:pt idx="168">
                  <c:v>0.40000556514970004</c:v>
                </c:pt>
                <c:pt idx="169">
                  <c:v>0.40000503862964004</c:v>
                </c:pt>
                <c:pt idx="170">
                  <c:v>0.40000475086924003</c:v>
                </c:pt>
                <c:pt idx="171">
                  <c:v>0.40000457156109004</c:v>
                </c:pt>
                <c:pt idx="172">
                  <c:v>0.40000441443347001</c:v>
                </c:pt>
                <c:pt idx="173">
                  <c:v>0.40000422793145002</c:v>
                </c:pt>
                <c:pt idx="174">
                  <c:v>0.40000398702034001</c:v>
                </c:pt>
                <c:pt idx="175">
                  <c:v>0.40000368609237003</c:v>
                </c:pt>
                <c:pt idx="176">
                  <c:v>0.40000333285200002</c:v>
                </c:pt>
                <c:pt idx="177">
                  <c:v>0.40000294308305001</c:v>
                </c:pt>
                <c:pt idx="178">
                  <c:v>0.40000253627498999</c:v>
                </c:pt>
                <c:pt idx="179">
                  <c:v>0.40000213214310004</c:v>
                </c:pt>
                <c:pt idx="180">
                  <c:v>0.40000174808772004</c:v>
                </c:pt>
                <c:pt idx="181">
                  <c:v>0.40000139759903003</c:v>
                </c:pt>
                <c:pt idx="182">
                  <c:v>0.40000108954388003</c:v>
                </c:pt>
                <c:pt idx="183">
                  <c:v>0.40000082819647603</c:v>
                </c:pt>
                <c:pt idx="184">
                  <c:v>0.40000061381806401</c:v>
                </c:pt>
                <c:pt idx="185">
                  <c:v>0.400000443566497</c:v>
                </c:pt>
                <c:pt idx="186">
                  <c:v>0.40000031252728702</c:v>
                </c:pt>
                <c:pt idx="187">
                  <c:v>0.40000021469692904</c:v>
                </c:pt>
                <c:pt idx="188">
                  <c:v>0.400000143804216</c:v>
                </c:pt>
                <c:pt idx="189">
                  <c:v>0.40000009391281743</c:v>
                </c:pt>
                <c:pt idx="190">
                  <c:v>0.40000005979781944</c:v>
                </c:pt>
                <c:pt idx="191">
                  <c:v>0.40000003712384263</c:v>
                </c:pt>
                <c:pt idx="192">
                  <c:v>0.40000002247126532</c:v>
                </c:pt>
                <c:pt idx="193">
                  <c:v>0.40000001326200302</c:v>
                </c:pt>
                <c:pt idx="194">
                  <c:v>0.40000000763128518</c:v>
                </c:pt>
                <c:pt idx="195">
                  <c:v>0.40000000428147292</c:v>
                </c:pt>
                <c:pt idx="196">
                  <c:v>0.40000000234204736</c:v>
                </c:pt>
                <c:pt idx="197">
                  <c:v>0.40000000124912272</c:v>
                </c:pt>
                <c:pt idx="198">
                  <c:v>0.40000000064956326</c:v>
                </c:pt>
                <c:pt idx="199">
                  <c:v>0.40000000032934024</c:v>
                </c:pt>
                <c:pt idx="200">
                  <c:v>0.40000000016280773</c:v>
                </c:pt>
              </c:numCache>
            </c:numRef>
          </c:yVal>
          <c:smooth val="0"/>
        </c:ser>
        <c:dLbls>
          <c:showLegendKey val="0"/>
          <c:showVal val="0"/>
          <c:showCatName val="0"/>
          <c:showSerName val="0"/>
          <c:showPercent val="0"/>
          <c:showBubbleSize val="0"/>
        </c:dLbls>
        <c:axId val="182042248"/>
        <c:axId val="182041856"/>
      </c:scatterChart>
      <c:valAx>
        <c:axId val="182042248"/>
        <c:scaling>
          <c:orientation val="maxMin"/>
          <c:max val="8"/>
          <c:min val="-8"/>
        </c:scaling>
        <c:delete val="0"/>
        <c:axPos val="b"/>
        <c:title>
          <c:tx>
            <c:rich>
              <a:bodyPr/>
              <a:lstStyle/>
              <a:p>
                <a:pPr>
                  <a:defRPr/>
                </a:pPr>
                <a:r>
                  <a:rPr lang="en-US" dirty="0" smtClean="0"/>
                  <a:t>electron energy </a:t>
                </a:r>
                <a:r>
                  <a:rPr lang="en-US" dirty="0"/>
                  <a:t>(</a:t>
                </a:r>
                <a:r>
                  <a:rPr lang="en-US" dirty="0" err="1"/>
                  <a:t>eV</a:t>
                </a:r>
                <a:r>
                  <a:rPr lang="en-US" dirty="0"/>
                  <a:t>)</a:t>
                </a:r>
              </a:p>
            </c:rich>
          </c:tx>
          <c:layout/>
          <c:overlay val="0"/>
        </c:title>
        <c:numFmt formatCode="General" sourceLinked="1"/>
        <c:majorTickMark val="out"/>
        <c:minorTickMark val="out"/>
        <c:tickLblPos val="nextTo"/>
        <c:spPr>
          <a:ln w="12700">
            <a:solidFill>
              <a:schemeClr val="tx1"/>
            </a:solidFill>
          </a:ln>
        </c:spPr>
        <c:crossAx val="182041856"/>
        <c:crossesAt val="-1.0000000000000001E+299"/>
        <c:crossBetween val="midCat"/>
        <c:majorUnit val="2"/>
        <c:minorUnit val="1"/>
      </c:valAx>
      <c:valAx>
        <c:axId val="182041856"/>
        <c:scaling>
          <c:orientation val="minMax"/>
          <c:max val="1.1000000000000001"/>
          <c:min val="-0.1"/>
        </c:scaling>
        <c:delete val="0"/>
        <c:axPos val="l"/>
        <c:numFmt formatCode="General" sourceLinked="1"/>
        <c:majorTickMark val="out"/>
        <c:minorTickMark val="none"/>
        <c:tickLblPos val="none"/>
        <c:spPr>
          <a:ln w="12700">
            <a:solidFill>
              <a:schemeClr val="tx1"/>
            </a:solidFill>
          </a:ln>
        </c:spPr>
        <c:crossAx val="182042248"/>
        <c:crosses val="max"/>
        <c:crossBetween val="midCat"/>
      </c:valAx>
      <c:spPr>
        <a:ln w="12700">
          <a:solidFill>
            <a:schemeClr val="tx1"/>
          </a:solidFill>
        </a:ln>
      </c:spPr>
    </c:plotArea>
    <c:plotVisOnly val="1"/>
    <c:dispBlanksAs val="gap"/>
    <c:showDLblsOverMax val="0"/>
  </c:chart>
  <c:spPr>
    <a:ln>
      <a:noFill/>
    </a:ln>
  </c:spPr>
  <c:txPr>
    <a:bodyPr/>
    <a:lstStyle/>
    <a:p>
      <a:pPr>
        <a:defRPr sz="900" b="0">
          <a:latin typeface="Arial" pitchFamily="34" charset="0"/>
          <a:cs typeface="Arial" pitchFamily="34" charset="0"/>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430577427821522E-2"/>
          <c:y val="5.0925925925925923E-2"/>
          <c:w val="0.8770761154855643"/>
          <c:h val="0.80034689413823279"/>
        </c:manualLayout>
      </c:layout>
      <c:scatterChart>
        <c:scatterStyle val="lineMarker"/>
        <c:varyColors val="0"/>
        <c:ser>
          <c:idx val="1"/>
          <c:order val="0"/>
          <c:tx>
            <c:strRef>
              <c:f>'C2'!$E$4</c:f>
              <c:strCache>
                <c:ptCount val="1"/>
                <c:pt idx="0">
                  <c:v>244000</c:v>
                </c:pt>
              </c:strCache>
            </c:strRef>
          </c:tx>
          <c:spPr>
            <a:ln w="19050">
              <a:solidFill>
                <a:srgbClr val="0000FF"/>
              </a:solidFill>
            </a:ln>
          </c:spPr>
          <c:marker>
            <c:symbol val="none"/>
          </c:marker>
          <c:xVal>
            <c:numRef>
              <c:f>'C2'!$D$6:$D$2053</c:f>
              <c:numCache>
                <c:formatCode>General</c:formatCode>
                <c:ptCount val="2048"/>
                <c:pt idx="0">
                  <c:v>37.85</c:v>
                </c:pt>
                <c:pt idx="1">
                  <c:v>37.75</c:v>
                </c:pt>
                <c:pt idx="2">
                  <c:v>37.65</c:v>
                </c:pt>
                <c:pt idx="3">
                  <c:v>37.550000000000004</c:v>
                </c:pt>
                <c:pt idx="4">
                  <c:v>37.450000000000003</c:v>
                </c:pt>
                <c:pt idx="5">
                  <c:v>37.35</c:v>
                </c:pt>
                <c:pt idx="6">
                  <c:v>37.25</c:v>
                </c:pt>
                <c:pt idx="7">
                  <c:v>37.15</c:v>
                </c:pt>
                <c:pt idx="8">
                  <c:v>37.050000000000004</c:v>
                </c:pt>
                <c:pt idx="9">
                  <c:v>36.950000000000003</c:v>
                </c:pt>
                <c:pt idx="10">
                  <c:v>36.85</c:v>
                </c:pt>
                <c:pt idx="11">
                  <c:v>36.75</c:v>
                </c:pt>
                <c:pt idx="12">
                  <c:v>36.65</c:v>
                </c:pt>
                <c:pt idx="13">
                  <c:v>36.550000000000004</c:v>
                </c:pt>
                <c:pt idx="14">
                  <c:v>36.450000000000003</c:v>
                </c:pt>
                <c:pt idx="15">
                  <c:v>36.35</c:v>
                </c:pt>
                <c:pt idx="16">
                  <c:v>36.25</c:v>
                </c:pt>
                <c:pt idx="17">
                  <c:v>36.15</c:v>
                </c:pt>
                <c:pt idx="18">
                  <c:v>36.050000000000004</c:v>
                </c:pt>
                <c:pt idx="19">
                  <c:v>35.950000000000003</c:v>
                </c:pt>
                <c:pt idx="20">
                  <c:v>35.85</c:v>
                </c:pt>
                <c:pt idx="21">
                  <c:v>35.75</c:v>
                </c:pt>
                <c:pt idx="22">
                  <c:v>35.65</c:v>
                </c:pt>
                <c:pt idx="23">
                  <c:v>35.550000000000004</c:v>
                </c:pt>
                <c:pt idx="24">
                  <c:v>35.450000000000003</c:v>
                </c:pt>
                <c:pt idx="25">
                  <c:v>35.35</c:v>
                </c:pt>
                <c:pt idx="26">
                  <c:v>35.25</c:v>
                </c:pt>
                <c:pt idx="27">
                  <c:v>35.15</c:v>
                </c:pt>
                <c:pt idx="28">
                  <c:v>35.050000000000004</c:v>
                </c:pt>
                <c:pt idx="29">
                  <c:v>34.950000000000003</c:v>
                </c:pt>
                <c:pt idx="30">
                  <c:v>34.85</c:v>
                </c:pt>
                <c:pt idx="31">
                  <c:v>34.75</c:v>
                </c:pt>
                <c:pt idx="32">
                  <c:v>34.65</c:v>
                </c:pt>
                <c:pt idx="33">
                  <c:v>34.550000000000004</c:v>
                </c:pt>
                <c:pt idx="34">
                  <c:v>34.450000000000003</c:v>
                </c:pt>
                <c:pt idx="35">
                  <c:v>34.35</c:v>
                </c:pt>
                <c:pt idx="36">
                  <c:v>34.25</c:v>
                </c:pt>
                <c:pt idx="37">
                  <c:v>34.15</c:v>
                </c:pt>
                <c:pt idx="38">
                  <c:v>34.050000000000004</c:v>
                </c:pt>
                <c:pt idx="39">
                  <c:v>33.950000000000003</c:v>
                </c:pt>
                <c:pt idx="40">
                  <c:v>33.85</c:v>
                </c:pt>
                <c:pt idx="41">
                  <c:v>33.75</c:v>
                </c:pt>
                <c:pt idx="42">
                  <c:v>33.65</c:v>
                </c:pt>
                <c:pt idx="43">
                  <c:v>33.550000000000004</c:v>
                </c:pt>
                <c:pt idx="44">
                  <c:v>33.450000000000003</c:v>
                </c:pt>
                <c:pt idx="45">
                  <c:v>33.35</c:v>
                </c:pt>
                <c:pt idx="46">
                  <c:v>33.25</c:v>
                </c:pt>
                <c:pt idx="47">
                  <c:v>33.15</c:v>
                </c:pt>
                <c:pt idx="48">
                  <c:v>33.050000000000004</c:v>
                </c:pt>
                <c:pt idx="49">
                  <c:v>32.950000000000003</c:v>
                </c:pt>
                <c:pt idx="50">
                  <c:v>32.85</c:v>
                </c:pt>
                <c:pt idx="51">
                  <c:v>32.75</c:v>
                </c:pt>
                <c:pt idx="52">
                  <c:v>32.65</c:v>
                </c:pt>
                <c:pt idx="53">
                  <c:v>32.550000000000004</c:v>
                </c:pt>
                <c:pt idx="54">
                  <c:v>32.450000000000003</c:v>
                </c:pt>
                <c:pt idx="55">
                  <c:v>32.35</c:v>
                </c:pt>
                <c:pt idx="56">
                  <c:v>32.25</c:v>
                </c:pt>
                <c:pt idx="57">
                  <c:v>32.15</c:v>
                </c:pt>
                <c:pt idx="58">
                  <c:v>32.050000000000004</c:v>
                </c:pt>
                <c:pt idx="59">
                  <c:v>31.950000000000003</c:v>
                </c:pt>
                <c:pt idx="60">
                  <c:v>31.85</c:v>
                </c:pt>
                <c:pt idx="61">
                  <c:v>31.75</c:v>
                </c:pt>
                <c:pt idx="62">
                  <c:v>31.65</c:v>
                </c:pt>
                <c:pt idx="63">
                  <c:v>31.550000000000004</c:v>
                </c:pt>
                <c:pt idx="64">
                  <c:v>31.450000000000003</c:v>
                </c:pt>
                <c:pt idx="65">
                  <c:v>31.35</c:v>
                </c:pt>
                <c:pt idx="66">
                  <c:v>31.25</c:v>
                </c:pt>
                <c:pt idx="67">
                  <c:v>31.15</c:v>
                </c:pt>
                <c:pt idx="68">
                  <c:v>31.050000000000004</c:v>
                </c:pt>
                <c:pt idx="69">
                  <c:v>30.950000000000003</c:v>
                </c:pt>
                <c:pt idx="70">
                  <c:v>30.85</c:v>
                </c:pt>
                <c:pt idx="71">
                  <c:v>30.75</c:v>
                </c:pt>
                <c:pt idx="72">
                  <c:v>30.65</c:v>
                </c:pt>
                <c:pt idx="73">
                  <c:v>30.550000000000004</c:v>
                </c:pt>
                <c:pt idx="74">
                  <c:v>30.450000000000003</c:v>
                </c:pt>
                <c:pt idx="75">
                  <c:v>30.35</c:v>
                </c:pt>
                <c:pt idx="76">
                  <c:v>30.25</c:v>
                </c:pt>
                <c:pt idx="77">
                  <c:v>30.15</c:v>
                </c:pt>
                <c:pt idx="78">
                  <c:v>30.050000000000004</c:v>
                </c:pt>
                <c:pt idx="79">
                  <c:v>29.950000000000003</c:v>
                </c:pt>
                <c:pt idx="80">
                  <c:v>29.85</c:v>
                </c:pt>
                <c:pt idx="81">
                  <c:v>29.75</c:v>
                </c:pt>
                <c:pt idx="82">
                  <c:v>29.65</c:v>
                </c:pt>
                <c:pt idx="83">
                  <c:v>29.550000000000004</c:v>
                </c:pt>
                <c:pt idx="84">
                  <c:v>29.450000000000003</c:v>
                </c:pt>
                <c:pt idx="85">
                  <c:v>29.35</c:v>
                </c:pt>
                <c:pt idx="86">
                  <c:v>29.25</c:v>
                </c:pt>
                <c:pt idx="87">
                  <c:v>29.150000000000002</c:v>
                </c:pt>
                <c:pt idx="88">
                  <c:v>29.05</c:v>
                </c:pt>
                <c:pt idx="89">
                  <c:v>28.950000000000003</c:v>
                </c:pt>
                <c:pt idx="90">
                  <c:v>28.85</c:v>
                </c:pt>
                <c:pt idx="91">
                  <c:v>28.75</c:v>
                </c:pt>
                <c:pt idx="92">
                  <c:v>28.650000000000002</c:v>
                </c:pt>
                <c:pt idx="93">
                  <c:v>28.55</c:v>
                </c:pt>
                <c:pt idx="94">
                  <c:v>28.450000000000003</c:v>
                </c:pt>
                <c:pt idx="95">
                  <c:v>28.35</c:v>
                </c:pt>
                <c:pt idx="96">
                  <c:v>28.25</c:v>
                </c:pt>
                <c:pt idx="97">
                  <c:v>28.150000000000002</c:v>
                </c:pt>
                <c:pt idx="98">
                  <c:v>28.05</c:v>
                </c:pt>
                <c:pt idx="99">
                  <c:v>27.950000000000003</c:v>
                </c:pt>
                <c:pt idx="100">
                  <c:v>27.85</c:v>
                </c:pt>
                <c:pt idx="101">
                  <c:v>27.75</c:v>
                </c:pt>
                <c:pt idx="102">
                  <c:v>27.650000000000002</c:v>
                </c:pt>
                <c:pt idx="103">
                  <c:v>27.55</c:v>
                </c:pt>
                <c:pt idx="104">
                  <c:v>27.450000000000003</c:v>
                </c:pt>
                <c:pt idx="105">
                  <c:v>27.35</c:v>
                </c:pt>
                <c:pt idx="106">
                  <c:v>27.25</c:v>
                </c:pt>
                <c:pt idx="107">
                  <c:v>27.150000000000002</c:v>
                </c:pt>
                <c:pt idx="108">
                  <c:v>27.05</c:v>
                </c:pt>
                <c:pt idx="109">
                  <c:v>26.950000000000003</c:v>
                </c:pt>
                <c:pt idx="110">
                  <c:v>26.85</c:v>
                </c:pt>
                <c:pt idx="111">
                  <c:v>26.75</c:v>
                </c:pt>
                <c:pt idx="112">
                  <c:v>26.650000000000002</c:v>
                </c:pt>
                <c:pt idx="113">
                  <c:v>26.55</c:v>
                </c:pt>
                <c:pt idx="114">
                  <c:v>26.450000000000003</c:v>
                </c:pt>
                <c:pt idx="115">
                  <c:v>26.35</c:v>
                </c:pt>
                <c:pt idx="116">
                  <c:v>26.25</c:v>
                </c:pt>
                <c:pt idx="117">
                  <c:v>26.150000000000002</c:v>
                </c:pt>
                <c:pt idx="118">
                  <c:v>26.05</c:v>
                </c:pt>
                <c:pt idx="119">
                  <c:v>25.950000000000003</c:v>
                </c:pt>
                <c:pt idx="120">
                  <c:v>25.85</c:v>
                </c:pt>
                <c:pt idx="121">
                  <c:v>25.75</c:v>
                </c:pt>
                <c:pt idx="122">
                  <c:v>25.650000000000002</c:v>
                </c:pt>
                <c:pt idx="123">
                  <c:v>25.55</c:v>
                </c:pt>
                <c:pt idx="124">
                  <c:v>25.450000000000003</c:v>
                </c:pt>
                <c:pt idx="125">
                  <c:v>25.35</c:v>
                </c:pt>
                <c:pt idx="126">
                  <c:v>25.25</c:v>
                </c:pt>
                <c:pt idx="127">
                  <c:v>25.150000000000002</c:v>
                </c:pt>
                <c:pt idx="128">
                  <c:v>25.05</c:v>
                </c:pt>
                <c:pt idx="129">
                  <c:v>24.950000000000003</c:v>
                </c:pt>
                <c:pt idx="130">
                  <c:v>24.85</c:v>
                </c:pt>
                <c:pt idx="131">
                  <c:v>24.75</c:v>
                </c:pt>
                <c:pt idx="132">
                  <c:v>24.650000000000002</c:v>
                </c:pt>
                <c:pt idx="133">
                  <c:v>24.55</c:v>
                </c:pt>
                <c:pt idx="134">
                  <c:v>24.450000000000003</c:v>
                </c:pt>
                <c:pt idx="135">
                  <c:v>24.35</c:v>
                </c:pt>
                <c:pt idx="136">
                  <c:v>24.25</c:v>
                </c:pt>
                <c:pt idx="137">
                  <c:v>24.150000000000002</c:v>
                </c:pt>
                <c:pt idx="138">
                  <c:v>24.05</c:v>
                </c:pt>
                <c:pt idx="139">
                  <c:v>23.950000000000003</c:v>
                </c:pt>
                <c:pt idx="140">
                  <c:v>23.85</c:v>
                </c:pt>
                <c:pt idx="141">
                  <c:v>23.75</c:v>
                </c:pt>
                <c:pt idx="142">
                  <c:v>23.650000000000002</c:v>
                </c:pt>
                <c:pt idx="143">
                  <c:v>23.55</c:v>
                </c:pt>
                <c:pt idx="144">
                  <c:v>23.450000000000003</c:v>
                </c:pt>
                <c:pt idx="145">
                  <c:v>23.35</c:v>
                </c:pt>
                <c:pt idx="146">
                  <c:v>23.25</c:v>
                </c:pt>
                <c:pt idx="147">
                  <c:v>23.150000000000002</c:v>
                </c:pt>
                <c:pt idx="148">
                  <c:v>23.05</c:v>
                </c:pt>
                <c:pt idx="149">
                  <c:v>22.950000000000003</c:v>
                </c:pt>
                <c:pt idx="150">
                  <c:v>22.85</c:v>
                </c:pt>
                <c:pt idx="151">
                  <c:v>22.75</c:v>
                </c:pt>
                <c:pt idx="152">
                  <c:v>22.650000000000002</c:v>
                </c:pt>
                <c:pt idx="153">
                  <c:v>22.55</c:v>
                </c:pt>
                <c:pt idx="154">
                  <c:v>22.450000000000003</c:v>
                </c:pt>
                <c:pt idx="155">
                  <c:v>22.35</c:v>
                </c:pt>
                <c:pt idx="156">
                  <c:v>22.25</c:v>
                </c:pt>
                <c:pt idx="157">
                  <c:v>22.150000000000002</c:v>
                </c:pt>
                <c:pt idx="158">
                  <c:v>22.05</c:v>
                </c:pt>
                <c:pt idx="159">
                  <c:v>21.950000000000003</c:v>
                </c:pt>
                <c:pt idx="160">
                  <c:v>21.85</c:v>
                </c:pt>
                <c:pt idx="161">
                  <c:v>21.75</c:v>
                </c:pt>
                <c:pt idx="162">
                  <c:v>21.650000000000002</c:v>
                </c:pt>
                <c:pt idx="163">
                  <c:v>21.55</c:v>
                </c:pt>
                <c:pt idx="164">
                  <c:v>21.450000000000003</c:v>
                </c:pt>
                <c:pt idx="165">
                  <c:v>21.35</c:v>
                </c:pt>
                <c:pt idx="166">
                  <c:v>21.25</c:v>
                </c:pt>
                <c:pt idx="167">
                  <c:v>21.150000000000002</c:v>
                </c:pt>
                <c:pt idx="168">
                  <c:v>21.05</c:v>
                </c:pt>
                <c:pt idx="169">
                  <c:v>20.950000000000003</c:v>
                </c:pt>
                <c:pt idx="170">
                  <c:v>20.85</c:v>
                </c:pt>
                <c:pt idx="171">
                  <c:v>20.75</c:v>
                </c:pt>
                <c:pt idx="172">
                  <c:v>20.650000000000002</c:v>
                </c:pt>
                <c:pt idx="173">
                  <c:v>20.55</c:v>
                </c:pt>
                <c:pt idx="174">
                  <c:v>20.450000000000003</c:v>
                </c:pt>
                <c:pt idx="175">
                  <c:v>20.350000000000001</c:v>
                </c:pt>
                <c:pt idx="176">
                  <c:v>20.25</c:v>
                </c:pt>
                <c:pt idx="177">
                  <c:v>20.150000000000002</c:v>
                </c:pt>
                <c:pt idx="178">
                  <c:v>20.05</c:v>
                </c:pt>
                <c:pt idx="179">
                  <c:v>19.950000000000003</c:v>
                </c:pt>
                <c:pt idx="180">
                  <c:v>19.850000000000001</c:v>
                </c:pt>
                <c:pt idx="181">
                  <c:v>19.75</c:v>
                </c:pt>
                <c:pt idx="182">
                  <c:v>19.650000000000002</c:v>
                </c:pt>
                <c:pt idx="183">
                  <c:v>19.55</c:v>
                </c:pt>
                <c:pt idx="184">
                  <c:v>19.450000000000003</c:v>
                </c:pt>
                <c:pt idx="185">
                  <c:v>19.350000000000001</c:v>
                </c:pt>
                <c:pt idx="186">
                  <c:v>19.25</c:v>
                </c:pt>
                <c:pt idx="187">
                  <c:v>19.150000000000002</c:v>
                </c:pt>
                <c:pt idx="188">
                  <c:v>19.05</c:v>
                </c:pt>
                <c:pt idx="189">
                  <c:v>18.950000000000003</c:v>
                </c:pt>
                <c:pt idx="190">
                  <c:v>18.850000000000001</c:v>
                </c:pt>
                <c:pt idx="191">
                  <c:v>18.75</c:v>
                </c:pt>
                <c:pt idx="192">
                  <c:v>18.650000000000002</c:v>
                </c:pt>
                <c:pt idx="193">
                  <c:v>18.55</c:v>
                </c:pt>
                <c:pt idx="194">
                  <c:v>18.450000000000003</c:v>
                </c:pt>
                <c:pt idx="195">
                  <c:v>18.350000000000001</c:v>
                </c:pt>
                <c:pt idx="196">
                  <c:v>18.25</c:v>
                </c:pt>
                <c:pt idx="197">
                  <c:v>18.150000000000002</c:v>
                </c:pt>
                <c:pt idx="198">
                  <c:v>18.05</c:v>
                </c:pt>
                <c:pt idx="199">
                  <c:v>17.950000000000003</c:v>
                </c:pt>
                <c:pt idx="200">
                  <c:v>17.850000000000001</c:v>
                </c:pt>
                <c:pt idx="201">
                  <c:v>17.75</c:v>
                </c:pt>
                <c:pt idx="202">
                  <c:v>17.650000000000002</c:v>
                </c:pt>
                <c:pt idx="203">
                  <c:v>17.55</c:v>
                </c:pt>
                <c:pt idx="204">
                  <c:v>17.450000000000003</c:v>
                </c:pt>
                <c:pt idx="205">
                  <c:v>17.350000000000001</c:v>
                </c:pt>
                <c:pt idx="206">
                  <c:v>17.25</c:v>
                </c:pt>
                <c:pt idx="207">
                  <c:v>17.150000000000002</c:v>
                </c:pt>
                <c:pt idx="208">
                  <c:v>17.05</c:v>
                </c:pt>
                <c:pt idx="209">
                  <c:v>16.950000000000003</c:v>
                </c:pt>
                <c:pt idx="210">
                  <c:v>16.850000000000001</c:v>
                </c:pt>
                <c:pt idx="211">
                  <c:v>16.75</c:v>
                </c:pt>
                <c:pt idx="212">
                  <c:v>16.650000000000002</c:v>
                </c:pt>
                <c:pt idx="213">
                  <c:v>16.55</c:v>
                </c:pt>
                <c:pt idx="214">
                  <c:v>16.450000000000003</c:v>
                </c:pt>
                <c:pt idx="215">
                  <c:v>16.350000000000001</c:v>
                </c:pt>
                <c:pt idx="216">
                  <c:v>16.25</c:v>
                </c:pt>
                <c:pt idx="217">
                  <c:v>16.150000000000002</c:v>
                </c:pt>
                <c:pt idx="218">
                  <c:v>16.05</c:v>
                </c:pt>
                <c:pt idx="219">
                  <c:v>15.950000000000001</c:v>
                </c:pt>
                <c:pt idx="220">
                  <c:v>15.85</c:v>
                </c:pt>
                <c:pt idx="221">
                  <c:v>15.749999999999998</c:v>
                </c:pt>
                <c:pt idx="222">
                  <c:v>15.65</c:v>
                </c:pt>
                <c:pt idx="223">
                  <c:v>15.549999999999999</c:v>
                </c:pt>
                <c:pt idx="224">
                  <c:v>15.450000000000001</c:v>
                </c:pt>
                <c:pt idx="225">
                  <c:v>15.35</c:v>
                </c:pt>
                <c:pt idx="226">
                  <c:v>15.249999999999998</c:v>
                </c:pt>
                <c:pt idx="227">
                  <c:v>15.15</c:v>
                </c:pt>
                <c:pt idx="228">
                  <c:v>15.049999999999999</c:v>
                </c:pt>
                <c:pt idx="229">
                  <c:v>14.950000000000001</c:v>
                </c:pt>
                <c:pt idx="230">
                  <c:v>14.85</c:v>
                </c:pt>
                <c:pt idx="231">
                  <c:v>14.749999999999998</c:v>
                </c:pt>
                <c:pt idx="232">
                  <c:v>14.65</c:v>
                </c:pt>
                <c:pt idx="233">
                  <c:v>14.549999999999999</c:v>
                </c:pt>
                <c:pt idx="234">
                  <c:v>14.450000000000001</c:v>
                </c:pt>
                <c:pt idx="235">
                  <c:v>14.35</c:v>
                </c:pt>
                <c:pt idx="236">
                  <c:v>14.249999999999998</c:v>
                </c:pt>
                <c:pt idx="237">
                  <c:v>14.15</c:v>
                </c:pt>
                <c:pt idx="238">
                  <c:v>14.049999999999999</c:v>
                </c:pt>
                <c:pt idx="239">
                  <c:v>13.950000000000001</c:v>
                </c:pt>
                <c:pt idx="240">
                  <c:v>13.85</c:v>
                </c:pt>
                <c:pt idx="241">
                  <c:v>13.749999999999998</c:v>
                </c:pt>
                <c:pt idx="242">
                  <c:v>13.65</c:v>
                </c:pt>
                <c:pt idx="243">
                  <c:v>13.549999999999999</c:v>
                </c:pt>
                <c:pt idx="244">
                  <c:v>13.450000000000001</c:v>
                </c:pt>
                <c:pt idx="245">
                  <c:v>13.35</c:v>
                </c:pt>
                <c:pt idx="246">
                  <c:v>13.25</c:v>
                </c:pt>
                <c:pt idx="247">
                  <c:v>13.15</c:v>
                </c:pt>
                <c:pt idx="248">
                  <c:v>13.049999999999999</c:v>
                </c:pt>
                <c:pt idx="249">
                  <c:v>12.95</c:v>
                </c:pt>
                <c:pt idx="250">
                  <c:v>12.85</c:v>
                </c:pt>
                <c:pt idx="251">
                  <c:v>12.75</c:v>
                </c:pt>
                <c:pt idx="252">
                  <c:v>12.65</c:v>
                </c:pt>
                <c:pt idx="253">
                  <c:v>12.549999999999999</c:v>
                </c:pt>
                <c:pt idx="254">
                  <c:v>12.45</c:v>
                </c:pt>
                <c:pt idx="255">
                  <c:v>12.35</c:v>
                </c:pt>
                <c:pt idx="256">
                  <c:v>12.25</c:v>
                </c:pt>
                <c:pt idx="257">
                  <c:v>12.15</c:v>
                </c:pt>
                <c:pt idx="258">
                  <c:v>12.049999999999999</c:v>
                </c:pt>
                <c:pt idx="259">
                  <c:v>11.95</c:v>
                </c:pt>
                <c:pt idx="260">
                  <c:v>11.85</c:v>
                </c:pt>
                <c:pt idx="261">
                  <c:v>11.75</c:v>
                </c:pt>
                <c:pt idx="262">
                  <c:v>11.65</c:v>
                </c:pt>
                <c:pt idx="263">
                  <c:v>11.549999999999999</c:v>
                </c:pt>
                <c:pt idx="264">
                  <c:v>11.45</c:v>
                </c:pt>
                <c:pt idx="265">
                  <c:v>11.35</c:v>
                </c:pt>
                <c:pt idx="266">
                  <c:v>11.25</c:v>
                </c:pt>
                <c:pt idx="267">
                  <c:v>11.15</c:v>
                </c:pt>
                <c:pt idx="268">
                  <c:v>11.049999999999999</c:v>
                </c:pt>
                <c:pt idx="269">
                  <c:v>10.95</c:v>
                </c:pt>
                <c:pt idx="270">
                  <c:v>10.85</c:v>
                </c:pt>
                <c:pt idx="271">
                  <c:v>10.75</c:v>
                </c:pt>
                <c:pt idx="272">
                  <c:v>10.65</c:v>
                </c:pt>
                <c:pt idx="273">
                  <c:v>10.549999999999999</c:v>
                </c:pt>
                <c:pt idx="274">
                  <c:v>10.45</c:v>
                </c:pt>
                <c:pt idx="275">
                  <c:v>10.35</c:v>
                </c:pt>
                <c:pt idx="276">
                  <c:v>10.25</c:v>
                </c:pt>
                <c:pt idx="277">
                  <c:v>10.15</c:v>
                </c:pt>
                <c:pt idx="278">
                  <c:v>10.049999999999999</c:v>
                </c:pt>
                <c:pt idx="279">
                  <c:v>9.9499999999999993</c:v>
                </c:pt>
                <c:pt idx="280">
                  <c:v>9.85</c:v>
                </c:pt>
                <c:pt idx="281">
                  <c:v>9.75</c:v>
                </c:pt>
                <c:pt idx="282">
                  <c:v>9.65</c:v>
                </c:pt>
                <c:pt idx="283">
                  <c:v>9.5499999999999989</c:v>
                </c:pt>
                <c:pt idx="284">
                  <c:v>9.4499999999999993</c:v>
                </c:pt>
                <c:pt idx="285">
                  <c:v>9.35</c:v>
                </c:pt>
                <c:pt idx="286">
                  <c:v>9.25</c:v>
                </c:pt>
                <c:pt idx="287">
                  <c:v>9.15</c:v>
                </c:pt>
                <c:pt idx="288">
                  <c:v>9.0499999999999989</c:v>
                </c:pt>
                <c:pt idx="289">
                  <c:v>8.9499999999999993</c:v>
                </c:pt>
                <c:pt idx="290">
                  <c:v>8.85</c:v>
                </c:pt>
                <c:pt idx="291">
                  <c:v>8.75</c:v>
                </c:pt>
                <c:pt idx="292">
                  <c:v>8.65</c:v>
                </c:pt>
                <c:pt idx="293">
                  <c:v>8.5499999999999989</c:v>
                </c:pt>
                <c:pt idx="294">
                  <c:v>8.4499999999999993</c:v>
                </c:pt>
                <c:pt idx="295">
                  <c:v>8.35</c:v>
                </c:pt>
                <c:pt idx="296">
                  <c:v>8.25</c:v>
                </c:pt>
                <c:pt idx="297">
                  <c:v>8.15</c:v>
                </c:pt>
                <c:pt idx="298">
                  <c:v>8.0499999999999989</c:v>
                </c:pt>
                <c:pt idx="299">
                  <c:v>7.9499999999999993</c:v>
                </c:pt>
                <c:pt idx="300">
                  <c:v>7.85</c:v>
                </c:pt>
                <c:pt idx="301">
                  <c:v>7.75</c:v>
                </c:pt>
                <c:pt idx="302">
                  <c:v>7.65</c:v>
                </c:pt>
                <c:pt idx="303">
                  <c:v>7.5499999999999989</c:v>
                </c:pt>
                <c:pt idx="304">
                  <c:v>7.4499999999999993</c:v>
                </c:pt>
                <c:pt idx="305">
                  <c:v>7.35</c:v>
                </c:pt>
                <c:pt idx="306">
                  <c:v>7.25</c:v>
                </c:pt>
                <c:pt idx="307">
                  <c:v>7.15</c:v>
                </c:pt>
                <c:pt idx="308">
                  <c:v>7.0499999999999989</c:v>
                </c:pt>
                <c:pt idx="309">
                  <c:v>6.9499999999999993</c:v>
                </c:pt>
                <c:pt idx="310">
                  <c:v>6.85</c:v>
                </c:pt>
                <c:pt idx="311">
                  <c:v>6.75</c:v>
                </c:pt>
                <c:pt idx="312">
                  <c:v>6.65</c:v>
                </c:pt>
                <c:pt idx="313">
                  <c:v>6.5499999999999989</c:v>
                </c:pt>
                <c:pt idx="314">
                  <c:v>6.4499999999999993</c:v>
                </c:pt>
                <c:pt idx="315">
                  <c:v>6.35</c:v>
                </c:pt>
                <c:pt idx="316">
                  <c:v>6.25</c:v>
                </c:pt>
                <c:pt idx="317">
                  <c:v>6.15</c:v>
                </c:pt>
                <c:pt idx="318">
                  <c:v>6.0499999999999989</c:v>
                </c:pt>
                <c:pt idx="319">
                  <c:v>5.9499999999999993</c:v>
                </c:pt>
                <c:pt idx="320">
                  <c:v>5.85</c:v>
                </c:pt>
                <c:pt idx="321">
                  <c:v>5.75</c:v>
                </c:pt>
                <c:pt idx="322">
                  <c:v>5.65</c:v>
                </c:pt>
                <c:pt idx="323">
                  <c:v>5.5499999999999989</c:v>
                </c:pt>
                <c:pt idx="324">
                  <c:v>5.4499999999999993</c:v>
                </c:pt>
                <c:pt idx="325">
                  <c:v>5.35</c:v>
                </c:pt>
                <c:pt idx="326">
                  <c:v>5.25</c:v>
                </c:pt>
                <c:pt idx="327">
                  <c:v>5.15</c:v>
                </c:pt>
                <c:pt idx="328">
                  <c:v>5.0500000000000007</c:v>
                </c:pt>
                <c:pt idx="329">
                  <c:v>4.9499999999999993</c:v>
                </c:pt>
                <c:pt idx="330">
                  <c:v>4.8499999999999996</c:v>
                </c:pt>
                <c:pt idx="331">
                  <c:v>4.75</c:v>
                </c:pt>
                <c:pt idx="332">
                  <c:v>4.6500000000000004</c:v>
                </c:pt>
                <c:pt idx="333">
                  <c:v>4.5500000000000007</c:v>
                </c:pt>
                <c:pt idx="334">
                  <c:v>4.4499999999999993</c:v>
                </c:pt>
                <c:pt idx="335">
                  <c:v>4.3499999999999996</c:v>
                </c:pt>
                <c:pt idx="336">
                  <c:v>4.25</c:v>
                </c:pt>
                <c:pt idx="337">
                  <c:v>4.1500000000000004</c:v>
                </c:pt>
                <c:pt idx="338">
                  <c:v>4.0500000000000007</c:v>
                </c:pt>
                <c:pt idx="339">
                  <c:v>3.9499999999999997</c:v>
                </c:pt>
                <c:pt idx="340">
                  <c:v>3.85</c:v>
                </c:pt>
                <c:pt idx="341">
                  <c:v>3.7500000000000004</c:v>
                </c:pt>
                <c:pt idx="342">
                  <c:v>3.65</c:v>
                </c:pt>
                <c:pt idx="343">
                  <c:v>3.5500000000000003</c:v>
                </c:pt>
                <c:pt idx="344">
                  <c:v>3.4499999999999997</c:v>
                </c:pt>
                <c:pt idx="345">
                  <c:v>3.35</c:v>
                </c:pt>
                <c:pt idx="346">
                  <c:v>3.2500000000000004</c:v>
                </c:pt>
                <c:pt idx="347">
                  <c:v>3.15</c:v>
                </c:pt>
                <c:pt idx="348">
                  <c:v>3.0500000000000003</c:v>
                </c:pt>
                <c:pt idx="349">
                  <c:v>2.9499999999999997</c:v>
                </c:pt>
                <c:pt idx="350">
                  <c:v>2.85</c:v>
                </c:pt>
                <c:pt idx="351">
                  <c:v>2.7500000000000004</c:v>
                </c:pt>
                <c:pt idx="352">
                  <c:v>2.65</c:v>
                </c:pt>
                <c:pt idx="353">
                  <c:v>2.5500000000000003</c:v>
                </c:pt>
                <c:pt idx="354">
                  <c:v>2.4499999999999997</c:v>
                </c:pt>
                <c:pt idx="355">
                  <c:v>2.35</c:v>
                </c:pt>
                <c:pt idx="356">
                  <c:v>2.2500000000000004</c:v>
                </c:pt>
                <c:pt idx="357">
                  <c:v>2.15</c:v>
                </c:pt>
                <c:pt idx="358">
                  <c:v>2.0500000000000003</c:v>
                </c:pt>
                <c:pt idx="359">
                  <c:v>1.9499999999999997</c:v>
                </c:pt>
                <c:pt idx="360">
                  <c:v>1.85</c:v>
                </c:pt>
                <c:pt idx="361">
                  <c:v>1.7500000000000004</c:v>
                </c:pt>
                <c:pt idx="362">
                  <c:v>1.65</c:v>
                </c:pt>
                <c:pt idx="363">
                  <c:v>1.5500000000000003</c:v>
                </c:pt>
                <c:pt idx="364">
                  <c:v>1.4499999999999997</c:v>
                </c:pt>
                <c:pt idx="365">
                  <c:v>1.35</c:v>
                </c:pt>
                <c:pt idx="366">
                  <c:v>1.25</c:v>
                </c:pt>
                <c:pt idx="367">
                  <c:v>1.1499999999999999</c:v>
                </c:pt>
                <c:pt idx="368">
                  <c:v>1.0500000000000003</c:v>
                </c:pt>
                <c:pt idx="369">
                  <c:v>0.95000000000000018</c:v>
                </c:pt>
                <c:pt idx="370">
                  <c:v>0.85000000000000009</c:v>
                </c:pt>
                <c:pt idx="371">
                  <c:v>0.75</c:v>
                </c:pt>
                <c:pt idx="372">
                  <c:v>0.64999999999999991</c:v>
                </c:pt>
                <c:pt idx="373">
                  <c:v>0.55000000000000027</c:v>
                </c:pt>
                <c:pt idx="374">
                  <c:v>0.45000000000000018</c:v>
                </c:pt>
                <c:pt idx="375">
                  <c:v>0.35000000000000009</c:v>
                </c:pt>
                <c:pt idx="376">
                  <c:v>0.25</c:v>
                </c:pt>
                <c:pt idx="377">
                  <c:v>0.14999999999999991</c:v>
                </c:pt>
                <c:pt idx="378">
                  <c:v>5.0000000000000266E-2</c:v>
                </c:pt>
                <c:pt idx="379">
                  <c:v>-4.9999999999999822E-2</c:v>
                </c:pt>
                <c:pt idx="380">
                  <c:v>-0.14999999999999991</c:v>
                </c:pt>
                <c:pt idx="381">
                  <c:v>-0.25</c:v>
                </c:pt>
                <c:pt idx="382">
                  <c:v>-0.35000000000000009</c:v>
                </c:pt>
                <c:pt idx="383">
                  <c:v>-0.44999999999999973</c:v>
                </c:pt>
                <c:pt idx="384">
                  <c:v>-0.54999999999999982</c:v>
                </c:pt>
                <c:pt idx="385">
                  <c:v>-0.64999999999999991</c:v>
                </c:pt>
                <c:pt idx="386">
                  <c:v>-0.75</c:v>
                </c:pt>
                <c:pt idx="387">
                  <c:v>-0.84999999999999987</c:v>
                </c:pt>
                <c:pt idx="388">
                  <c:v>-0.95</c:v>
                </c:pt>
                <c:pt idx="389">
                  <c:v>-1.0499999999999998</c:v>
                </c:pt>
                <c:pt idx="390">
                  <c:v>-1.1499999999999999</c:v>
                </c:pt>
                <c:pt idx="391">
                  <c:v>-1.25</c:v>
                </c:pt>
                <c:pt idx="392">
                  <c:v>-1.3499999999999999</c:v>
                </c:pt>
                <c:pt idx="393">
                  <c:v>-1.45</c:v>
                </c:pt>
                <c:pt idx="394">
                  <c:v>-1.5499999999999998</c:v>
                </c:pt>
                <c:pt idx="395">
                  <c:v>-1.6500010000000001</c:v>
                </c:pt>
                <c:pt idx="396">
                  <c:v>-1.7500009999999999</c:v>
                </c:pt>
                <c:pt idx="397">
                  <c:v>-1.8500009999999998</c:v>
                </c:pt>
                <c:pt idx="398">
                  <c:v>-1.9500009999999999</c:v>
                </c:pt>
                <c:pt idx="399">
                  <c:v>-2.050001</c:v>
                </c:pt>
                <c:pt idx="400">
                  <c:v>-2.1500010000000001</c:v>
                </c:pt>
                <c:pt idx="401">
                  <c:v>-2.2500010000000001</c:v>
                </c:pt>
                <c:pt idx="402">
                  <c:v>-2.3500009999999998</c:v>
                </c:pt>
                <c:pt idx="403">
                  <c:v>-2.4500009999999999</c:v>
                </c:pt>
                <c:pt idx="404">
                  <c:v>-2.5500005999999997</c:v>
                </c:pt>
                <c:pt idx="405">
                  <c:v>-2.6500006034969998</c:v>
                </c:pt>
                <c:pt idx="406">
                  <c:v>-2.7500010000000001</c:v>
                </c:pt>
                <c:pt idx="407">
                  <c:v>-2.8500009999999998</c:v>
                </c:pt>
                <c:pt idx="408">
                  <c:v>-2.9500009999999999</c:v>
                </c:pt>
                <c:pt idx="409">
                  <c:v>-3.050001</c:v>
                </c:pt>
                <c:pt idx="410">
                  <c:v>-3.1500010000000001</c:v>
                </c:pt>
                <c:pt idx="411">
                  <c:v>-3.2500010000000001</c:v>
                </c:pt>
                <c:pt idx="412">
                  <c:v>-3.3500009999999998</c:v>
                </c:pt>
                <c:pt idx="413">
                  <c:v>-3.4500009999999999</c:v>
                </c:pt>
                <c:pt idx="414">
                  <c:v>-3.550001</c:v>
                </c:pt>
                <c:pt idx="415">
                  <c:v>-3.65</c:v>
                </c:pt>
                <c:pt idx="416">
                  <c:v>-3.75</c:v>
                </c:pt>
                <c:pt idx="417">
                  <c:v>-3.8499999999999996</c:v>
                </c:pt>
                <c:pt idx="418">
                  <c:v>-3.95</c:v>
                </c:pt>
                <c:pt idx="419">
                  <c:v>-4.05</c:v>
                </c:pt>
                <c:pt idx="420">
                  <c:v>-4.1500000000000004</c:v>
                </c:pt>
                <c:pt idx="421">
                  <c:v>-4.25</c:v>
                </c:pt>
                <c:pt idx="422">
                  <c:v>-4.3499999999999996</c:v>
                </c:pt>
                <c:pt idx="423">
                  <c:v>-4.45</c:v>
                </c:pt>
                <c:pt idx="424">
                  <c:v>-4.55</c:v>
                </c:pt>
                <c:pt idx="425">
                  <c:v>-4.6500000000000004</c:v>
                </c:pt>
                <c:pt idx="426">
                  <c:v>-4.75</c:v>
                </c:pt>
                <c:pt idx="427">
                  <c:v>-4.8499999999999996</c:v>
                </c:pt>
                <c:pt idx="428">
                  <c:v>-4.9499999999999993</c:v>
                </c:pt>
                <c:pt idx="429">
                  <c:v>-5.05</c:v>
                </c:pt>
                <c:pt idx="430">
                  <c:v>-5.15</c:v>
                </c:pt>
                <c:pt idx="431">
                  <c:v>-5.25</c:v>
                </c:pt>
                <c:pt idx="432">
                  <c:v>-5.35</c:v>
                </c:pt>
                <c:pt idx="433">
                  <c:v>-5.4499999999999993</c:v>
                </c:pt>
                <c:pt idx="434">
                  <c:v>-5.55</c:v>
                </c:pt>
                <c:pt idx="435">
                  <c:v>-5.65</c:v>
                </c:pt>
                <c:pt idx="436">
                  <c:v>-5.75</c:v>
                </c:pt>
                <c:pt idx="437">
                  <c:v>-5.85</c:v>
                </c:pt>
                <c:pt idx="438">
                  <c:v>-5.9499999999999993</c:v>
                </c:pt>
                <c:pt idx="439">
                  <c:v>-6.05</c:v>
                </c:pt>
                <c:pt idx="440">
                  <c:v>-6.15</c:v>
                </c:pt>
                <c:pt idx="441">
                  <c:v>-6.25</c:v>
                </c:pt>
                <c:pt idx="442">
                  <c:v>-6.35</c:v>
                </c:pt>
                <c:pt idx="443">
                  <c:v>-6.4499999999999993</c:v>
                </c:pt>
                <c:pt idx="444">
                  <c:v>-6.55</c:v>
                </c:pt>
                <c:pt idx="445">
                  <c:v>-6.65</c:v>
                </c:pt>
                <c:pt idx="446">
                  <c:v>-6.75</c:v>
                </c:pt>
                <c:pt idx="447">
                  <c:v>-6.85</c:v>
                </c:pt>
                <c:pt idx="448">
                  <c:v>-6.9499999999999993</c:v>
                </c:pt>
                <c:pt idx="449">
                  <c:v>-7.0500000000000007</c:v>
                </c:pt>
                <c:pt idx="450">
                  <c:v>-7.15</c:v>
                </c:pt>
                <c:pt idx="451">
                  <c:v>-7.25</c:v>
                </c:pt>
                <c:pt idx="452">
                  <c:v>-7.35</c:v>
                </c:pt>
                <c:pt idx="453">
                  <c:v>-7.4499999999999993</c:v>
                </c:pt>
                <c:pt idx="454">
                  <c:v>-7.5500000000000007</c:v>
                </c:pt>
                <c:pt idx="455">
                  <c:v>-7.65</c:v>
                </c:pt>
                <c:pt idx="456">
                  <c:v>-7.75</c:v>
                </c:pt>
                <c:pt idx="457">
                  <c:v>-7.85</c:v>
                </c:pt>
                <c:pt idx="458">
                  <c:v>-7.9499999999999993</c:v>
                </c:pt>
                <c:pt idx="459">
                  <c:v>-8.0500000000000007</c:v>
                </c:pt>
                <c:pt idx="460">
                  <c:v>-8.15</c:v>
                </c:pt>
                <c:pt idx="461">
                  <c:v>-8.25</c:v>
                </c:pt>
                <c:pt idx="462">
                  <c:v>-8.35</c:v>
                </c:pt>
                <c:pt idx="463">
                  <c:v>-8.4499999999999993</c:v>
                </c:pt>
                <c:pt idx="464">
                  <c:v>-8.5500000000000007</c:v>
                </c:pt>
                <c:pt idx="465">
                  <c:v>-8.65</c:v>
                </c:pt>
                <c:pt idx="466">
                  <c:v>-8.75</c:v>
                </c:pt>
                <c:pt idx="467">
                  <c:v>-8.85</c:v>
                </c:pt>
                <c:pt idx="468">
                  <c:v>-8.9499999999999993</c:v>
                </c:pt>
                <c:pt idx="469">
                  <c:v>-9.0500000000000007</c:v>
                </c:pt>
                <c:pt idx="470">
                  <c:v>-9.15</c:v>
                </c:pt>
                <c:pt idx="471">
                  <c:v>-9.25</c:v>
                </c:pt>
                <c:pt idx="472">
                  <c:v>-9.35</c:v>
                </c:pt>
                <c:pt idx="473">
                  <c:v>-9.4499999999999993</c:v>
                </c:pt>
                <c:pt idx="474">
                  <c:v>-9.5500000000000007</c:v>
                </c:pt>
                <c:pt idx="475">
                  <c:v>-9.65</c:v>
                </c:pt>
                <c:pt idx="476">
                  <c:v>-9.75</c:v>
                </c:pt>
                <c:pt idx="477">
                  <c:v>-9.85</c:v>
                </c:pt>
                <c:pt idx="478">
                  <c:v>-9.9499999999999993</c:v>
                </c:pt>
                <c:pt idx="479">
                  <c:v>-10.050000000000001</c:v>
                </c:pt>
                <c:pt idx="480">
                  <c:v>-10.15</c:v>
                </c:pt>
                <c:pt idx="481">
                  <c:v>-10.25</c:v>
                </c:pt>
                <c:pt idx="482">
                  <c:v>-10.35</c:v>
                </c:pt>
                <c:pt idx="483">
                  <c:v>-10.45</c:v>
                </c:pt>
                <c:pt idx="484">
                  <c:v>-10.55</c:v>
                </c:pt>
                <c:pt idx="485">
                  <c:v>-10.65</c:v>
                </c:pt>
                <c:pt idx="486">
                  <c:v>-10.75</c:v>
                </c:pt>
                <c:pt idx="487">
                  <c:v>-10.85</c:v>
                </c:pt>
                <c:pt idx="488">
                  <c:v>-10.950000000000001</c:v>
                </c:pt>
                <c:pt idx="489">
                  <c:v>-11.05</c:v>
                </c:pt>
                <c:pt idx="490">
                  <c:v>-11.15</c:v>
                </c:pt>
                <c:pt idx="491">
                  <c:v>-11.25</c:v>
                </c:pt>
                <c:pt idx="492">
                  <c:v>-11.35</c:v>
                </c:pt>
                <c:pt idx="493">
                  <c:v>-11.450000000000001</c:v>
                </c:pt>
                <c:pt idx="494">
                  <c:v>-11.55</c:v>
                </c:pt>
                <c:pt idx="495">
                  <c:v>-11.65</c:v>
                </c:pt>
                <c:pt idx="496">
                  <c:v>-11.75</c:v>
                </c:pt>
                <c:pt idx="497">
                  <c:v>-11.85</c:v>
                </c:pt>
                <c:pt idx="498">
                  <c:v>-11.950000000000001</c:v>
                </c:pt>
                <c:pt idx="499">
                  <c:v>-12.05</c:v>
                </c:pt>
                <c:pt idx="500">
                  <c:v>-12.15</c:v>
                </c:pt>
                <c:pt idx="501">
                  <c:v>-12.25</c:v>
                </c:pt>
                <c:pt idx="502">
                  <c:v>-12.35</c:v>
                </c:pt>
                <c:pt idx="503">
                  <c:v>-12.450000000000001</c:v>
                </c:pt>
                <c:pt idx="504">
                  <c:v>-12.55</c:v>
                </c:pt>
                <c:pt idx="505">
                  <c:v>-12.65</c:v>
                </c:pt>
                <c:pt idx="506">
                  <c:v>-12.75</c:v>
                </c:pt>
                <c:pt idx="507">
                  <c:v>-12.85</c:v>
                </c:pt>
                <c:pt idx="508">
                  <c:v>-12.950000000000001</c:v>
                </c:pt>
                <c:pt idx="509">
                  <c:v>-13.05</c:v>
                </c:pt>
                <c:pt idx="510">
                  <c:v>-13.15</c:v>
                </c:pt>
                <c:pt idx="511">
                  <c:v>-13.25</c:v>
                </c:pt>
                <c:pt idx="512">
                  <c:v>-13.35</c:v>
                </c:pt>
                <c:pt idx="513">
                  <c:v>-13.450000000000001</c:v>
                </c:pt>
                <c:pt idx="514">
                  <c:v>-13.55</c:v>
                </c:pt>
                <c:pt idx="515">
                  <c:v>-13.65</c:v>
                </c:pt>
                <c:pt idx="516">
                  <c:v>-13.75</c:v>
                </c:pt>
                <c:pt idx="517">
                  <c:v>-13.85</c:v>
                </c:pt>
                <c:pt idx="518">
                  <c:v>-13.950000000000001</c:v>
                </c:pt>
                <c:pt idx="519">
                  <c:v>-14.05</c:v>
                </c:pt>
                <c:pt idx="520">
                  <c:v>-14.15</c:v>
                </c:pt>
                <c:pt idx="521">
                  <c:v>-14.25</c:v>
                </c:pt>
                <c:pt idx="522">
                  <c:v>-14.35</c:v>
                </c:pt>
                <c:pt idx="523">
                  <c:v>-14.450000000000001</c:v>
                </c:pt>
                <c:pt idx="524">
                  <c:v>-14.55</c:v>
                </c:pt>
                <c:pt idx="525">
                  <c:v>-14.65</c:v>
                </c:pt>
                <c:pt idx="526">
                  <c:v>-14.75</c:v>
                </c:pt>
                <c:pt idx="527">
                  <c:v>-14.85</c:v>
                </c:pt>
                <c:pt idx="528">
                  <c:v>-14.950000000000001</c:v>
                </c:pt>
                <c:pt idx="529">
                  <c:v>-15.05</c:v>
                </c:pt>
                <c:pt idx="530">
                  <c:v>-15.15</c:v>
                </c:pt>
                <c:pt idx="531">
                  <c:v>-15.25</c:v>
                </c:pt>
                <c:pt idx="532">
                  <c:v>-15.35</c:v>
                </c:pt>
                <c:pt idx="533">
                  <c:v>-15.450000000000001</c:v>
                </c:pt>
                <c:pt idx="534">
                  <c:v>-15.55</c:v>
                </c:pt>
                <c:pt idx="535">
                  <c:v>-15.65</c:v>
                </c:pt>
                <c:pt idx="536">
                  <c:v>-15.75</c:v>
                </c:pt>
                <c:pt idx="537">
                  <c:v>-15.85</c:v>
                </c:pt>
                <c:pt idx="538">
                  <c:v>-15.950000000000001</c:v>
                </c:pt>
                <c:pt idx="539">
                  <c:v>-16.05</c:v>
                </c:pt>
                <c:pt idx="540">
                  <c:v>-16.149999999999999</c:v>
                </c:pt>
                <c:pt idx="541">
                  <c:v>-16.25</c:v>
                </c:pt>
                <c:pt idx="542">
                  <c:v>-16.349999999999998</c:v>
                </c:pt>
                <c:pt idx="543">
                  <c:v>-16.45</c:v>
                </c:pt>
                <c:pt idx="544">
                  <c:v>-16.55</c:v>
                </c:pt>
                <c:pt idx="545">
                  <c:v>-16.649999999999999</c:v>
                </c:pt>
                <c:pt idx="546">
                  <c:v>-16.75</c:v>
                </c:pt>
                <c:pt idx="547">
                  <c:v>-16.849999999999998</c:v>
                </c:pt>
                <c:pt idx="548">
                  <c:v>-16.95</c:v>
                </c:pt>
                <c:pt idx="549">
                  <c:v>-17.05</c:v>
                </c:pt>
                <c:pt idx="550">
                  <c:v>-17.149999999999999</c:v>
                </c:pt>
                <c:pt idx="551">
                  <c:v>-17.25</c:v>
                </c:pt>
                <c:pt idx="552">
                  <c:v>-17.349999999999998</c:v>
                </c:pt>
                <c:pt idx="553">
                  <c:v>-17.45</c:v>
                </c:pt>
                <c:pt idx="554">
                  <c:v>-17.55</c:v>
                </c:pt>
                <c:pt idx="555">
                  <c:v>-17.649999999999999</c:v>
                </c:pt>
                <c:pt idx="556">
                  <c:v>-17.75</c:v>
                </c:pt>
                <c:pt idx="557">
                  <c:v>-17.849999999999998</c:v>
                </c:pt>
                <c:pt idx="558">
                  <c:v>-17.95</c:v>
                </c:pt>
                <c:pt idx="559">
                  <c:v>-18.05</c:v>
                </c:pt>
                <c:pt idx="560">
                  <c:v>-18.149999999999999</c:v>
                </c:pt>
                <c:pt idx="561">
                  <c:v>-18.25</c:v>
                </c:pt>
                <c:pt idx="562">
                  <c:v>-18.349999999999998</c:v>
                </c:pt>
                <c:pt idx="563">
                  <c:v>-18.45</c:v>
                </c:pt>
                <c:pt idx="564">
                  <c:v>-18.55</c:v>
                </c:pt>
                <c:pt idx="565">
                  <c:v>-18.649999999999999</c:v>
                </c:pt>
                <c:pt idx="566">
                  <c:v>-18.75</c:v>
                </c:pt>
                <c:pt idx="567">
                  <c:v>-18.849999999999998</c:v>
                </c:pt>
                <c:pt idx="568">
                  <c:v>-18.95</c:v>
                </c:pt>
                <c:pt idx="569">
                  <c:v>-19.049999999999997</c:v>
                </c:pt>
                <c:pt idx="570">
                  <c:v>-19.149999999999999</c:v>
                </c:pt>
                <c:pt idx="571">
                  <c:v>-19.25</c:v>
                </c:pt>
                <c:pt idx="572">
                  <c:v>-19.349999999999998</c:v>
                </c:pt>
                <c:pt idx="573">
                  <c:v>-19.45</c:v>
                </c:pt>
                <c:pt idx="574">
                  <c:v>-19.549999999999997</c:v>
                </c:pt>
                <c:pt idx="575">
                  <c:v>-19.649999999999999</c:v>
                </c:pt>
                <c:pt idx="576">
                  <c:v>-19.75</c:v>
                </c:pt>
                <c:pt idx="577">
                  <c:v>-19.849999999999998</c:v>
                </c:pt>
                <c:pt idx="578">
                  <c:v>-19.95</c:v>
                </c:pt>
                <c:pt idx="579">
                  <c:v>-20.049999999999997</c:v>
                </c:pt>
                <c:pt idx="580">
                  <c:v>-20.149999999999999</c:v>
                </c:pt>
                <c:pt idx="581">
                  <c:v>-20.25</c:v>
                </c:pt>
                <c:pt idx="582">
                  <c:v>-20.349999999999998</c:v>
                </c:pt>
                <c:pt idx="583">
                  <c:v>-20.45</c:v>
                </c:pt>
                <c:pt idx="584">
                  <c:v>-20.549999999999997</c:v>
                </c:pt>
                <c:pt idx="585">
                  <c:v>-20.65</c:v>
                </c:pt>
                <c:pt idx="586">
                  <c:v>-20.75</c:v>
                </c:pt>
                <c:pt idx="587">
                  <c:v>-20.849999999999998</c:v>
                </c:pt>
                <c:pt idx="588">
                  <c:v>-20.95</c:v>
                </c:pt>
                <c:pt idx="589">
                  <c:v>-21.049999999999997</c:v>
                </c:pt>
                <c:pt idx="590">
                  <c:v>-21.15</c:v>
                </c:pt>
                <c:pt idx="591">
                  <c:v>-21.25</c:v>
                </c:pt>
                <c:pt idx="592">
                  <c:v>-21.349999999999998</c:v>
                </c:pt>
                <c:pt idx="593">
                  <c:v>-21.45</c:v>
                </c:pt>
                <c:pt idx="594">
                  <c:v>-21.549999999999997</c:v>
                </c:pt>
                <c:pt idx="595">
                  <c:v>-21.65</c:v>
                </c:pt>
                <c:pt idx="596">
                  <c:v>-21.75</c:v>
                </c:pt>
                <c:pt idx="597">
                  <c:v>-21.849999999999998</c:v>
                </c:pt>
                <c:pt idx="598">
                  <c:v>-21.95</c:v>
                </c:pt>
                <c:pt idx="599">
                  <c:v>-22.049999999999997</c:v>
                </c:pt>
                <c:pt idx="600">
                  <c:v>-22.15</c:v>
                </c:pt>
                <c:pt idx="601">
                  <c:v>-22.25</c:v>
                </c:pt>
                <c:pt idx="602">
                  <c:v>-22.349999999999998</c:v>
                </c:pt>
                <c:pt idx="603">
                  <c:v>-22.45</c:v>
                </c:pt>
                <c:pt idx="604">
                  <c:v>-22.549999999999997</c:v>
                </c:pt>
                <c:pt idx="605">
                  <c:v>-22.65</c:v>
                </c:pt>
                <c:pt idx="606">
                  <c:v>-22.75</c:v>
                </c:pt>
                <c:pt idx="607">
                  <c:v>-22.849999999999998</c:v>
                </c:pt>
                <c:pt idx="608">
                  <c:v>-22.95</c:v>
                </c:pt>
                <c:pt idx="609">
                  <c:v>-23.049999999999997</c:v>
                </c:pt>
                <c:pt idx="610">
                  <c:v>-23.15</c:v>
                </c:pt>
                <c:pt idx="611">
                  <c:v>-23.25</c:v>
                </c:pt>
                <c:pt idx="612">
                  <c:v>-23.349999999999998</c:v>
                </c:pt>
                <c:pt idx="613">
                  <c:v>-23.45</c:v>
                </c:pt>
                <c:pt idx="614">
                  <c:v>-23.549999999999997</c:v>
                </c:pt>
                <c:pt idx="615">
                  <c:v>-23.65</c:v>
                </c:pt>
                <c:pt idx="616">
                  <c:v>-23.75</c:v>
                </c:pt>
                <c:pt idx="617">
                  <c:v>-23.849999999999998</c:v>
                </c:pt>
                <c:pt idx="618">
                  <c:v>-23.95</c:v>
                </c:pt>
                <c:pt idx="619">
                  <c:v>-24.049999999999997</c:v>
                </c:pt>
                <c:pt idx="620">
                  <c:v>-24.15</c:v>
                </c:pt>
                <c:pt idx="621">
                  <c:v>-24.25</c:v>
                </c:pt>
                <c:pt idx="622">
                  <c:v>-24.349999999999998</c:v>
                </c:pt>
                <c:pt idx="623">
                  <c:v>-24.45</c:v>
                </c:pt>
                <c:pt idx="624">
                  <c:v>-24.549999999999997</c:v>
                </c:pt>
                <c:pt idx="625">
                  <c:v>-24.65</c:v>
                </c:pt>
                <c:pt idx="626">
                  <c:v>-24.75</c:v>
                </c:pt>
                <c:pt idx="627">
                  <c:v>-24.849999999999998</c:v>
                </c:pt>
                <c:pt idx="628">
                  <c:v>-24.95</c:v>
                </c:pt>
                <c:pt idx="629">
                  <c:v>-25.049999999999997</c:v>
                </c:pt>
                <c:pt idx="630">
                  <c:v>-25.15</c:v>
                </c:pt>
                <c:pt idx="631">
                  <c:v>-25.25</c:v>
                </c:pt>
                <c:pt idx="632">
                  <c:v>-25.349999999999998</c:v>
                </c:pt>
                <c:pt idx="633">
                  <c:v>-25.45</c:v>
                </c:pt>
                <c:pt idx="634">
                  <c:v>-25.549999999999997</c:v>
                </c:pt>
                <c:pt idx="635">
                  <c:v>-25.65</c:v>
                </c:pt>
                <c:pt idx="636">
                  <c:v>-25.75</c:v>
                </c:pt>
                <c:pt idx="637">
                  <c:v>-25.849999999999998</c:v>
                </c:pt>
                <c:pt idx="638">
                  <c:v>-25.95</c:v>
                </c:pt>
                <c:pt idx="639">
                  <c:v>-26.049999999999997</c:v>
                </c:pt>
                <c:pt idx="640">
                  <c:v>-26.15</c:v>
                </c:pt>
                <c:pt idx="641">
                  <c:v>-26.25</c:v>
                </c:pt>
                <c:pt idx="642">
                  <c:v>-26.349999999999998</c:v>
                </c:pt>
                <c:pt idx="643">
                  <c:v>-26.45</c:v>
                </c:pt>
                <c:pt idx="644">
                  <c:v>-26.549999999999997</c:v>
                </c:pt>
                <c:pt idx="645">
                  <c:v>-26.65</c:v>
                </c:pt>
                <c:pt idx="646">
                  <c:v>-26.75</c:v>
                </c:pt>
                <c:pt idx="647">
                  <c:v>-26.849999999999998</c:v>
                </c:pt>
                <c:pt idx="648">
                  <c:v>-26.95</c:v>
                </c:pt>
                <c:pt idx="649">
                  <c:v>-27.049999999999997</c:v>
                </c:pt>
                <c:pt idx="650">
                  <c:v>-27.15</c:v>
                </c:pt>
                <c:pt idx="651">
                  <c:v>-27.25</c:v>
                </c:pt>
                <c:pt idx="652">
                  <c:v>-27.349999999999998</c:v>
                </c:pt>
                <c:pt idx="653">
                  <c:v>-27.45</c:v>
                </c:pt>
                <c:pt idx="654">
                  <c:v>-27.549999999999997</c:v>
                </c:pt>
                <c:pt idx="655">
                  <c:v>-27.65</c:v>
                </c:pt>
                <c:pt idx="656">
                  <c:v>-27.75</c:v>
                </c:pt>
                <c:pt idx="657">
                  <c:v>-27.849999999999998</c:v>
                </c:pt>
                <c:pt idx="658">
                  <c:v>-27.95</c:v>
                </c:pt>
                <c:pt idx="659">
                  <c:v>-28.049999999999997</c:v>
                </c:pt>
                <c:pt idx="660">
                  <c:v>-28.15</c:v>
                </c:pt>
                <c:pt idx="661">
                  <c:v>-28.25</c:v>
                </c:pt>
                <c:pt idx="662">
                  <c:v>-28.349999999999998</c:v>
                </c:pt>
                <c:pt idx="663">
                  <c:v>-28.45</c:v>
                </c:pt>
                <c:pt idx="664">
                  <c:v>-28.549999999999997</c:v>
                </c:pt>
                <c:pt idx="665">
                  <c:v>-28.65</c:v>
                </c:pt>
                <c:pt idx="666">
                  <c:v>-28.75</c:v>
                </c:pt>
                <c:pt idx="667">
                  <c:v>-28.849999999999998</c:v>
                </c:pt>
                <c:pt idx="668">
                  <c:v>-28.95</c:v>
                </c:pt>
                <c:pt idx="669">
                  <c:v>-29.049999999999997</c:v>
                </c:pt>
                <c:pt idx="670">
                  <c:v>-29.15</c:v>
                </c:pt>
                <c:pt idx="671">
                  <c:v>-29.25</c:v>
                </c:pt>
                <c:pt idx="672">
                  <c:v>-29.349999999999998</c:v>
                </c:pt>
                <c:pt idx="673">
                  <c:v>-29.45</c:v>
                </c:pt>
                <c:pt idx="674">
                  <c:v>-29.549999999999997</c:v>
                </c:pt>
                <c:pt idx="675">
                  <c:v>-29.65</c:v>
                </c:pt>
                <c:pt idx="676">
                  <c:v>-29.75</c:v>
                </c:pt>
                <c:pt idx="677">
                  <c:v>-29.849999999999998</c:v>
                </c:pt>
                <c:pt idx="678">
                  <c:v>-29.95</c:v>
                </c:pt>
                <c:pt idx="679">
                  <c:v>-30.049999999999997</c:v>
                </c:pt>
                <c:pt idx="680">
                  <c:v>-30.15</c:v>
                </c:pt>
                <c:pt idx="681">
                  <c:v>-30.25</c:v>
                </c:pt>
                <c:pt idx="682">
                  <c:v>-30.349999999999998</c:v>
                </c:pt>
                <c:pt idx="683">
                  <c:v>-30.45</c:v>
                </c:pt>
                <c:pt idx="684">
                  <c:v>-30.549999999999997</c:v>
                </c:pt>
                <c:pt idx="685">
                  <c:v>-30.65</c:v>
                </c:pt>
                <c:pt idx="686">
                  <c:v>-30.75</c:v>
                </c:pt>
                <c:pt idx="687">
                  <c:v>-30.849999999999998</c:v>
                </c:pt>
                <c:pt idx="688">
                  <c:v>-30.95</c:v>
                </c:pt>
                <c:pt idx="689">
                  <c:v>-31.049999999999997</c:v>
                </c:pt>
                <c:pt idx="690">
                  <c:v>-31.15</c:v>
                </c:pt>
                <c:pt idx="691">
                  <c:v>-31.25</c:v>
                </c:pt>
                <c:pt idx="692">
                  <c:v>-31.349999999999998</c:v>
                </c:pt>
                <c:pt idx="693">
                  <c:v>-31.45</c:v>
                </c:pt>
                <c:pt idx="694">
                  <c:v>-31.549999999999997</c:v>
                </c:pt>
                <c:pt idx="695">
                  <c:v>-31.65</c:v>
                </c:pt>
                <c:pt idx="696">
                  <c:v>-31.75</c:v>
                </c:pt>
                <c:pt idx="697">
                  <c:v>-31.849999999999998</c:v>
                </c:pt>
                <c:pt idx="698">
                  <c:v>-31.95</c:v>
                </c:pt>
                <c:pt idx="699">
                  <c:v>-32.049999999999997</c:v>
                </c:pt>
                <c:pt idx="700">
                  <c:v>-32.15</c:v>
                </c:pt>
                <c:pt idx="701">
                  <c:v>-32.25</c:v>
                </c:pt>
                <c:pt idx="702">
                  <c:v>-32.35</c:v>
                </c:pt>
                <c:pt idx="703">
                  <c:v>-32.450000000000003</c:v>
                </c:pt>
                <c:pt idx="704">
                  <c:v>-32.549999999999997</c:v>
                </c:pt>
                <c:pt idx="705">
                  <c:v>-32.65</c:v>
                </c:pt>
                <c:pt idx="706">
                  <c:v>-32.75</c:v>
                </c:pt>
                <c:pt idx="707">
                  <c:v>-32.85</c:v>
                </c:pt>
                <c:pt idx="708">
                  <c:v>-32.950000000000003</c:v>
                </c:pt>
                <c:pt idx="709">
                  <c:v>-33.049999999999997</c:v>
                </c:pt>
                <c:pt idx="710">
                  <c:v>-33.15</c:v>
                </c:pt>
                <c:pt idx="711">
                  <c:v>-33.25</c:v>
                </c:pt>
                <c:pt idx="712">
                  <c:v>-33.35</c:v>
                </c:pt>
                <c:pt idx="713">
                  <c:v>-33.450000000000003</c:v>
                </c:pt>
                <c:pt idx="714">
                  <c:v>-33.549999999999997</c:v>
                </c:pt>
                <c:pt idx="715">
                  <c:v>-33.65</c:v>
                </c:pt>
                <c:pt idx="716">
                  <c:v>-33.75</c:v>
                </c:pt>
                <c:pt idx="717">
                  <c:v>-33.85</c:v>
                </c:pt>
                <c:pt idx="718">
                  <c:v>-33.950000000000003</c:v>
                </c:pt>
                <c:pt idx="719">
                  <c:v>-34.049999999999997</c:v>
                </c:pt>
                <c:pt idx="720">
                  <c:v>-34.15</c:v>
                </c:pt>
                <c:pt idx="721">
                  <c:v>-34.25</c:v>
                </c:pt>
                <c:pt idx="722">
                  <c:v>-34.35</c:v>
                </c:pt>
                <c:pt idx="723">
                  <c:v>-34.450000000000003</c:v>
                </c:pt>
                <c:pt idx="724">
                  <c:v>-34.549999999999997</c:v>
                </c:pt>
                <c:pt idx="725">
                  <c:v>-34.65</c:v>
                </c:pt>
                <c:pt idx="726">
                  <c:v>-34.75</c:v>
                </c:pt>
                <c:pt idx="727">
                  <c:v>-34.85</c:v>
                </c:pt>
                <c:pt idx="728">
                  <c:v>-34.949999999999996</c:v>
                </c:pt>
                <c:pt idx="729">
                  <c:v>-35.049999999999997</c:v>
                </c:pt>
                <c:pt idx="730">
                  <c:v>-35.15</c:v>
                </c:pt>
                <c:pt idx="731">
                  <c:v>-35.25</c:v>
                </c:pt>
                <c:pt idx="732">
                  <c:v>-35.35</c:v>
                </c:pt>
                <c:pt idx="733">
                  <c:v>-35.449999999999996</c:v>
                </c:pt>
                <c:pt idx="734">
                  <c:v>-35.549999999999997</c:v>
                </c:pt>
                <c:pt idx="735">
                  <c:v>-35.65</c:v>
                </c:pt>
                <c:pt idx="736">
                  <c:v>-35.75</c:v>
                </c:pt>
                <c:pt idx="737">
                  <c:v>-35.85</c:v>
                </c:pt>
                <c:pt idx="738">
                  <c:v>-35.949999999999996</c:v>
                </c:pt>
                <c:pt idx="739">
                  <c:v>-36.049999999999997</c:v>
                </c:pt>
                <c:pt idx="740">
                  <c:v>-36.15</c:v>
                </c:pt>
                <c:pt idx="741">
                  <c:v>-36.25</c:v>
                </c:pt>
                <c:pt idx="742">
                  <c:v>-36.35</c:v>
                </c:pt>
                <c:pt idx="743">
                  <c:v>-36.449999999999996</c:v>
                </c:pt>
                <c:pt idx="744">
                  <c:v>-36.549999999999997</c:v>
                </c:pt>
                <c:pt idx="745">
                  <c:v>-36.65</c:v>
                </c:pt>
                <c:pt idx="746">
                  <c:v>-36.75</c:v>
                </c:pt>
                <c:pt idx="747">
                  <c:v>-36.85</c:v>
                </c:pt>
                <c:pt idx="748">
                  <c:v>-36.949999999999996</c:v>
                </c:pt>
                <c:pt idx="749">
                  <c:v>-37.049999999999997</c:v>
                </c:pt>
                <c:pt idx="750">
                  <c:v>-37.15</c:v>
                </c:pt>
                <c:pt idx="751">
                  <c:v>-37.25</c:v>
                </c:pt>
                <c:pt idx="752">
                  <c:v>-37.35</c:v>
                </c:pt>
                <c:pt idx="753">
                  <c:v>-37.449999999999996</c:v>
                </c:pt>
                <c:pt idx="754">
                  <c:v>-37.549999999999997</c:v>
                </c:pt>
                <c:pt idx="755">
                  <c:v>-37.65</c:v>
                </c:pt>
                <c:pt idx="756">
                  <c:v>-37.75</c:v>
                </c:pt>
                <c:pt idx="757">
                  <c:v>-37.85</c:v>
                </c:pt>
                <c:pt idx="758">
                  <c:v>-37.949999999999996</c:v>
                </c:pt>
                <c:pt idx="759">
                  <c:v>-38.049999999999997</c:v>
                </c:pt>
                <c:pt idx="760">
                  <c:v>-38.15</c:v>
                </c:pt>
                <c:pt idx="761">
                  <c:v>-38.25</c:v>
                </c:pt>
                <c:pt idx="762">
                  <c:v>-38.35</c:v>
                </c:pt>
                <c:pt idx="763">
                  <c:v>-38.449999999999996</c:v>
                </c:pt>
                <c:pt idx="764">
                  <c:v>-38.549999999999997</c:v>
                </c:pt>
                <c:pt idx="765">
                  <c:v>-38.65</c:v>
                </c:pt>
                <c:pt idx="766">
                  <c:v>-38.75</c:v>
                </c:pt>
                <c:pt idx="767">
                  <c:v>-38.85</c:v>
                </c:pt>
                <c:pt idx="768">
                  <c:v>-38.949999999999996</c:v>
                </c:pt>
                <c:pt idx="769">
                  <c:v>-39.049999999999997</c:v>
                </c:pt>
                <c:pt idx="770">
                  <c:v>-39.15</c:v>
                </c:pt>
                <c:pt idx="771">
                  <c:v>-39.25</c:v>
                </c:pt>
                <c:pt idx="772">
                  <c:v>-39.35</c:v>
                </c:pt>
                <c:pt idx="773">
                  <c:v>-39.449999999999996</c:v>
                </c:pt>
                <c:pt idx="774">
                  <c:v>-39.549999999999997</c:v>
                </c:pt>
                <c:pt idx="775">
                  <c:v>-39.65</c:v>
                </c:pt>
                <c:pt idx="776">
                  <c:v>-39.75</c:v>
                </c:pt>
                <c:pt idx="777">
                  <c:v>-39.85</c:v>
                </c:pt>
                <c:pt idx="778">
                  <c:v>-39.949999999999996</c:v>
                </c:pt>
                <c:pt idx="779">
                  <c:v>-40.049999999999997</c:v>
                </c:pt>
                <c:pt idx="780">
                  <c:v>-40.15</c:v>
                </c:pt>
                <c:pt idx="781">
                  <c:v>-40.25</c:v>
                </c:pt>
                <c:pt idx="782">
                  <c:v>-40.35</c:v>
                </c:pt>
                <c:pt idx="783">
                  <c:v>-40.449999999999996</c:v>
                </c:pt>
                <c:pt idx="784">
                  <c:v>-40.549999999999997</c:v>
                </c:pt>
                <c:pt idx="785">
                  <c:v>-40.65</c:v>
                </c:pt>
                <c:pt idx="786">
                  <c:v>-40.75</c:v>
                </c:pt>
                <c:pt idx="787">
                  <c:v>-40.85</c:v>
                </c:pt>
                <c:pt idx="788">
                  <c:v>-40.949999999999996</c:v>
                </c:pt>
                <c:pt idx="789">
                  <c:v>-41.05</c:v>
                </c:pt>
                <c:pt idx="790">
                  <c:v>-41.15</c:v>
                </c:pt>
                <c:pt idx="791">
                  <c:v>-41.25</c:v>
                </c:pt>
                <c:pt idx="792">
                  <c:v>-41.35</c:v>
                </c:pt>
                <c:pt idx="793">
                  <c:v>-41.449999999999996</c:v>
                </c:pt>
                <c:pt idx="794">
                  <c:v>-41.55</c:v>
                </c:pt>
                <c:pt idx="795">
                  <c:v>-41.65</c:v>
                </c:pt>
                <c:pt idx="796">
                  <c:v>-41.75</c:v>
                </c:pt>
                <c:pt idx="797">
                  <c:v>-41.85</c:v>
                </c:pt>
                <c:pt idx="798">
                  <c:v>-41.949999999999996</c:v>
                </c:pt>
                <c:pt idx="799">
                  <c:v>-42.05</c:v>
                </c:pt>
                <c:pt idx="800">
                  <c:v>-42.15</c:v>
                </c:pt>
                <c:pt idx="801">
                  <c:v>-42.25</c:v>
                </c:pt>
                <c:pt idx="802">
                  <c:v>-42.35</c:v>
                </c:pt>
                <c:pt idx="803">
                  <c:v>-42.449999999999996</c:v>
                </c:pt>
                <c:pt idx="804">
                  <c:v>-42.55</c:v>
                </c:pt>
                <c:pt idx="805">
                  <c:v>-42.65</c:v>
                </c:pt>
                <c:pt idx="806">
                  <c:v>-42.75</c:v>
                </c:pt>
                <c:pt idx="807">
                  <c:v>-42.85</c:v>
                </c:pt>
                <c:pt idx="808">
                  <c:v>-42.949999999999996</c:v>
                </c:pt>
                <c:pt idx="809">
                  <c:v>-43.05</c:v>
                </c:pt>
                <c:pt idx="810">
                  <c:v>-43.15</c:v>
                </c:pt>
                <c:pt idx="811">
                  <c:v>-43.25</c:v>
                </c:pt>
                <c:pt idx="812">
                  <c:v>-43.35</c:v>
                </c:pt>
                <c:pt idx="813">
                  <c:v>-43.449999999999996</c:v>
                </c:pt>
                <c:pt idx="814">
                  <c:v>-43.55</c:v>
                </c:pt>
                <c:pt idx="815">
                  <c:v>-43.65</c:v>
                </c:pt>
                <c:pt idx="816">
                  <c:v>-43.75</c:v>
                </c:pt>
                <c:pt idx="817">
                  <c:v>-43.85</c:v>
                </c:pt>
                <c:pt idx="818">
                  <c:v>-43.949999999999996</c:v>
                </c:pt>
                <c:pt idx="819">
                  <c:v>-44.05</c:v>
                </c:pt>
                <c:pt idx="820">
                  <c:v>-44.15</c:v>
                </c:pt>
                <c:pt idx="821">
                  <c:v>-44.25</c:v>
                </c:pt>
                <c:pt idx="822">
                  <c:v>-44.35</c:v>
                </c:pt>
                <c:pt idx="823">
                  <c:v>-44.449999999999996</c:v>
                </c:pt>
                <c:pt idx="824">
                  <c:v>-44.55</c:v>
                </c:pt>
                <c:pt idx="825">
                  <c:v>-44.65</c:v>
                </c:pt>
                <c:pt idx="826">
                  <c:v>-44.75</c:v>
                </c:pt>
                <c:pt idx="827">
                  <c:v>-44.85</c:v>
                </c:pt>
                <c:pt idx="828">
                  <c:v>-44.949999999999996</c:v>
                </c:pt>
                <c:pt idx="829">
                  <c:v>-45.05</c:v>
                </c:pt>
                <c:pt idx="830">
                  <c:v>-45.15</c:v>
                </c:pt>
                <c:pt idx="831">
                  <c:v>-45.25</c:v>
                </c:pt>
                <c:pt idx="832">
                  <c:v>-45.35</c:v>
                </c:pt>
                <c:pt idx="833">
                  <c:v>-45.449999999999996</c:v>
                </c:pt>
                <c:pt idx="834">
                  <c:v>-45.55</c:v>
                </c:pt>
                <c:pt idx="835">
                  <c:v>-45.65</c:v>
                </c:pt>
                <c:pt idx="836">
                  <c:v>-45.75</c:v>
                </c:pt>
                <c:pt idx="837">
                  <c:v>-45.85</c:v>
                </c:pt>
                <c:pt idx="838">
                  <c:v>-45.949999999999996</c:v>
                </c:pt>
                <c:pt idx="839">
                  <c:v>-46.05</c:v>
                </c:pt>
                <c:pt idx="840">
                  <c:v>-46.15</c:v>
                </c:pt>
                <c:pt idx="841">
                  <c:v>-46.25</c:v>
                </c:pt>
                <c:pt idx="842">
                  <c:v>-46.35</c:v>
                </c:pt>
                <c:pt idx="843">
                  <c:v>-46.449999999999996</c:v>
                </c:pt>
                <c:pt idx="844">
                  <c:v>-46.55</c:v>
                </c:pt>
                <c:pt idx="845">
                  <c:v>-46.65</c:v>
                </c:pt>
                <c:pt idx="846">
                  <c:v>-46.75</c:v>
                </c:pt>
                <c:pt idx="847">
                  <c:v>-46.85</c:v>
                </c:pt>
                <c:pt idx="848">
                  <c:v>-46.949999999999996</c:v>
                </c:pt>
                <c:pt idx="849">
                  <c:v>-47.05</c:v>
                </c:pt>
                <c:pt idx="850">
                  <c:v>-47.15</c:v>
                </c:pt>
                <c:pt idx="851">
                  <c:v>-47.25</c:v>
                </c:pt>
                <c:pt idx="852">
                  <c:v>-47.35</c:v>
                </c:pt>
                <c:pt idx="853">
                  <c:v>-47.449999999999996</c:v>
                </c:pt>
                <c:pt idx="854">
                  <c:v>-47.55</c:v>
                </c:pt>
                <c:pt idx="855">
                  <c:v>-47.65</c:v>
                </c:pt>
                <c:pt idx="856">
                  <c:v>-47.75</c:v>
                </c:pt>
                <c:pt idx="857">
                  <c:v>-47.85</c:v>
                </c:pt>
                <c:pt idx="858">
                  <c:v>-47.949999999999996</c:v>
                </c:pt>
                <c:pt idx="859">
                  <c:v>-48.05</c:v>
                </c:pt>
                <c:pt idx="860">
                  <c:v>-48.15</c:v>
                </c:pt>
                <c:pt idx="861">
                  <c:v>-48.25</c:v>
                </c:pt>
                <c:pt idx="862">
                  <c:v>-48.35</c:v>
                </c:pt>
                <c:pt idx="863">
                  <c:v>-48.449999999999996</c:v>
                </c:pt>
                <c:pt idx="864">
                  <c:v>-48.55</c:v>
                </c:pt>
                <c:pt idx="865">
                  <c:v>-48.65</c:v>
                </c:pt>
                <c:pt idx="866">
                  <c:v>-48.75</c:v>
                </c:pt>
                <c:pt idx="867">
                  <c:v>-48.85</c:v>
                </c:pt>
                <c:pt idx="868">
                  <c:v>-48.949999999999996</c:v>
                </c:pt>
                <c:pt idx="869">
                  <c:v>-49.05</c:v>
                </c:pt>
                <c:pt idx="870">
                  <c:v>-49.15</c:v>
                </c:pt>
                <c:pt idx="871">
                  <c:v>-49.25</c:v>
                </c:pt>
                <c:pt idx="872">
                  <c:v>-49.35</c:v>
                </c:pt>
                <c:pt idx="873">
                  <c:v>-49.449999999999996</c:v>
                </c:pt>
                <c:pt idx="874">
                  <c:v>-49.55</c:v>
                </c:pt>
                <c:pt idx="875">
                  <c:v>-49.65</c:v>
                </c:pt>
                <c:pt idx="876">
                  <c:v>-49.75</c:v>
                </c:pt>
                <c:pt idx="877">
                  <c:v>-49.85</c:v>
                </c:pt>
                <c:pt idx="878">
                  <c:v>-49.949999999999996</c:v>
                </c:pt>
                <c:pt idx="879">
                  <c:v>-50.05</c:v>
                </c:pt>
                <c:pt idx="880">
                  <c:v>-50.15</c:v>
                </c:pt>
                <c:pt idx="881">
                  <c:v>-50.25</c:v>
                </c:pt>
                <c:pt idx="882">
                  <c:v>-50.35</c:v>
                </c:pt>
                <c:pt idx="883">
                  <c:v>-50.449999999999996</c:v>
                </c:pt>
                <c:pt idx="884">
                  <c:v>-50.55</c:v>
                </c:pt>
                <c:pt idx="885">
                  <c:v>-50.65</c:v>
                </c:pt>
                <c:pt idx="886">
                  <c:v>-50.75</c:v>
                </c:pt>
                <c:pt idx="887">
                  <c:v>-50.85</c:v>
                </c:pt>
                <c:pt idx="888">
                  <c:v>-50.949999999999996</c:v>
                </c:pt>
                <c:pt idx="889">
                  <c:v>-51.05</c:v>
                </c:pt>
                <c:pt idx="890">
                  <c:v>-51.15</c:v>
                </c:pt>
                <c:pt idx="891">
                  <c:v>-51.25</c:v>
                </c:pt>
                <c:pt idx="892">
                  <c:v>-51.35</c:v>
                </c:pt>
                <c:pt idx="893">
                  <c:v>-51.449999999999996</c:v>
                </c:pt>
                <c:pt idx="894">
                  <c:v>-51.55</c:v>
                </c:pt>
                <c:pt idx="895">
                  <c:v>-51.65</c:v>
                </c:pt>
                <c:pt idx="896">
                  <c:v>-51.75</c:v>
                </c:pt>
                <c:pt idx="897">
                  <c:v>-51.85</c:v>
                </c:pt>
                <c:pt idx="898">
                  <c:v>-51.949999999999996</c:v>
                </c:pt>
                <c:pt idx="899">
                  <c:v>-52.05</c:v>
                </c:pt>
                <c:pt idx="900">
                  <c:v>-52.15</c:v>
                </c:pt>
                <c:pt idx="901">
                  <c:v>-52.25</c:v>
                </c:pt>
                <c:pt idx="902">
                  <c:v>-52.35</c:v>
                </c:pt>
                <c:pt idx="903">
                  <c:v>-52.449999999999996</c:v>
                </c:pt>
                <c:pt idx="904">
                  <c:v>-52.55</c:v>
                </c:pt>
                <c:pt idx="905">
                  <c:v>-52.65</c:v>
                </c:pt>
                <c:pt idx="906">
                  <c:v>-52.75</c:v>
                </c:pt>
                <c:pt idx="907">
                  <c:v>-52.85</c:v>
                </c:pt>
                <c:pt idx="908">
                  <c:v>-52.949999999999996</c:v>
                </c:pt>
                <c:pt idx="909">
                  <c:v>-53.05</c:v>
                </c:pt>
                <c:pt idx="910">
                  <c:v>-53.15</c:v>
                </c:pt>
                <c:pt idx="911">
                  <c:v>-53.25</c:v>
                </c:pt>
                <c:pt idx="912">
                  <c:v>-53.35</c:v>
                </c:pt>
                <c:pt idx="913">
                  <c:v>-53.449999999999996</c:v>
                </c:pt>
                <c:pt idx="914">
                  <c:v>-53.55</c:v>
                </c:pt>
                <c:pt idx="915">
                  <c:v>-53.65</c:v>
                </c:pt>
                <c:pt idx="916">
                  <c:v>-53.75</c:v>
                </c:pt>
                <c:pt idx="917">
                  <c:v>-53.85</c:v>
                </c:pt>
                <c:pt idx="918">
                  <c:v>-53.949999999999996</c:v>
                </c:pt>
                <c:pt idx="919">
                  <c:v>-54.05</c:v>
                </c:pt>
                <c:pt idx="920">
                  <c:v>-54.15</c:v>
                </c:pt>
                <c:pt idx="921">
                  <c:v>-54.25</c:v>
                </c:pt>
                <c:pt idx="922">
                  <c:v>-54.35</c:v>
                </c:pt>
                <c:pt idx="923">
                  <c:v>-54.449999999999996</c:v>
                </c:pt>
                <c:pt idx="924">
                  <c:v>-54.55</c:v>
                </c:pt>
                <c:pt idx="925">
                  <c:v>-54.65</c:v>
                </c:pt>
                <c:pt idx="926">
                  <c:v>-54.75</c:v>
                </c:pt>
                <c:pt idx="927">
                  <c:v>-54.85</c:v>
                </c:pt>
                <c:pt idx="928">
                  <c:v>-54.949999999999996</c:v>
                </c:pt>
                <c:pt idx="929">
                  <c:v>-55.05</c:v>
                </c:pt>
                <c:pt idx="930">
                  <c:v>-55.15</c:v>
                </c:pt>
                <c:pt idx="931">
                  <c:v>-55.25</c:v>
                </c:pt>
                <c:pt idx="932">
                  <c:v>-55.35</c:v>
                </c:pt>
                <c:pt idx="933">
                  <c:v>-55.449999999999996</c:v>
                </c:pt>
                <c:pt idx="934">
                  <c:v>-55.55</c:v>
                </c:pt>
                <c:pt idx="935">
                  <c:v>-55.65</c:v>
                </c:pt>
                <c:pt idx="936">
                  <c:v>-55.75</c:v>
                </c:pt>
                <c:pt idx="937">
                  <c:v>-55.85</c:v>
                </c:pt>
                <c:pt idx="938">
                  <c:v>-55.949999999999996</c:v>
                </c:pt>
                <c:pt idx="939">
                  <c:v>-56.05</c:v>
                </c:pt>
                <c:pt idx="940">
                  <c:v>-56.15</c:v>
                </c:pt>
                <c:pt idx="941">
                  <c:v>-56.25</c:v>
                </c:pt>
                <c:pt idx="942">
                  <c:v>-56.35</c:v>
                </c:pt>
                <c:pt idx="943">
                  <c:v>-56.449999999999996</c:v>
                </c:pt>
                <c:pt idx="944">
                  <c:v>-56.55</c:v>
                </c:pt>
                <c:pt idx="945">
                  <c:v>-56.65</c:v>
                </c:pt>
                <c:pt idx="946">
                  <c:v>-56.75</c:v>
                </c:pt>
                <c:pt idx="947">
                  <c:v>-56.85</c:v>
                </c:pt>
                <c:pt idx="948">
                  <c:v>-56.949999999999996</c:v>
                </c:pt>
                <c:pt idx="949">
                  <c:v>-57.05</c:v>
                </c:pt>
                <c:pt idx="950">
                  <c:v>-57.15</c:v>
                </c:pt>
                <c:pt idx="951">
                  <c:v>-57.25</c:v>
                </c:pt>
                <c:pt idx="952">
                  <c:v>-57.35</c:v>
                </c:pt>
                <c:pt idx="953">
                  <c:v>-57.449999999999996</c:v>
                </c:pt>
                <c:pt idx="954">
                  <c:v>-57.55</c:v>
                </c:pt>
                <c:pt idx="955">
                  <c:v>-57.65</c:v>
                </c:pt>
                <c:pt idx="956">
                  <c:v>-57.75</c:v>
                </c:pt>
                <c:pt idx="957">
                  <c:v>-57.85</c:v>
                </c:pt>
                <c:pt idx="958">
                  <c:v>-57.949999999999996</c:v>
                </c:pt>
                <c:pt idx="959">
                  <c:v>-58.05</c:v>
                </c:pt>
                <c:pt idx="960">
                  <c:v>-58.15</c:v>
                </c:pt>
                <c:pt idx="961">
                  <c:v>-58.25</c:v>
                </c:pt>
                <c:pt idx="962">
                  <c:v>-58.35</c:v>
                </c:pt>
                <c:pt idx="963">
                  <c:v>-58.449999999999996</c:v>
                </c:pt>
                <c:pt idx="964">
                  <c:v>-58.55</c:v>
                </c:pt>
                <c:pt idx="965">
                  <c:v>-58.65</c:v>
                </c:pt>
                <c:pt idx="966">
                  <c:v>-58.75</c:v>
                </c:pt>
                <c:pt idx="967">
                  <c:v>-58.85</c:v>
                </c:pt>
                <c:pt idx="968">
                  <c:v>-58.949999999999996</c:v>
                </c:pt>
                <c:pt idx="969">
                  <c:v>-59.05</c:v>
                </c:pt>
                <c:pt idx="970">
                  <c:v>-59.15</c:v>
                </c:pt>
                <c:pt idx="971">
                  <c:v>-59.25</c:v>
                </c:pt>
                <c:pt idx="972">
                  <c:v>-59.35</c:v>
                </c:pt>
                <c:pt idx="973">
                  <c:v>-59.449999999999996</c:v>
                </c:pt>
                <c:pt idx="974">
                  <c:v>-59.55</c:v>
                </c:pt>
                <c:pt idx="975">
                  <c:v>-59.65</c:v>
                </c:pt>
                <c:pt idx="976">
                  <c:v>-59.75</c:v>
                </c:pt>
                <c:pt idx="977">
                  <c:v>-59.85</c:v>
                </c:pt>
                <c:pt idx="978">
                  <c:v>-59.949999999999996</c:v>
                </c:pt>
                <c:pt idx="979">
                  <c:v>-60.05</c:v>
                </c:pt>
                <c:pt idx="980">
                  <c:v>-60.15</c:v>
                </c:pt>
                <c:pt idx="981">
                  <c:v>-60.25</c:v>
                </c:pt>
                <c:pt idx="982">
                  <c:v>-60.35</c:v>
                </c:pt>
                <c:pt idx="983">
                  <c:v>-60.449999999999996</c:v>
                </c:pt>
                <c:pt idx="984">
                  <c:v>-60.55</c:v>
                </c:pt>
                <c:pt idx="985">
                  <c:v>-60.65</c:v>
                </c:pt>
                <c:pt idx="986">
                  <c:v>-60.75</c:v>
                </c:pt>
                <c:pt idx="987">
                  <c:v>-60.85</c:v>
                </c:pt>
                <c:pt idx="988">
                  <c:v>-60.949999999999996</c:v>
                </c:pt>
                <c:pt idx="989">
                  <c:v>-61.05</c:v>
                </c:pt>
                <c:pt idx="990">
                  <c:v>-61.15</c:v>
                </c:pt>
                <c:pt idx="991">
                  <c:v>-61.25</c:v>
                </c:pt>
                <c:pt idx="992">
                  <c:v>-61.35</c:v>
                </c:pt>
                <c:pt idx="993">
                  <c:v>-61.449999999999996</c:v>
                </c:pt>
                <c:pt idx="994">
                  <c:v>-61.55</c:v>
                </c:pt>
                <c:pt idx="995">
                  <c:v>-61.65</c:v>
                </c:pt>
                <c:pt idx="996">
                  <c:v>-61.75</c:v>
                </c:pt>
                <c:pt idx="997">
                  <c:v>-61.85</c:v>
                </c:pt>
                <c:pt idx="998">
                  <c:v>-61.949999999999996</c:v>
                </c:pt>
                <c:pt idx="999">
                  <c:v>-62.05</c:v>
                </c:pt>
                <c:pt idx="1000">
                  <c:v>-62.15</c:v>
                </c:pt>
                <c:pt idx="1001">
                  <c:v>-62.25</c:v>
                </c:pt>
                <c:pt idx="1002">
                  <c:v>-62.35</c:v>
                </c:pt>
                <c:pt idx="1003">
                  <c:v>-62.449999999999996</c:v>
                </c:pt>
                <c:pt idx="1004">
                  <c:v>-62.55</c:v>
                </c:pt>
                <c:pt idx="1005">
                  <c:v>-62.65</c:v>
                </c:pt>
                <c:pt idx="1006">
                  <c:v>-62.75</c:v>
                </c:pt>
                <c:pt idx="1007">
                  <c:v>-62.85</c:v>
                </c:pt>
                <c:pt idx="1008">
                  <c:v>-62.949999999999996</c:v>
                </c:pt>
                <c:pt idx="1009">
                  <c:v>-63.05</c:v>
                </c:pt>
                <c:pt idx="1010">
                  <c:v>-63.15</c:v>
                </c:pt>
                <c:pt idx="1011">
                  <c:v>-63.25</c:v>
                </c:pt>
                <c:pt idx="1012">
                  <c:v>-63.35</c:v>
                </c:pt>
                <c:pt idx="1013">
                  <c:v>-63.449999999999996</c:v>
                </c:pt>
                <c:pt idx="1014">
                  <c:v>-63.55</c:v>
                </c:pt>
                <c:pt idx="1015">
                  <c:v>-63.65</c:v>
                </c:pt>
                <c:pt idx="1016">
                  <c:v>-63.75</c:v>
                </c:pt>
                <c:pt idx="1017">
                  <c:v>-63.85</c:v>
                </c:pt>
                <c:pt idx="1018">
                  <c:v>-63.949999999999996</c:v>
                </c:pt>
                <c:pt idx="1019">
                  <c:v>-64.05</c:v>
                </c:pt>
                <c:pt idx="1020">
                  <c:v>-64.150000000000006</c:v>
                </c:pt>
                <c:pt idx="1021">
                  <c:v>-64.25</c:v>
                </c:pt>
                <c:pt idx="1022">
                  <c:v>-64.350000000000009</c:v>
                </c:pt>
                <c:pt idx="1023">
                  <c:v>-64.45</c:v>
                </c:pt>
                <c:pt idx="1024">
                  <c:v>-64.55</c:v>
                </c:pt>
                <c:pt idx="1025">
                  <c:v>-64.650000000000006</c:v>
                </c:pt>
                <c:pt idx="1026">
                  <c:v>-64.75</c:v>
                </c:pt>
                <c:pt idx="1027">
                  <c:v>-64.850000000000009</c:v>
                </c:pt>
                <c:pt idx="1028">
                  <c:v>-64.95</c:v>
                </c:pt>
                <c:pt idx="1029">
                  <c:v>-65.05</c:v>
                </c:pt>
                <c:pt idx="1030">
                  <c:v>-65.150000000000006</c:v>
                </c:pt>
                <c:pt idx="1031">
                  <c:v>-65.25</c:v>
                </c:pt>
                <c:pt idx="1032">
                  <c:v>-65.350000000000009</c:v>
                </c:pt>
                <c:pt idx="1033">
                  <c:v>-65.45</c:v>
                </c:pt>
                <c:pt idx="1034">
                  <c:v>-65.55</c:v>
                </c:pt>
                <c:pt idx="1035">
                  <c:v>-65.650000000000006</c:v>
                </c:pt>
                <c:pt idx="1036">
                  <c:v>-65.75</c:v>
                </c:pt>
                <c:pt idx="1037">
                  <c:v>-65.850000000000009</c:v>
                </c:pt>
                <c:pt idx="1038">
                  <c:v>-65.95</c:v>
                </c:pt>
                <c:pt idx="1039">
                  <c:v>-66.05</c:v>
                </c:pt>
                <c:pt idx="1040">
                  <c:v>-66.150000000000006</c:v>
                </c:pt>
                <c:pt idx="1041">
                  <c:v>-66.25</c:v>
                </c:pt>
                <c:pt idx="1042">
                  <c:v>-66.350000000000009</c:v>
                </c:pt>
                <c:pt idx="1043">
                  <c:v>-66.45</c:v>
                </c:pt>
                <c:pt idx="1044">
                  <c:v>-66.55</c:v>
                </c:pt>
                <c:pt idx="1045">
                  <c:v>-66.650000000000006</c:v>
                </c:pt>
                <c:pt idx="1046">
                  <c:v>-66.75</c:v>
                </c:pt>
                <c:pt idx="1047">
                  <c:v>-66.850000000000009</c:v>
                </c:pt>
                <c:pt idx="1048">
                  <c:v>-66.95</c:v>
                </c:pt>
                <c:pt idx="1049">
                  <c:v>-67.050000000000011</c:v>
                </c:pt>
                <c:pt idx="1050">
                  <c:v>-67.150000000000006</c:v>
                </c:pt>
                <c:pt idx="1051">
                  <c:v>-67.25</c:v>
                </c:pt>
                <c:pt idx="1052">
                  <c:v>-67.350000000000009</c:v>
                </c:pt>
                <c:pt idx="1053">
                  <c:v>-67.45</c:v>
                </c:pt>
                <c:pt idx="1054">
                  <c:v>-67.550000000000011</c:v>
                </c:pt>
                <c:pt idx="1055">
                  <c:v>-67.650000000000006</c:v>
                </c:pt>
                <c:pt idx="1056">
                  <c:v>-67.75</c:v>
                </c:pt>
                <c:pt idx="1057">
                  <c:v>-67.850000000000009</c:v>
                </c:pt>
                <c:pt idx="1058">
                  <c:v>-67.95</c:v>
                </c:pt>
                <c:pt idx="1059">
                  <c:v>-68.050000000000011</c:v>
                </c:pt>
                <c:pt idx="1060">
                  <c:v>-68.150000000000006</c:v>
                </c:pt>
                <c:pt idx="1061">
                  <c:v>-68.25</c:v>
                </c:pt>
                <c:pt idx="1062">
                  <c:v>-68.350000000000009</c:v>
                </c:pt>
                <c:pt idx="1063">
                  <c:v>-68.45</c:v>
                </c:pt>
                <c:pt idx="1064">
                  <c:v>-68.550000000000011</c:v>
                </c:pt>
                <c:pt idx="1065">
                  <c:v>-68.650000000000006</c:v>
                </c:pt>
                <c:pt idx="1066">
                  <c:v>-68.75</c:v>
                </c:pt>
                <c:pt idx="1067">
                  <c:v>-68.850000000000009</c:v>
                </c:pt>
                <c:pt idx="1068">
                  <c:v>-68.95</c:v>
                </c:pt>
                <c:pt idx="1069">
                  <c:v>-69.050000000000011</c:v>
                </c:pt>
                <c:pt idx="1070">
                  <c:v>-69.150000000000006</c:v>
                </c:pt>
                <c:pt idx="1071">
                  <c:v>-69.25</c:v>
                </c:pt>
                <c:pt idx="1072">
                  <c:v>-69.350000000000009</c:v>
                </c:pt>
                <c:pt idx="1073">
                  <c:v>-69.45</c:v>
                </c:pt>
                <c:pt idx="1074">
                  <c:v>-69.550000000000011</c:v>
                </c:pt>
                <c:pt idx="1075">
                  <c:v>-69.650000000000006</c:v>
                </c:pt>
                <c:pt idx="1076">
                  <c:v>-69.75</c:v>
                </c:pt>
                <c:pt idx="1077">
                  <c:v>-69.850000000000009</c:v>
                </c:pt>
                <c:pt idx="1078">
                  <c:v>-69.95</c:v>
                </c:pt>
                <c:pt idx="1079">
                  <c:v>-70.050000000000011</c:v>
                </c:pt>
                <c:pt idx="1080">
                  <c:v>-70.150000000000006</c:v>
                </c:pt>
                <c:pt idx="1081">
                  <c:v>-70.25</c:v>
                </c:pt>
                <c:pt idx="1082">
                  <c:v>-70.350000000000009</c:v>
                </c:pt>
                <c:pt idx="1083">
                  <c:v>-70.45</c:v>
                </c:pt>
                <c:pt idx="1084">
                  <c:v>-70.550000000000011</c:v>
                </c:pt>
                <c:pt idx="1085">
                  <c:v>-70.650000000000006</c:v>
                </c:pt>
                <c:pt idx="1086">
                  <c:v>-70.75</c:v>
                </c:pt>
                <c:pt idx="1087">
                  <c:v>-70.850000000000009</c:v>
                </c:pt>
                <c:pt idx="1088">
                  <c:v>-70.95</c:v>
                </c:pt>
                <c:pt idx="1089">
                  <c:v>-71.050000000000011</c:v>
                </c:pt>
                <c:pt idx="1090">
                  <c:v>-71.150000000000006</c:v>
                </c:pt>
                <c:pt idx="1091">
                  <c:v>-71.25</c:v>
                </c:pt>
                <c:pt idx="1092">
                  <c:v>-71.350000000000009</c:v>
                </c:pt>
                <c:pt idx="1093">
                  <c:v>-71.45</c:v>
                </c:pt>
                <c:pt idx="1094">
                  <c:v>-71.550000000000011</c:v>
                </c:pt>
                <c:pt idx="1095">
                  <c:v>-71.650000000000006</c:v>
                </c:pt>
                <c:pt idx="1096">
                  <c:v>-71.75</c:v>
                </c:pt>
                <c:pt idx="1097">
                  <c:v>-71.850000000000009</c:v>
                </c:pt>
                <c:pt idx="1098">
                  <c:v>-71.95</c:v>
                </c:pt>
                <c:pt idx="1099">
                  <c:v>-72.050000000000011</c:v>
                </c:pt>
                <c:pt idx="1100">
                  <c:v>-72.150000000000006</c:v>
                </c:pt>
                <c:pt idx="1101">
                  <c:v>-72.25</c:v>
                </c:pt>
                <c:pt idx="1102">
                  <c:v>-72.350000000000009</c:v>
                </c:pt>
                <c:pt idx="1103">
                  <c:v>-72.45</c:v>
                </c:pt>
                <c:pt idx="1104">
                  <c:v>-72.550000000000011</c:v>
                </c:pt>
                <c:pt idx="1105">
                  <c:v>-72.650000000000006</c:v>
                </c:pt>
                <c:pt idx="1106">
                  <c:v>-72.75</c:v>
                </c:pt>
                <c:pt idx="1107">
                  <c:v>-72.850000000000009</c:v>
                </c:pt>
                <c:pt idx="1108">
                  <c:v>-72.95</c:v>
                </c:pt>
                <c:pt idx="1109">
                  <c:v>-73.050000000000011</c:v>
                </c:pt>
                <c:pt idx="1110">
                  <c:v>-73.150000000000006</c:v>
                </c:pt>
                <c:pt idx="1111">
                  <c:v>-73.25</c:v>
                </c:pt>
                <c:pt idx="1112">
                  <c:v>-73.350000000000009</c:v>
                </c:pt>
                <c:pt idx="1113">
                  <c:v>-73.45</c:v>
                </c:pt>
                <c:pt idx="1114">
                  <c:v>-73.550000000000011</c:v>
                </c:pt>
                <c:pt idx="1115">
                  <c:v>-73.650000000000006</c:v>
                </c:pt>
                <c:pt idx="1116">
                  <c:v>-73.75</c:v>
                </c:pt>
                <c:pt idx="1117">
                  <c:v>-73.850000000000009</c:v>
                </c:pt>
                <c:pt idx="1118">
                  <c:v>-73.95</c:v>
                </c:pt>
                <c:pt idx="1119">
                  <c:v>-74.050000000000011</c:v>
                </c:pt>
                <c:pt idx="1120">
                  <c:v>-74.150000000000006</c:v>
                </c:pt>
                <c:pt idx="1121">
                  <c:v>-74.25</c:v>
                </c:pt>
                <c:pt idx="1122">
                  <c:v>-74.350000000000009</c:v>
                </c:pt>
                <c:pt idx="1123">
                  <c:v>-74.45</c:v>
                </c:pt>
                <c:pt idx="1124">
                  <c:v>-74.550000000000011</c:v>
                </c:pt>
                <c:pt idx="1125">
                  <c:v>-74.650000000000006</c:v>
                </c:pt>
                <c:pt idx="1126">
                  <c:v>-74.75</c:v>
                </c:pt>
                <c:pt idx="1127">
                  <c:v>-74.850000000000009</c:v>
                </c:pt>
                <c:pt idx="1128">
                  <c:v>-74.95</c:v>
                </c:pt>
                <c:pt idx="1129">
                  <c:v>-75.050000000000011</c:v>
                </c:pt>
                <c:pt idx="1130">
                  <c:v>-75.150000000000006</c:v>
                </c:pt>
                <c:pt idx="1131">
                  <c:v>-75.25</c:v>
                </c:pt>
                <c:pt idx="1132">
                  <c:v>-75.350000000000009</c:v>
                </c:pt>
                <c:pt idx="1133">
                  <c:v>-75.45</c:v>
                </c:pt>
                <c:pt idx="1134">
                  <c:v>-75.550000000000011</c:v>
                </c:pt>
                <c:pt idx="1135">
                  <c:v>-75.650000000000006</c:v>
                </c:pt>
                <c:pt idx="1136">
                  <c:v>-75.75</c:v>
                </c:pt>
                <c:pt idx="1137">
                  <c:v>-75.850000000000009</c:v>
                </c:pt>
                <c:pt idx="1138">
                  <c:v>-75.95</c:v>
                </c:pt>
                <c:pt idx="1139">
                  <c:v>-76.050000000000011</c:v>
                </c:pt>
                <c:pt idx="1140">
                  <c:v>-76.150000000000006</c:v>
                </c:pt>
                <c:pt idx="1141">
                  <c:v>-76.25</c:v>
                </c:pt>
                <c:pt idx="1142">
                  <c:v>-76.350000000000009</c:v>
                </c:pt>
                <c:pt idx="1143">
                  <c:v>-76.45</c:v>
                </c:pt>
                <c:pt idx="1144">
                  <c:v>-76.550000000000011</c:v>
                </c:pt>
                <c:pt idx="1145">
                  <c:v>-76.650000000000006</c:v>
                </c:pt>
                <c:pt idx="1146">
                  <c:v>-76.75</c:v>
                </c:pt>
                <c:pt idx="1147">
                  <c:v>-76.850000000000009</c:v>
                </c:pt>
                <c:pt idx="1148">
                  <c:v>-76.95</c:v>
                </c:pt>
                <c:pt idx="1149">
                  <c:v>-77.050000000000011</c:v>
                </c:pt>
                <c:pt idx="1150">
                  <c:v>-77.150000000000006</c:v>
                </c:pt>
                <c:pt idx="1151">
                  <c:v>-77.25</c:v>
                </c:pt>
                <c:pt idx="1152">
                  <c:v>-77.350000000000009</c:v>
                </c:pt>
                <c:pt idx="1153">
                  <c:v>-77.45</c:v>
                </c:pt>
                <c:pt idx="1154">
                  <c:v>-77.550000000000011</c:v>
                </c:pt>
                <c:pt idx="1155">
                  <c:v>-77.650000000000006</c:v>
                </c:pt>
                <c:pt idx="1156">
                  <c:v>-77.75</c:v>
                </c:pt>
                <c:pt idx="1157">
                  <c:v>-77.850000000000009</c:v>
                </c:pt>
                <c:pt idx="1158">
                  <c:v>-77.95</c:v>
                </c:pt>
                <c:pt idx="1159">
                  <c:v>-78.050000000000011</c:v>
                </c:pt>
                <c:pt idx="1160">
                  <c:v>-78.150000000000006</c:v>
                </c:pt>
                <c:pt idx="1161">
                  <c:v>-78.25</c:v>
                </c:pt>
                <c:pt idx="1162">
                  <c:v>-78.350000000000009</c:v>
                </c:pt>
                <c:pt idx="1163">
                  <c:v>-78.45</c:v>
                </c:pt>
                <c:pt idx="1164">
                  <c:v>-78.550000000000011</c:v>
                </c:pt>
                <c:pt idx="1165">
                  <c:v>-78.650000000000006</c:v>
                </c:pt>
                <c:pt idx="1166">
                  <c:v>-78.75</c:v>
                </c:pt>
                <c:pt idx="1167">
                  <c:v>-78.850000000000009</c:v>
                </c:pt>
                <c:pt idx="1168">
                  <c:v>-78.95</c:v>
                </c:pt>
                <c:pt idx="1169">
                  <c:v>-79.050000000000011</c:v>
                </c:pt>
                <c:pt idx="1170">
                  <c:v>-79.150000000000006</c:v>
                </c:pt>
                <c:pt idx="1171">
                  <c:v>-79.25</c:v>
                </c:pt>
                <c:pt idx="1172">
                  <c:v>-79.350000000000009</c:v>
                </c:pt>
                <c:pt idx="1173">
                  <c:v>-79.45</c:v>
                </c:pt>
                <c:pt idx="1174">
                  <c:v>-79.550000000000011</c:v>
                </c:pt>
                <c:pt idx="1175">
                  <c:v>-79.650000000000006</c:v>
                </c:pt>
                <c:pt idx="1176">
                  <c:v>-79.75</c:v>
                </c:pt>
                <c:pt idx="1177">
                  <c:v>-79.850000000000009</c:v>
                </c:pt>
                <c:pt idx="1178">
                  <c:v>-79.95</c:v>
                </c:pt>
                <c:pt idx="1179">
                  <c:v>-80.050000000000011</c:v>
                </c:pt>
                <c:pt idx="1180">
                  <c:v>-80.150000000000006</c:v>
                </c:pt>
                <c:pt idx="1181">
                  <c:v>-80.25</c:v>
                </c:pt>
                <c:pt idx="1182">
                  <c:v>-80.350000000000009</c:v>
                </c:pt>
                <c:pt idx="1183">
                  <c:v>-80.45</c:v>
                </c:pt>
                <c:pt idx="1184">
                  <c:v>-80.550000000000011</c:v>
                </c:pt>
                <c:pt idx="1185">
                  <c:v>-80.650000000000006</c:v>
                </c:pt>
                <c:pt idx="1186">
                  <c:v>-80.75</c:v>
                </c:pt>
                <c:pt idx="1187">
                  <c:v>-80.850000000000009</c:v>
                </c:pt>
                <c:pt idx="1188">
                  <c:v>-80.95</c:v>
                </c:pt>
                <c:pt idx="1189">
                  <c:v>-81.050000000000011</c:v>
                </c:pt>
                <c:pt idx="1190">
                  <c:v>-81.150000000000006</c:v>
                </c:pt>
                <c:pt idx="1191">
                  <c:v>-81.25</c:v>
                </c:pt>
                <c:pt idx="1192">
                  <c:v>-81.350000000000009</c:v>
                </c:pt>
                <c:pt idx="1193">
                  <c:v>-81.45</c:v>
                </c:pt>
                <c:pt idx="1194">
                  <c:v>-81.550000000000011</c:v>
                </c:pt>
                <c:pt idx="1195">
                  <c:v>-81.650000000000006</c:v>
                </c:pt>
                <c:pt idx="1196">
                  <c:v>-81.75</c:v>
                </c:pt>
                <c:pt idx="1197">
                  <c:v>-81.850000000000009</c:v>
                </c:pt>
                <c:pt idx="1198">
                  <c:v>-81.95</c:v>
                </c:pt>
                <c:pt idx="1199">
                  <c:v>-82.050000000000011</c:v>
                </c:pt>
                <c:pt idx="1200">
                  <c:v>-82.15</c:v>
                </c:pt>
                <c:pt idx="1201">
                  <c:v>-82.25</c:v>
                </c:pt>
                <c:pt idx="1202">
                  <c:v>-82.350000000000009</c:v>
                </c:pt>
                <c:pt idx="1203">
                  <c:v>-82.45</c:v>
                </c:pt>
                <c:pt idx="1204">
                  <c:v>-82.550000000000011</c:v>
                </c:pt>
                <c:pt idx="1205">
                  <c:v>-82.65</c:v>
                </c:pt>
                <c:pt idx="1206">
                  <c:v>-82.75</c:v>
                </c:pt>
                <c:pt idx="1207">
                  <c:v>-82.850000000000009</c:v>
                </c:pt>
                <c:pt idx="1208">
                  <c:v>-82.95</c:v>
                </c:pt>
                <c:pt idx="1209">
                  <c:v>-83.050000000000011</c:v>
                </c:pt>
                <c:pt idx="1210">
                  <c:v>-83.15</c:v>
                </c:pt>
                <c:pt idx="1211">
                  <c:v>-83.25</c:v>
                </c:pt>
                <c:pt idx="1212">
                  <c:v>-83.350000000000009</c:v>
                </c:pt>
                <c:pt idx="1213">
                  <c:v>-83.45</c:v>
                </c:pt>
                <c:pt idx="1214">
                  <c:v>-83.550000000000011</c:v>
                </c:pt>
                <c:pt idx="1215">
                  <c:v>-83.65</c:v>
                </c:pt>
                <c:pt idx="1216">
                  <c:v>-83.75</c:v>
                </c:pt>
                <c:pt idx="1217">
                  <c:v>-83.850000000000009</c:v>
                </c:pt>
                <c:pt idx="1218">
                  <c:v>-83.95</c:v>
                </c:pt>
                <c:pt idx="1219">
                  <c:v>-84.050000000000011</c:v>
                </c:pt>
                <c:pt idx="1220">
                  <c:v>-84.15</c:v>
                </c:pt>
                <c:pt idx="1221">
                  <c:v>-84.25</c:v>
                </c:pt>
                <c:pt idx="1222">
                  <c:v>-84.350000000000009</c:v>
                </c:pt>
                <c:pt idx="1223">
                  <c:v>-84.45</c:v>
                </c:pt>
                <c:pt idx="1224">
                  <c:v>-84.550000000000011</c:v>
                </c:pt>
                <c:pt idx="1225">
                  <c:v>-84.65</c:v>
                </c:pt>
                <c:pt idx="1226">
                  <c:v>-84.75</c:v>
                </c:pt>
                <c:pt idx="1227">
                  <c:v>-84.850000000000009</c:v>
                </c:pt>
                <c:pt idx="1228">
                  <c:v>-84.95</c:v>
                </c:pt>
                <c:pt idx="1229">
                  <c:v>-85.050000000000011</c:v>
                </c:pt>
                <c:pt idx="1230">
                  <c:v>-85.15</c:v>
                </c:pt>
                <c:pt idx="1231">
                  <c:v>-85.25</c:v>
                </c:pt>
                <c:pt idx="1232">
                  <c:v>-85.350000000000009</c:v>
                </c:pt>
                <c:pt idx="1233">
                  <c:v>-85.45</c:v>
                </c:pt>
                <c:pt idx="1234">
                  <c:v>-85.550000000000011</c:v>
                </c:pt>
                <c:pt idx="1235">
                  <c:v>-85.65</c:v>
                </c:pt>
                <c:pt idx="1236">
                  <c:v>-85.75</c:v>
                </c:pt>
                <c:pt idx="1237">
                  <c:v>-85.850000000000009</c:v>
                </c:pt>
                <c:pt idx="1238">
                  <c:v>-85.95</c:v>
                </c:pt>
                <c:pt idx="1239">
                  <c:v>-86.050000000000011</c:v>
                </c:pt>
                <c:pt idx="1240">
                  <c:v>-86.15</c:v>
                </c:pt>
                <c:pt idx="1241">
                  <c:v>-86.25</c:v>
                </c:pt>
                <c:pt idx="1242">
                  <c:v>-86.350000000000009</c:v>
                </c:pt>
                <c:pt idx="1243">
                  <c:v>-86.45</c:v>
                </c:pt>
                <c:pt idx="1244">
                  <c:v>-86.550000000000011</c:v>
                </c:pt>
                <c:pt idx="1245">
                  <c:v>-86.65</c:v>
                </c:pt>
                <c:pt idx="1246">
                  <c:v>-86.75</c:v>
                </c:pt>
                <c:pt idx="1247">
                  <c:v>-86.850000000000009</c:v>
                </c:pt>
                <c:pt idx="1248">
                  <c:v>-86.95</c:v>
                </c:pt>
                <c:pt idx="1249">
                  <c:v>-87.050000000000011</c:v>
                </c:pt>
                <c:pt idx="1250">
                  <c:v>-87.15</c:v>
                </c:pt>
                <c:pt idx="1251">
                  <c:v>-87.25</c:v>
                </c:pt>
                <c:pt idx="1252">
                  <c:v>-87.350000000000009</c:v>
                </c:pt>
                <c:pt idx="1253">
                  <c:v>-87.45</c:v>
                </c:pt>
                <c:pt idx="1254">
                  <c:v>-87.550000000000011</c:v>
                </c:pt>
                <c:pt idx="1255">
                  <c:v>-87.65</c:v>
                </c:pt>
                <c:pt idx="1256">
                  <c:v>-87.75</c:v>
                </c:pt>
                <c:pt idx="1257">
                  <c:v>-87.850000000000009</c:v>
                </c:pt>
                <c:pt idx="1258">
                  <c:v>-87.95</c:v>
                </c:pt>
                <c:pt idx="1259">
                  <c:v>-88.050000000000011</c:v>
                </c:pt>
                <c:pt idx="1260">
                  <c:v>-88.15</c:v>
                </c:pt>
                <c:pt idx="1261">
                  <c:v>-88.25</c:v>
                </c:pt>
                <c:pt idx="1262">
                  <c:v>-88.350000000000009</c:v>
                </c:pt>
                <c:pt idx="1263">
                  <c:v>-88.45</c:v>
                </c:pt>
                <c:pt idx="1264">
                  <c:v>-88.550000000000011</c:v>
                </c:pt>
                <c:pt idx="1265">
                  <c:v>-88.65</c:v>
                </c:pt>
                <c:pt idx="1266">
                  <c:v>-88.75</c:v>
                </c:pt>
                <c:pt idx="1267">
                  <c:v>-88.850000000000009</c:v>
                </c:pt>
                <c:pt idx="1268">
                  <c:v>-88.95</c:v>
                </c:pt>
                <c:pt idx="1269">
                  <c:v>-89.050000000000011</c:v>
                </c:pt>
                <c:pt idx="1270">
                  <c:v>-89.15</c:v>
                </c:pt>
                <c:pt idx="1271">
                  <c:v>-89.25</c:v>
                </c:pt>
                <c:pt idx="1272">
                  <c:v>-89.350000000000009</c:v>
                </c:pt>
                <c:pt idx="1273">
                  <c:v>-89.45</c:v>
                </c:pt>
                <c:pt idx="1274">
                  <c:v>-89.550000000000011</c:v>
                </c:pt>
                <c:pt idx="1275">
                  <c:v>-89.65</c:v>
                </c:pt>
                <c:pt idx="1276">
                  <c:v>-89.75</c:v>
                </c:pt>
                <c:pt idx="1277">
                  <c:v>-89.850000000000009</c:v>
                </c:pt>
                <c:pt idx="1278">
                  <c:v>-89.95</c:v>
                </c:pt>
                <c:pt idx="1279">
                  <c:v>-90.050000000000011</c:v>
                </c:pt>
                <c:pt idx="1280">
                  <c:v>-90.15</c:v>
                </c:pt>
                <c:pt idx="1281">
                  <c:v>-90.25</c:v>
                </c:pt>
                <c:pt idx="1282">
                  <c:v>-90.350000000000009</c:v>
                </c:pt>
                <c:pt idx="1283">
                  <c:v>-90.45</c:v>
                </c:pt>
                <c:pt idx="1284">
                  <c:v>-90.550000000000011</c:v>
                </c:pt>
                <c:pt idx="1285">
                  <c:v>-90.65</c:v>
                </c:pt>
                <c:pt idx="1286">
                  <c:v>-90.75</c:v>
                </c:pt>
                <c:pt idx="1287">
                  <c:v>-90.850000000000009</c:v>
                </c:pt>
                <c:pt idx="1288">
                  <c:v>-90.95</c:v>
                </c:pt>
                <c:pt idx="1289">
                  <c:v>-91.050000000000011</c:v>
                </c:pt>
                <c:pt idx="1290">
                  <c:v>-91.15</c:v>
                </c:pt>
                <c:pt idx="1291">
                  <c:v>-91.25</c:v>
                </c:pt>
                <c:pt idx="1292">
                  <c:v>-91.350000000000009</c:v>
                </c:pt>
                <c:pt idx="1293">
                  <c:v>-91.45</c:v>
                </c:pt>
                <c:pt idx="1294">
                  <c:v>-91.550000000000011</c:v>
                </c:pt>
                <c:pt idx="1295">
                  <c:v>-91.65</c:v>
                </c:pt>
                <c:pt idx="1296">
                  <c:v>-91.75</c:v>
                </c:pt>
                <c:pt idx="1297">
                  <c:v>-91.850000000000009</c:v>
                </c:pt>
                <c:pt idx="1298">
                  <c:v>-91.95</c:v>
                </c:pt>
                <c:pt idx="1299">
                  <c:v>-92.050000000000011</c:v>
                </c:pt>
                <c:pt idx="1300">
                  <c:v>-92.15</c:v>
                </c:pt>
                <c:pt idx="1301">
                  <c:v>-92.25</c:v>
                </c:pt>
                <c:pt idx="1302">
                  <c:v>-92.350000000000009</c:v>
                </c:pt>
                <c:pt idx="1303">
                  <c:v>-92.45</c:v>
                </c:pt>
                <c:pt idx="1304">
                  <c:v>-92.550000000000011</c:v>
                </c:pt>
                <c:pt idx="1305">
                  <c:v>-92.65</c:v>
                </c:pt>
                <c:pt idx="1306">
                  <c:v>-92.75</c:v>
                </c:pt>
                <c:pt idx="1307">
                  <c:v>-92.850000000000009</c:v>
                </c:pt>
                <c:pt idx="1308">
                  <c:v>-92.95</c:v>
                </c:pt>
                <c:pt idx="1309">
                  <c:v>-93.050000000000011</c:v>
                </c:pt>
                <c:pt idx="1310">
                  <c:v>-93.15</c:v>
                </c:pt>
                <c:pt idx="1311">
                  <c:v>-93.25</c:v>
                </c:pt>
                <c:pt idx="1312">
                  <c:v>-93.350000000000009</c:v>
                </c:pt>
                <c:pt idx="1313">
                  <c:v>-93.45</c:v>
                </c:pt>
                <c:pt idx="1314">
                  <c:v>-93.550000000000011</c:v>
                </c:pt>
                <c:pt idx="1315">
                  <c:v>-93.65</c:v>
                </c:pt>
                <c:pt idx="1316">
                  <c:v>-93.75</c:v>
                </c:pt>
                <c:pt idx="1317">
                  <c:v>-93.850000000000009</c:v>
                </c:pt>
                <c:pt idx="1318">
                  <c:v>-93.95</c:v>
                </c:pt>
                <c:pt idx="1319">
                  <c:v>-94.050000000000011</c:v>
                </c:pt>
                <c:pt idx="1320">
                  <c:v>-94.15</c:v>
                </c:pt>
                <c:pt idx="1321">
                  <c:v>-94.25</c:v>
                </c:pt>
                <c:pt idx="1322">
                  <c:v>-94.350000000000009</c:v>
                </c:pt>
                <c:pt idx="1323">
                  <c:v>-94.45</c:v>
                </c:pt>
                <c:pt idx="1324">
                  <c:v>-94.550000000000011</c:v>
                </c:pt>
                <c:pt idx="1325">
                  <c:v>-94.65</c:v>
                </c:pt>
                <c:pt idx="1326">
                  <c:v>-94.75</c:v>
                </c:pt>
                <c:pt idx="1327">
                  <c:v>-94.850000000000009</c:v>
                </c:pt>
                <c:pt idx="1328">
                  <c:v>-94.95</c:v>
                </c:pt>
                <c:pt idx="1329">
                  <c:v>-95.050000000000011</c:v>
                </c:pt>
                <c:pt idx="1330">
                  <c:v>-95.15</c:v>
                </c:pt>
                <c:pt idx="1331">
                  <c:v>-95.25</c:v>
                </c:pt>
                <c:pt idx="1332">
                  <c:v>-95.350000000000009</c:v>
                </c:pt>
                <c:pt idx="1333">
                  <c:v>-95.45</c:v>
                </c:pt>
                <c:pt idx="1334">
                  <c:v>-95.550000000000011</c:v>
                </c:pt>
                <c:pt idx="1335">
                  <c:v>-95.65</c:v>
                </c:pt>
                <c:pt idx="1336">
                  <c:v>-95.75</c:v>
                </c:pt>
                <c:pt idx="1337">
                  <c:v>-95.850000000000009</c:v>
                </c:pt>
                <c:pt idx="1338">
                  <c:v>-95.95</c:v>
                </c:pt>
                <c:pt idx="1339">
                  <c:v>-96.050000000000011</c:v>
                </c:pt>
                <c:pt idx="1340">
                  <c:v>-96.15</c:v>
                </c:pt>
                <c:pt idx="1341">
                  <c:v>-96.25</c:v>
                </c:pt>
                <c:pt idx="1342">
                  <c:v>-96.350000000000009</c:v>
                </c:pt>
                <c:pt idx="1343">
                  <c:v>-96.45</c:v>
                </c:pt>
                <c:pt idx="1344">
                  <c:v>-96.550000000000011</c:v>
                </c:pt>
                <c:pt idx="1345">
                  <c:v>-96.65</c:v>
                </c:pt>
                <c:pt idx="1346">
                  <c:v>-96.75</c:v>
                </c:pt>
                <c:pt idx="1347">
                  <c:v>-96.850000000000009</c:v>
                </c:pt>
                <c:pt idx="1348">
                  <c:v>-96.95</c:v>
                </c:pt>
                <c:pt idx="1349">
                  <c:v>-97.050000000000011</c:v>
                </c:pt>
                <c:pt idx="1350">
                  <c:v>-97.15</c:v>
                </c:pt>
                <c:pt idx="1351">
                  <c:v>-97.25</c:v>
                </c:pt>
                <c:pt idx="1352">
                  <c:v>-97.350000000000009</c:v>
                </c:pt>
                <c:pt idx="1353">
                  <c:v>-97.45</c:v>
                </c:pt>
                <c:pt idx="1354">
                  <c:v>-97.550000000000011</c:v>
                </c:pt>
                <c:pt idx="1355">
                  <c:v>-97.65</c:v>
                </c:pt>
                <c:pt idx="1356">
                  <c:v>-97.75</c:v>
                </c:pt>
                <c:pt idx="1357">
                  <c:v>-97.850000000000009</c:v>
                </c:pt>
                <c:pt idx="1358">
                  <c:v>-97.95</c:v>
                </c:pt>
                <c:pt idx="1359">
                  <c:v>-98.050000000000011</c:v>
                </c:pt>
                <c:pt idx="1360">
                  <c:v>-98.15</c:v>
                </c:pt>
                <c:pt idx="1361">
                  <c:v>-98.25</c:v>
                </c:pt>
                <c:pt idx="1362">
                  <c:v>-98.350000000000009</c:v>
                </c:pt>
                <c:pt idx="1363">
                  <c:v>-98.45</c:v>
                </c:pt>
                <c:pt idx="1364">
                  <c:v>-98.550000000000011</c:v>
                </c:pt>
                <c:pt idx="1365">
                  <c:v>-98.65</c:v>
                </c:pt>
                <c:pt idx="1366">
                  <c:v>-98.75</c:v>
                </c:pt>
                <c:pt idx="1367">
                  <c:v>-98.850000000000009</c:v>
                </c:pt>
                <c:pt idx="1368">
                  <c:v>-98.95</c:v>
                </c:pt>
                <c:pt idx="1369">
                  <c:v>-99.050000000000011</c:v>
                </c:pt>
                <c:pt idx="1370">
                  <c:v>-99.15</c:v>
                </c:pt>
                <c:pt idx="1371">
                  <c:v>-99.25</c:v>
                </c:pt>
                <c:pt idx="1372">
                  <c:v>-99.350000000000009</c:v>
                </c:pt>
                <c:pt idx="1373">
                  <c:v>-99.45</c:v>
                </c:pt>
                <c:pt idx="1374">
                  <c:v>-99.550000000000011</c:v>
                </c:pt>
                <c:pt idx="1375">
                  <c:v>-99.65</c:v>
                </c:pt>
                <c:pt idx="1376">
                  <c:v>-99.75</c:v>
                </c:pt>
                <c:pt idx="1377">
                  <c:v>-99.850000000000009</c:v>
                </c:pt>
                <c:pt idx="1378">
                  <c:v>-99.95</c:v>
                </c:pt>
                <c:pt idx="1379">
                  <c:v>-100.05000000000001</c:v>
                </c:pt>
                <c:pt idx="1380">
                  <c:v>-100.15</c:v>
                </c:pt>
                <c:pt idx="1381">
                  <c:v>-100.25</c:v>
                </c:pt>
                <c:pt idx="1382">
                  <c:v>-100.35000000000001</c:v>
                </c:pt>
                <c:pt idx="1383">
                  <c:v>-100.45</c:v>
                </c:pt>
                <c:pt idx="1384">
                  <c:v>-100.55000000000001</c:v>
                </c:pt>
                <c:pt idx="1385">
                  <c:v>-100.65</c:v>
                </c:pt>
                <c:pt idx="1386">
                  <c:v>-100.75</c:v>
                </c:pt>
                <c:pt idx="1387">
                  <c:v>-100.85000000000001</c:v>
                </c:pt>
                <c:pt idx="1388">
                  <c:v>-100.95</c:v>
                </c:pt>
                <c:pt idx="1389">
                  <c:v>-101.05000000000001</c:v>
                </c:pt>
                <c:pt idx="1390">
                  <c:v>-101.15</c:v>
                </c:pt>
                <c:pt idx="1391">
                  <c:v>-101.25</c:v>
                </c:pt>
                <c:pt idx="1392">
                  <c:v>-101.35000000000001</c:v>
                </c:pt>
                <c:pt idx="1393">
                  <c:v>-101.45</c:v>
                </c:pt>
                <c:pt idx="1394">
                  <c:v>-101.55000000000001</c:v>
                </c:pt>
                <c:pt idx="1395">
                  <c:v>-101.65</c:v>
                </c:pt>
                <c:pt idx="1396">
                  <c:v>-101.75</c:v>
                </c:pt>
                <c:pt idx="1397">
                  <c:v>-101.85000000000001</c:v>
                </c:pt>
                <c:pt idx="1398">
                  <c:v>-101.95</c:v>
                </c:pt>
                <c:pt idx="1399">
                  <c:v>-102.05000000000001</c:v>
                </c:pt>
                <c:pt idx="1400">
                  <c:v>-102.15</c:v>
                </c:pt>
                <c:pt idx="1401">
                  <c:v>-102.25</c:v>
                </c:pt>
                <c:pt idx="1402">
                  <c:v>-102.35000000000001</c:v>
                </c:pt>
                <c:pt idx="1403">
                  <c:v>-102.45</c:v>
                </c:pt>
                <c:pt idx="1404">
                  <c:v>-102.55000000000001</c:v>
                </c:pt>
                <c:pt idx="1405">
                  <c:v>-102.65</c:v>
                </c:pt>
                <c:pt idx="1406">
                  <c:v>-102.75</c:v>
                </c:pt>
                <c:pt idx="1407">
                  <c:v>-102.85000000000001</c:v>
                </c:pt>
                <c:pt idx="1408">
                  <c:v>-102.95</c:v>
                </c:pt>
                <c:pt idx="1409">
                  <c:v>-103.05000000000001</c:v>
                </c:pt>
                <c:pt idx="1410">
                  <c:v>-103.15</c:v>
                </c:pt>
                <c:pt idx="1411">
                  <c:v>-103.25</c:v>
                </c:pt>
                <c:pt idx="1412">
                  <c:v>-103.35000000000001</c:v>
                </c:pt>
                <c:pt idx="1413">
                  <c:v>-103.45</c:v>
                </c:pt>
                <c:pt idx="1414">
                  <c:v>-103.55000000000001</c:v>
                </c:pt>
                <c:pt idx="1415">
                  <c:v>-103.65</c:v>
                </c:pt>
                <c:pt idx="1416">
                  <c:v>-103.75</c:v>
                </c:pt>
                <c:pt idx="1417">
                  <c:v>-103.85000000000001</c:v>
                </c:pt>
                <c:pt idx="1418">
                  <c:v>-103.95</c:v>
                </c:pt>
                <c:pt idx="1419">
                  <c:v>-104.05000000000001</c:v>
                </c:pt>
                <c:pt idx="1420">
                  <c:v>-104.15</c:v>
                </c:pt>
                <c:pt idx="1421">
                  <c:v>-104.25</c:v>
                </c:pt>
                <c:pt idx="1422">
                  <c:v>-104.35000000000001</c:v>
                </c:pt>
                <c:pt idx="1423">
                  <c:v>-104.45</c:v>
                </c:pt>
                <c:pt idx="1424">
                  <c:v>-104.55000000000001</c:v>
                </c:pt>
                <c:pt idx="1425">
                  <c:v>-104.65</c:v>
                </c:pt>
                <c:pt idx="1426">
                  <c:v>-104.75</c:v>
                </c:pt>
                <c:pt idx="1427">
                  <c:v>-104.85000000000001</c:v>
                </c:pt>
                <c:pt idx="1428">
                  <c:v>-104.95</c:v>
                </c:pt>
                <c:pt idx="1429">
                  <c:v>-105.05000000000001</c:v>
                </c:pt>
                <c:pt idx="1430">
                  <c:v>-105.15</c:v>
                </c:pt>
                <c:pt idx="1431">
                  <c:v>-105.25</c:v>
                </c:pt>
                <c:pt idx="1432">
                  <c:v>-105.35000000000001</c:v>
                </c:pt>
                <c:pt idx="1433">
                  <c:v>-105.45</c:v>
                </c:pt>
                <c:pt idx="1434">
                  <c:v>-105.55000000000001</c:v>
                </c:pt>
                <c:pt idx="1435">
                  <c:v>-105.65</c:v>
                </c:pt>
                <c:pt idx="1436">
                  <c:v>-105.75</c:v>
                </c:pt>
                <c:pt idx="1437">
                  <c:v>-105.85000000000001</c:v>
                </c:pt>
                <c:pt idx="1438">
                  <c:v>-105.95</c:v>
                </c:pt>
                <c:pt idx="1439">
                  <c:v>-106.05000000000001</c:v>
                </c:pt>
                <c:pt idx="1440">
                  <c:v>-106.15</c:v>
                </c:pt>
                <c:pt idx="1441">
                  <c:v>-106.25</c:v>
                </c:pt>
                <c:pt idx="1442">
                  <c:v>-106.35000000000001</c:v>
                </c:pt>
                <c:pt idx="1443">
                  <c:v>-106.45</c:v>
                </c:pt>
                <c:pt idx="1444">
                  <c:v>-106.55000000000001</c:v>
                </c:pt>
                <c:pt idx="1445">
                  <c:v>-106.65</c:v>
                </c:pt>
                <c:pt idx="1446">
                  <c:v>-106.75</c:v>
                </c:pt>
                <c:pt idx="1447">
                  <c:v>-106.85000000000001</c:v>
                </c:pt>
                <c:pt idx="1448">
                  <c:v>-106.95</c:v>
                </c:pt>
                <c:pt idx="1449">
                  <c:v>-107.05000000000001</c:v>
                </c:pt>
                <c:pt idx="1450">
                  <c:v>-107.15</c:v>
                </c:pt>
                <c:pt idx="1451">
                  <c:v>-107.25</c:v>
                </c:pt>
                <c:pt idx="1452">
                  <c:v>-107.35000000000001</c:v>
                </c:pt>
                <c:pt idx="1453">
                  <c:v>-107.45</c:v>
                </c:pt>
                <c:pt idx="1454">
                  <c:v>-107.55000000000001</c:v>
                </c:pt>
                <c:pt idx="1455">
                  <c:v>-107.65</c:v>
                </c:pt>
                <c:pt idx="1456">
                  <c:v>-107.75</c:v>
                </c:pt>
                <c:pt idx="1457">
                  <c:v>-107.85000000000001</c:v>
                </c:pt>
                <c:pt idx="1458">
                  <c:v>-107.95</c:v>
                </c:pt>
                <c:pt idx="1459">
                  <c:v>-108.05000000000001</c:v>
                </c:pt>
                <c:pt idx="1460">
                  <c:v>-108.15</c:v>
                </c:pt>
                <c:pt idx="1461">
                  <c:v>-108.25</c:v>
                </c:pt>
                <c:pt idx="1462">
                  <c:v>-108.35000000000001</c:v>
                </c:pt>
                <c:pt idx="1463">
                  <c:v>-108.45</c:v>
                </c:pt>
                <c:pt idx="1464">
                  <c:v>-108.55000000000001</c:v>
                </c:pt>
                <c:pt idx="1465">
                  <c:v>-108.65</c:v>
                </c:pt>
                <c:pt idx="1466">
                  <c:v>-108.75</c:v>
                </c:pt>
                <c:pt idx="1467">
                  <c:v>-108.85000000000001</c:v>
                </c:pt>
                <c:pt idx="1468">
                  <c:v>-108.95</c:v>
                </c:pt>
                <c:pt idx="1469">
                  <c:v>-109.05000000000001</c:v>
                </c:pt>
                <c:pt idx="1470">
                  <c:v>-109.15</c:v>
                </c:pt>
                <c:pt idx="1471">
                  <c:v>-109.25</c:v>
                </c:pt>
                <c:pt idx="1472">
                  <c:v>-109.35000000000001</c:v>
                </c:pt>
                <c:pt idx="1473">
                  <c:v>-109.45</c:v>
                </c:pt>
                <c:pt idx="1474">
                  <c:v>-109.55000000000001</c:v>
                </c:pt>
                <c:pt idx="1475">
                  <c:v>-109.65</c:v>
                </c:pt>
                <c:pt idx="1476">
                  <c:v>-109.75</c:v>
                </c:pt>
                <c:pt idx="1477">
                  <c:v>-109.85000000000001</c:v>
                </c:pt>
                <c:pt idx="1478">
                  <c:v>-109.95</c:v>
                </c:pt>
                <c:pt idx="1479">
                  <c:v>-110.05000000000001</c:v>
                </c:pt>
                <c:pt idx="1480">
                  <c:v>-110.15</c:v>
                </c:pt>
                <c:pt idx="1481">
                  <c:v>-110.25</c:v>
                </c:pt>
                <c:pt idx="1482">
                  <c:v>-110.35000000000001</c:v>
                </c:pt>
                <c:pt idx="1483">
                  <c:v>-110.45</c:v>
                </c:pt>
                <c:pt idx="1484">
                  <c:v>-110.55000000000001</c:v>
                </c:pt>
                <c:pt idx="1485">
                  <c:v>-110.65</c:v>
                </c:pt>
                <c:pt idx="1486">
                  <c:v>-110.75</c:v>
                </c:pt>
                <c:pt idx="1487">
                  <c:v>-110.85000000000001</c:v>
                </c:pt>
                <c:pt idx="1488">
                  <c:v>-110.95</c:v>
                </c:pt>
                <c:pt idx="1489">
                  <c:v>-111.05000000000001</c:v>
                </c:pt>
                <c:pt idx="1490">
                  <c:v>-111.15</c:v>
                </c:pt>
                <c:pt idx="1491">
                  <c:v>-111.25</c:v>
                </c:pt>
                <c:pt idx="1492">
                  <c:v>-111.35000000000001</c:v>
                </c:pt>
                <c:pt idx="1493">
                  <c:v>-111.45</c:v>
                </c:pt>
                <c:pt idx="1494">
                  <c:v>-111.55000000000001</c:v>
                </c:pt>
                <c:pt idx="1495">
                  <c:v>-111.65</c:v>
                </c:pt>
                <c:pt idx="1496">
                  <c:v>-111.75</c:v>
                </c:pt>
                <c:pt idx="1497">
                  <c:v>-111.85000000000001</c:v>
                </c:pt>
                <c:pt idx="1498">
                  <c:v>-111.95</c:v>
                </c:pt>
                <c:pt idx="1499">
                  <c:v>-112.05000000000001</c:v>
                </c:pt>
                <c:pt idx="1500">
                  <c:v>-112.15</c:v>
                </c:pt>
                <c:pt idx="1501">
                  <c:v>-112.25</c:v>
                </c:pt>
                <c:pt idx="1502">
                  <c:v>-112.35000000000001</c:v>
                </c:pt>
                <c:pt idx="1503">
                  <c:v>-112.45</c:v>
                </c:pt>
                <c:pt idx="1504">
                  <c:v>-112.55000000000001</c:v>
                </c:pt>
                <c:pt idx="1505">
                  <c:v>-112.65</c:v>
                </c:pt>
                <c:pt idx="1506">
                  <c:v>-112.75</c:v>
                </c:pt>
                <c:pt idx="1507">
                  <c:v>-112.85000000000001</c:v>
                </c:pt>
                <c:pt idx="1508">
                  <c:v>-112.95</c:v>
                </c:pt>
                <c:pt idx="1509">
                  <c:v>-113.05000000000001</c:v>
                </c:pt>
                <c:pt idx="1510">
                  <c:v>-113.15</c:v>
                </c:pt>
                <c:pt idx="1511">
                  <c:v>-113.25</c:v>
                </c:pt>
                <c:pt idx="1512">
                  <c:v>-113.35000000000001</c:v>
                </c:pt>
                <c:pt idx="1513">
                  <c:v>-113.45</c:v>
                </c:pt>
                <c:pt idx="1514">
                  <c:v>-113.55000000000001</c:v>
                </c:pt>
                <c:pt idx="1515">
                  <c:v>-113.65</c:v>
                </c:pt>
                <c:pt idx="1516">
                  <c:v>-113.75</c:v>
                </c:pt>
                <c:pt idx="1517">
                  <c:v>-113.85000000000001</c:v>
                </c:pt>
                <c:pt idx="1518">
                  <c:v>-113.95</c:v>
                </c:pt>
                <c:pt idx="1519">
                  <c:v>-114.05000000000001</c:v>
                </c:pt>
                <c:pt idx="1520">
                  <c:v>-114.15</c:v>
                </c:pt>
                <c:pt idx="1521">
                  <c:v>-114.25</c:v>
                </c:pt>
                <c:pt idx="1522">
                  <c:v>-114.35000000000001</c:v>
                </c:pt>
                <c:pt idx="1523">
                  <c:v>-114.45</c:v>
                </c:pt>
                <c:pt idx="1524">
                  <c:v>-114.55000000000001</c:v>
                </c:pt>
                <c:pt idx="1525">
                  <c:v>-114.65</c:v>
                </c:pt>
                <c:pt idx="1526">
                  <c:v>-114.75</c:v>
                </c:pt>
                <c:pt idx="1527">
                  <c:v>-114.85000000000001</c:v>
                </c:pt>
                <c:pt idx="1528">
                  <c:v>-114.95</c:v>
                </c:pt>
                <c:pt idx="1529">
                  <c:v>-115.05000000000001</c:v>
                </c:pt>
                <c:pt idx="1530">
                  <c:v>-115.15</c:v>
                </c:pt>
                <c:pt idx="1531">
                  <c:v>-115.25</c:v>
                </c:pt>
                <c:pt idx="1532">
                  <c:v>-115.35000000000001</c:v>
                </c:pt>
                <c:pt idx="1533">
                  <c:v>-115.45</c:v>
                </c:pt>
                <c:pt idx="1534">
                  <c:v>-115.55000000000001</c:v>
                </c:pt>
                <c:pt idx="1535">
                  <c:v>-115.65</c:v>
                </c:pt>
                <c:pt idx="1536">
                  <c:v>-115.75</c:v>
                </c:pt>
                <c:pt idx="1537">
                  <c:v>-115.85000000000001</c:v>
                </c:pt>
                <c:pt idx="1538">
                  <c:v>-115.95</c:v>
                </c:pt>
                <c:pt idx="1539">
                  <c:v>-116.05000000000001</c:v>
                </c:pt>
                <c:pt idx="1540">
                  <c:v>-116.15</c:v>
                </c:pt>
                <c:pt idx="1541">
                  <c:v>-116.25</c:v>
                </c:pt>
                <c:pt idx="1542">
                  <c:v>-116.35000000000001</c:v>
                </c:pt>
                <c:pt idx="1543">
                  <c:v>-116.45</c:v>
                </c:pt>
                <c:pt idx="1544">
                  <c:v>-116.55000000000001</c:v>
                </c:pt>
                <c:pt idx="1545">
                  <c:v>-116.65</c:v>
                </c:pt>
                <c:pt idx="1546">
                  <c:v>-116.75</c:v>
                </c:pt>
                <c:pt idx="1547">
                  <c:v>-116.85000000000001</c:v>
                </c:pt>
                <c:pt idx="1548">
                  <c:v>-116.95</c:v>
                </c:pt>
                <c:pt idx="1549">
                  <c:v>-117.05000000000001</c:v>
                </c:pt>
                <c:pt idx="1550">
                  <c:v>-117.15</c:v>
                </c:pt>
                <c:pt idx="1551">
                  <c:v>-117.25</c:v>
                </c:pt>
                <c:pt idx="1552">
                  <c:v>-117.35000000000001</c:v>
                </c:pt>
                <c:pt idx="1553">
                  <c:v>-117.45</c:v>
                </c:pt>
                <c:pt idx="1554">
                  <c:v>-117.55000000000001</c:v>
                </c:pt>
                <c:pt idx="1555">
                  <c:v>-117.65</c:v>
                </c:pt>
                <c:pt idx="1556">
                  <c:v>-117.75</c:v>
                </c:pt>
                <c:pt idx="1557">
                  <c:v>-117.85000000000001</c:v>
                </c:pt>
                <c:pt idx="1558">
                  <c:v>-117.95</c:v>
                </c:pt>
                <c:pt idx="1559">
                  <c:v>-118.05000000000001</c:v>
                </c:pt>
                <c:pt idx="1560">
                  <c:v>-118.15</c:v>
                </c:pt>
                <c:pt idx="1561">
                  <c:v>-118.25</c:v>
                </c:pt>
                <c:pt idx="1562">
                  <c:v>-118.35000000000001</c:v>
                </c:pt>
                <c:pt idx="1563">
                  <c:v>-118.45</c:v>
                </c:pt>
                <c:pt idx="1564">
                  <c:v>-118.55000000000001</c:v>
                </c:pt>
                <c:pt idx="1565">
                  <c:v>-118.65</c:v>
                </c:pt>
                <c:pt idx="1566">
                  <c:v>-118.75</c:v>
                </c:pt>
                <c:pt idx="1567">
                  <c:v>-118.85000000000001</c:v>
                </c:pt>
                <c:pt idx="1568">
                  <c:v>-118.95</c:v>
                </c:pt>
                <c:pt idx="1569">
                  <c:v>-119.05000000000001</c:v>
                </c:pt>
                <c:pt idx="1570">
                  <c:v>-119.15</c:v>
                </c:pt>
                <c:pt idx="1571">
                  <c:v>-119.25</c:v>
                </c:pt>
                <c:pt idx="1572">
                  <c:v>-119.35000000000001</c:v>
                </c:pt>
                <c:pt idx="1573">
                  <c:v>-119.45</c:v>
                </c:pt>
                <c:pt idx="1574">
                  <c:v>-119.55000000000001</c:v>
                </c:pt>
                <c:pt idx="1575">
                  <c:v>-119.65</c:v>
                </c:pt>
                <c:pt idx="1576">
                  <c:v>-119.75</c:v>
                </c:pt>
                <c:pt idx="1577">
                  <c:v>-119.85000000000001</c:v>
                </c:pt>
                <c:pt idx="1578">
                  <c:v>-119.95</c:v>
                </c:pt>
                <c:pt idx="1579">
                  <c:v>-120.05000000000001</c:v>
                </c:pt>
                <c:pt idx="1580">
                  <c:v>-120.15</c:v>
                </c:pt>
                <c:pt idx="1581">
                  <c:v>-120.25</c:v>
                </c:pt>
                <c:pt idx="1582">
                  <c:v>-120.35000000000001</c:v>
                </c:pt>
                <c:pt idx="1583">
                  <c:v>-120.45</c:v>
                </c:pt>
                <c:pt idx="1584">
                  <c:v>-120.55000000000001</c:v>
                </c:pt>
                <c:pt idx="1585">
                  <c:v>-120.65</c:v>
                </c:pt>
                <c:pt idx="1586">
                  <c:v>-120.75</c:v>
                </c:pt>
                <c:pt idx="1587">
                  <c:v>-120.85000000000001</c:v>
                </c:pt>
                <c:pt idx="1588">
                  <c:v>-120.95</c:v>
                </c:pt>
                <c:pt idx="1589">
                  <c:v>-121.05000000000001</c:v>
                </c:pt>
                <c:pt idx="1590">
                  <c:v>-121.15</c:v>
                </c:pt>
                <c:pt idx="1591">
                  <c:v>-121.25</c:v>
                </c:pt>
                <c:pt idx="1592">
                  <c:v>-121.35000000000001</c:v>
                </c:pt>
                <c:pt idx="1593">
                  <c:v>-121.45</c:v>
                </c:pt>
                <c:pt idx="1594">
                  <c:v>-121.55000000000001</c:v>
                </c:pt>
                <c:pt idx="1595">
                  <c:v>-121.65</c:v>
                </c:pt>
                <c:pt idx="1596">
                  <c:v>-121.75</c:v>
                </c:pt>
                <c:pt idx="1597">
                  <c:v>-121.85000000000001</c:v>
                </c:pt>
                <c:pt idx="1598">
                  <c:v>-121.95</c:v>
                </c:pt>
                <c:pt idx="1599">
                  <c:v>-122.05000000000001</c:v>
                </c:pt>
                <c:pt idx="1600">
                  <c:v>-122.15</c:v>
                </c:pt>
                <c:pt idx="1601">
                  <c:v>-122.25</c:v>
                </c:pt>
                <c:pt idx="1602">
                  <c:v>-122.35000000000001</c:v>
                </c:pt>
                <c:pt idx="1603">
                  <c:v>-122.45</c:v>
                </c:pt>
                <c:pt idx="1604">
                  <c:v>-122.55000000000001</c:v>
                </c:pt>
                <c:pt idx="1605">
                  <c:v>-122.65</c:v>
                </c:pt>
                <c:pt idx="1606">
                  <c:v>-122.75</c:v>
                </c:pt>
                <c:pt idx="1607">
                  <c:v>-122.85000000000001</c:v>
                </c:pt>
                <c:pt idx="1608">
                  <c:v>-122.95</c:v>
                </c:pt>
                <c:pt idx="1609">
                  <c:v>-123.05000000000001</c:v>
                </c:pt>
                <c:pt idx="1610">
                  <c:v>-123.15</c:v>
                </c:pt>
                <c:pt idx="1611">
                  <c:v>-123.25</c:v>
                </c:pt>
                <c:pt idx="1612">
                  <c:v>-123.35000000000001</c:v>
                </c:pt>
                <c:pt idx="1613">
                  <c:v>-123.45</c:v>
                </c:pt>
                <c:pt idx="1614">
                  <c:v>-123.55000000000001</c:v>
                </c:pt>
                <c:pt idx="1615">
                  <c:v>-123.65</c:v>
                </c:pt>
                <c:pt idx="1616">
                  <c:v>-123.75</c:v>
                </c:pt>
                <c:pt idx="1617">
                  <c:v>-123.85000000000001</c:v>
                </c:pt>
                <c:pt idx="1618">
                  <c:v>-123.95</c:v>
                </c:pt>
                <c:pt idx="1619">
                  <c:v>-124.05000000000001</c:v>
                </c:pt>
                <c:pt idx="1620">
                  <c:v>-124.15</c:v>
                </c:pt>
                <c:pt idx="1621">
                  <c:v>-124.25</c:v>
                </c:pt>
                <c:pt idx="1622">
                  <c:v>-124.35000000000001</c:v>
                </c:pt>
                <c:pt idx="1623">
                  <c:v>-124.45</c:v>
                </c:pt>
                <c:pt idx="1624">
                  <c:v>-124.55000000000001</c:v>
                </c:pt>
                <c:pt idx="1625">
                  <c:v>-124.65</c:v>
                </c:pt>
                <c:pt idx="1626">
                  <c:v>-124.75</c:v>
                </c:pt>
                <c:pt idx="1627">
                  <c:v>-124.85000000000001</c:v>
                </c:pt>
                <c:pt idx="1628">
                  <c:v>-124.95</c:v>
                </c:pt>
                <c:pt idx="1629">
                  <c:v>-125.05000000000001</c:v>
                </c:pt>
                <c:pt idx="1630">
                  <c:v>-125.15</c:v>
                </c:pt>
                <c:pt idx="1631">
                  <c:v>-125.25</c:v>
                </c:pt>
                <c:pt idx="1632">
                  <c:v>-125.35000000000001</c:v>
                </c:pt>
                <c:pt idx="1633">
                  <c:v>-125.45</c:v>
                </c:pt>
                <c:pt idx="1634">
                  <c:v>-125.55000000000001</c:v>
                </c:pt>
                <c:pt idx="1635">
                  <c:v>-125.65</c:v>
                </c:pt>
                <c:pt idx="1636">
                  <c:v>-125.75</c:v>
                </c:pt>
                <c:pt idx="1637">
                  <c:v>-125.85000000000001</c:v>
                </c:pt>
                <c:pt idx="1638">
                  <c:v>-125.95</c:v>
                </c:pt>
                <c:pt idx="1639">
                  <c:v>-126.05000000000001</c:v>
                </c:pt>
                <c:pt idx="1640">
                  <c:v>-126.15</c:v>
                </c:pt>
                <c:pt idx="1641">
                  <c:v>-126.25</c:v>
                </c:pt>
                <c:pt idx="1642">
                  <c:v>-126.35000000000001</c:v>
                </c:pt>
                <c:pt idx="1643">
                  <c:v>-126.45</c:v>
                </c:pt>
                <c:pt idx="1644">
                  <c:v>-126.55000000000001</c:v>
                </c:pt>
                <c:pt idx="1645">
                  <c:v>-126.65</c:v>
                </c:pt>
                <c:pt idx="1646">
                  <c:v>-126.75</c:v>
                </c:pt>
                <c:pt idx="1647">
                  <c:v>-126.85000000000001</c:v>
                </c:pt>
                <c:pt idx="1648">
                  <c:v>-126.95</c:v>
                </c:pt>
                <c:pt idx="1649">
                  <c:v>-127.05000000000001</c:v>
                </c:pt>
                <c:pt idx="1650">
                  <c:v>-127.15</c:v>
                </c:pt>
                <c:pt idx="1651">
                  <c:v>-127.25</c:v>
                </c:pt>
                <c:pt idx="1652">
                  <c:v>-127.35000000000001</c:v>
                </c:pt>
                <c:pt idx="1653">
                  <c:v>-127.45</c:v>
                </c:pt>
                <c:pt idx="1654">
                  <c:v>-127.55000000000001</c:v>
                </c:pt>
                <c:pt idx="1655">
                  <c:v>-127.65</c:v>
                </c:pt>
                <c:pt idx="1656">
                  <c:v>-127.75</c:v>
                </c:pt>
                <c:pt idx="1657">
                  <c:v>-127.85000000000001</c:v>
                </c:pt>
                <c:pt idx="1658">
                  <c:v>-127.95</c:v>
                </c:pt>
                <c:pt idx="1659">
                  <c:v>-128.05000000000001</c:v>
                </c:pt>
                <c:pt idx="1660">
                  <c:v>-128.15</c:v>
                </c:pt>
                <c:pt idx="1661">
                  <c:v>-128.25</c:v>
                </c:pt>
                <c:pt idx="1662">
                  <c:v>-128.35</c:v>
                </c:pt>
                <c:pt idx="1663">
                  <c:v>-128.44999999999999</c:v>
                </c:pt>
                <c:pt idx="1664">
                  <c:v>-128.55000000000001</c:v>
                </c:pt>
                <c:pt idx="1665">
                  <c:v>-128.65</c:v>
                </c:pt>
                <c:pt idx="1666">
                  <c:v>-128.75</c:v>
                </c:pt>
                <c:pt idx="1667">
                  <c:v>-128.85</c:v>
                </c:pt>
                <c:pt idx="1668">
                  <c:v>-128.94999999999999</c:v>
                </c:pt>
                <c:pt idx="1669">
                  <c:v>-129.05000000000001</c:v>
                </c:pt>
                <c:pt idx="1670">
                  <c:v>-129.15</c:v>
                </c:pt>
                <c:pt idx="1671">
                  <c:v>-129.25</c:v>
                </c:pt>
                <c:pt idx="1672">
                  <c:v>-129.35</c:v>
                </c:pt>
                <c:pt idx="1673">
                  <c:v>-129.44999999999999</c:v>
                </c:pt>
                <c:pt idx="1674">
                  <c:v>-129.55000000000001</c:v>
                </c:pt>
                <c:pt idx="1675">
                  <c:v>-129.65</c:v>
                </c:pt>
                <c:pt idx="1676">
                  <c:v>-129.75</c:v>
                </c:pt>
                <c:pt idx="1677">
                  <c:v>-129.85</c:v>
                </c:pt>
                <c:pt idx="1678">
                  <c:v>-129.94999999999999</c:v>
                </c:pt>
                <c:pt idx="1679">
                  <c:v>-130.05000000000001</c:v>
                </c:pt>
                <c:pt idx="1680">
                  <c:v>-130.15</c:v>
                </c:pt>
                <c:pt idx="1681">
                  <c:v>-130.25</c:v>
                </c:pt>
                <c:pt idx="1682">
                  <c:v>-130.35</c:v>
                </c:pt>
                <c:pt idx="1683">
                  <c:v>-130.44999999999999</c:v>
                </c:pt>
                <c:pt idx="1684">
                  <c:v>-130.55000000000001</c:v>
                </c:pt>
                <c:pt idx="1685">
                  <c:v>-130.65</c:v>
                </c:pt>
                <c:pt idx="1686">
                  <c:v>-130.75</c:v>
                </c:pt>
                <c:pt idx="1687">
                  <c:v>-130.85</c:v>
                </c:pt>
                <c:pt idx="1688">
                  <c:v>-130.95000000000002</c:v>
                </c:pt>
                <c:pt idx="1689">
                  <c:v>-131.05000000000001</c:v>
                </c:pt>
                <c:pt idx="1690">
                  <c:v>-131.15</c:v>
                </c:pt>
                <c:pt idx="1691">
                  <c:v>-131.25</c:v>
                </c:pt>
                <c:pt idx="1692">
                  <c:v>-131.35</c:v>
                </c:pt>
                <c:pt idx="1693">
                  <c:v>-131.45000000000002</c:v>
                </c:pt>
                <c:pt idx="1694">
                  <c:v>-131.55000000000001</c:v>
                </c:pt>
                <c:pt idx="1695">
                  <c:v>-131.65</c:v>
                </c:pt>
                <c:pt idx="1696">
                  <c:v>-131.75</c:v>
                </c:pt>
                <c:pt idx="1697">
                  <c:v>-131.85</c:v>
                </c:pt>
                <c:pt idx="1698">
                  <c:v>-131.95000000000002</c:v>
                </c:pt>
                <c:pt idx="1699">
                  <c:v>-132.05000000000001</c:v>
                </c:pt>
                <c:pt idx="1700">
                  <c:v>-132.15</c:v>
                </c:pt>
                <c:pt idx="1701">
                  <c:v>-132.25</c:v>
                </c:pt>
                <c:pt idx="1702">
                  <c:v>-132.35</c:v>
                </c:pt>
                <c:pt idx="1703">
                  <c:v>-132.45000000000002</c:v>
                </c:pt>
                <c:pt idx="1704">
                  <c:v>-132.55000000000001</c:v>
                </c:pt>
                <c:pt idx="1705">
                  <c:v>-132.65</c:v>
                </c:pt>
                <c:pt idx="1706">
                  <c:v>-132.75</c:v>
                </c:pt>
                <c:pt idx="1707">
                  <c:v>-132.85</c:v>
                </c:pt>
                <c:pt idx="1708">
                  <c:v>-132.95000000000002</c:v>
                </c:pt>
                <c:pt idx="1709">
                  <c:v>-133.05000000000001</c:v>
                </c:pt>
                <c:pt idx="1710">
                  <c:v>-133.15</c:v>
                </c:pt>
                <c:pt idx="1711">
                  <c:v>-133.25</c:v>
                </c:pt>
                <c:pt idx="1712">
                  <c:v>-133.35</c:v>
                </c:pt>
                <c:pt idx="1713">
                  <c:v>-133.45000000000002</c:v>
                </c:pt>
                <c:pt idx="1714">
                  <c:v>-133.55000000000001</c:v>
                </c:pt>
                <c:pt idx="1715">
                  <c:v>-133.65</c:v>
                </c:pt>
                <c:pt idx="1716">
                  <c:v>-133.75</c:v>
                </c:pt>
                <c:pt idx="1717">
                  <c:v>-133.85</c:v>
                </c:pt>
                <c:pt idx="1718">
                  <c:v>-133.95000000000002</c:v>
                </c:pt>
                <c:pt idx="1719">
                  <c:v>-134.05000000000001</c:v>
                </c:pt>
                <c:pt idx="1720">
                  <c:v>-134.15</c:v>
                </c:pt>
                <c:pt idx="1721">
                  <c:v>-134.25</c:v>
                </c:pt>
                <c:pt idx="1722">
                  <c:v>-134.35</c:v>
                </c:pt>
                <c:pt idx="1723">
                  <c:v>-134.45000000000002</c:v>
                </c:pt>
                <c:pt idx="1724">
                  <c:v>-134.55000000000001</c:v>
                </c:pt>
                <c:pt idx="1725">
                  <c:v>-134.65</c:v>
                </c:pt>
                <c:pt idx="1726">
                  <c:v>-134.75</c:v>
                </c:pt>
                <c:pt idx="1727">
                  <c:v>-134.85</c:v>
                </c:pt>
                <c:pt idx="1728">
                  <c:v>-134.95000000000002</c:v>
                </c:pt>
                <c:pt idx="1729">
                  <c:v>-135.05000000000001</c:v>
                </c:pt>
                <c:pt idx="1730">
                  <c:v>-135.15</c:v>
                </c:pt>
                <c:pt idx="1731">
                  <c:v>-135.25</c:v>
                </c:pt>
                <c:pt idx="1732">
                  <c:v>-135.35</c:v>
                </c:pt>
                <c:pt idx="1733">
                  <c:v>-135.45000000000002</c:v>
                </c:pt>
                <c:pt idx="1734">
                  <c:v>-135.55000000000001</c:v>
                </c:pt>
                <c:pt idx="1735">
                  <c:v>-135.65</c:v>
                </c:pt>
                <c:pt idx="1736">
                  <c:v>-135.75</c:v>
                </c:pt>
                <c:pt idx="1737">
                  <c:v>-135.85</c:v>
                </c:pt>
                <c:pt idx="1738">
                  <c:v>-135.95000000000002</c:v>
                </c:pt>
                <c:pt idx="1739">
                  <c:v>-136.05000000000001</c:v>
                </c:pt>
                <c:pt idx="1740">
                  <c:v>-136.15</c:v>
                </c:pt>
                <c:pt idx="1741">
                  <c:v>-136.25</c:v>
                </c:pt>
                <c:pt idx="1742">
                  <c:v>-136.35</c:v>
                </c:pt>
                <c:pt idx="1743">
                  <c:v>-136.45000000000002</c:v>
                </c:pt>
                <c:pt idx="1744">
                  <c:v>-136.55000000000001</c:v>
                </c:pt>
                <c:pt idx="1745">
                  <c:v>-136.65</c:v>
                </c:pt>
                <c:pt idx="1746">
                  <c:v>-136.75</c:v>
                </c:pt>
                <c:pt idx="1747">
                  <c:v>-136.85</c:v>
                </c:pt>
                <c:pt idx="1748">
                  <c:v>-136.95000000000002</c:v>
                </c:pt>
                <c:pt idx="1749">
                  <c:v>-137.05000000000001</c:v>
                </c:pt>
                <c:pt idx="1750">
                  <c:v>-137.15</c:v>
                </c:pt>
                <c:pt idx="1751">
                  <c:v>-137.25</c:v>
                </c:pt>
                <c:pt idx="1752">
                  <c:v>-137.35</c:v>
                </c:pt>
                <c:pt idx="1753">
                  <c:v>-137.45000000000002</c:v>
                </c:pt>
                <c:pt idx="1754">
                  <c:v>-137.55000000000001</c:v>
                </c:pt>
                <c:pt idx="1755">
                  <c:v>-137.65</c:v>
                </c:pt>
                <c:pt idx="1756">
                  <c:v>-137.75</c:v>
                </c:pt>
                <c:pt idx="1757">
                  <c:v>-137.85</c:v>
                </c:pt>
                <c:pt idx="1758">
                  <c:v>-137.95000000000002</c:v>
                </c:pt>
                <c:pt idx="1759">
                  <c:v>-138.05000000000001</c:v>
                </c:pt>
                <c:pt idx="1760">
                  <c:v>-138.15</c:v>
                </c:pt>
                <c:pt idx="1761">
                  <c:v>-138.25</c:v>
                </c:pt>
                <c:pt idx="1762">
                  <c:v>-138.35</c:v>
                </c:pt>
                <c:pt idx="1763">
                  <c:v>-138.45000000000002</c:v>
                </c:pt>
                <c:pt idx="1764">
                  <c:v>-138.55000000000001</c:v>
                </c:pt>
                <c:pt idx="1765">
                  <c:v>-138.65</c:v>
                </c:pt>
                <c:pt idx="1766">
                  <c:v>-138.75</c:v>
                </c:pt>
                <c:pt idx="1767">
                  <c:v>-138.85</c:v>
                </c:pt>
                <c:pt idx="1768">
                  <c:v>-138.95000000000002</c:v>
                </c:pt>
                <c:pt idx="1769">
                  <c:v>-139.05000000000001</c:v>
                </c:pt>
                <c:pt idx="1770">
                  <c:v>-139.15</c:v>
                </c:pt>
                <c:pt idx="1771">
                  <c:v>-139.25</c:v>
                </c:pt>
                <c:pt idx="1772">
                  <c:v>-139.35</c:v>
                </c:pt>
                <c:pt idx="1773">
                  <c:v>-139.45000000000002</c:v>
                </c:pt>
                <c:pt idx="1774">
                  <c:v>-139.55000000000001</c:v>
                </c:pt>
                <c:pt idx="1775">
                  <c:v>-139.65</c:v>
                </c:pt>
                <c:pt idx="1776">
                  <c:v>-139.75</c:v>
                </c:pt>
                <c:pt idx="1777">
                  <c:v>-139.85</c:v>
                </c:pt>
                <c:pt idx="1778">
                  <c:v>-139.95000000000002</c:v>
                </c:pt>
                <c:pt idx="1779">
                  <c:v>-140.05000000000001</c:v>
                </c:pt>
                <c:pt idx="1780">
                  <c:v>-140.15</c:v>
                </c:pt>
                <c:pt idx="1781">
                  <c:v>-140.25</c:v>
                </c:pt>
                <c:pt idx="1782">
                  <c:v>-140.35</c:v>
                </c:pt>
                <c:pt idx="1783">
                  <c:v>-140.45000000000002</c:v>
                </c:pt>
                <c:pt idx="1784">
                  <c:v>-140.55000000000001</c:v>
                </c:pt>
                <c:pt idx="1785">
                  <c:v>-140.65</c:v>
                </c:pt>
                <c:pt idx="1786">
                  <c:v>-140.75</c:v>
                </c:pt>
                <c:pt idx="1787">
                  <c:v>-140.85</c:v>
                </c:pt>
                <c:pt idx="1788">
                  <c:v>-140.95000000000002</c:v>
                </c:pt>
                <c:pt idx="1789">
                  <c:v>-141.05000000000001</c:v>
                </c:pt>
                <c:pt idx="1790">
                  <c:v>-141.15</c:v>
                </c:pt>
                <c:pt idx="1791">
                  <c:v>-141.25</c:v>
                </c:pt>
                <c:pt idx="1792">
                  <c:v>-141.35</c:v>
                </c:pt>
                <c:pt idx="1793">
                  <c:v>-141.45000000000002</c:v>
                </c:pt>
                <c:pt idx="1794">
                  <c:v>-141.55000000000001</c:v>
                </c:pt>
                <c:pt idx="1795">
                  <c:v>-141.65</c:v>
                </c:pt>
                <c:pt idx="1796">
                  <c:v>-141.75</c:v>
                </c:pt>
                <c:pt idx="1797">
                  <c:v>-141.85</c:v>
                </c:pt>
                <c:pt idx="1798">
                  <c:v>-141.95000000000002</c:v>
                </c:pt>
                <c:pt idx="1799">
                  <c:v>-142.05000000000001</c:v>
                </c:pt>
                <c:pt idx="1800">
                  <c:v>-142.15</c:v>
                </c:pt>
                <c:pt idx="1801">
                  <c:v>-142.25</c:v>
                </c:pt>
                <c:pt idx="1802">
                  <c:v>-142.35</c:v>
                </c:pt>
                <c:pt idx="1803">
                  <c:v>-142.45000000000002</c:v>
                </c:pt>
                <c:pt idx="1804">
                  <c:v>-142.55000000000001</c:v>
                </c:pt>
                <c:pt idx="1805">
                  <c:v>-142.65</c:v>
                </c:pt>
                <c:pt idx="1806">
                  <c:v>-142.75</c:v>
                </c:pt>
                <c:pt idx="1807">
                  <c:v>-142.85</c:v>
                </c:pt>
                <c:pt idx="1808">
                  <c:v>-142.95000000000002</c:v>
                </c:pt>
                <c:pt idx="1809">
                  <c:v>-143.05000000000001</c:v>
                </c:pt>
                <c:pt idx="1810">
                  <c:v>-143.15</c:v>
                </c:pt>
                <c:pt idx="1811">
                  <c:v>-143.25</c:v>
                </c:pt>
                <c:pt idx="1812">
                  <c:v>-143.35</c:v>
                </c:pt>
                <c:pt idx="1813">
                  <c:v>-143.45000000000002</c:v>
                </c:pt>
                <c:pt idx="1814">
                  <c:v>-143.55000000000001</c:v>
                </c:pt>
                <c:pt idx="1815">
                  <c:v>-143.65</c:v>
                </c:pt>
                <c:pt idx="1816">
                  <c:v>-143.75</c:v>
                </c:pt>
                <c:pt idx="1817">
                  <c:v>-143.85</c:v>
                </c:pt>
                <c:pt idx="1818">
                  <c:v>-143.95000000000002</c:v>
                </c:pt>
                <c:pt idx="1819">
                  <c:v>-144.05000000000001</c:v>
                </c:pt>
                <c:pt idx="1820">
                  <c:v>-144.15</c:v>
                </c:pt>
                <c:pt idx="1821">
                  <c:v>-144.25</c:v>
                </c:pt>
                <c:pt idx="1822">
                  <c:v>-144.35</c:v>
                </c:pt>
                <c:pt idx="1823">
                  <c:v>-144.45000000000002</c:v>
                </c:pt>
                <c:pt idx="1824">
                  <c:v>-144.55000000000001</c:v>
                </c:pt>
                <c:pt idx="1825">
                  <c:v>-144.65</c:v>
                </c:pt>
                <c:pt idx="1826">
                  <c:v>-144.75</c:v>
                </c:pt>
                <c:pt idx="1827">
                  <c:v>-144.85</c:v>
                </c:pt>
                <c:pt idx="1828">
                  <c:v>-144.95000000000002</c:v>
                </c:pt>
                <c:pt idx="1829">
                  <c:v>-145.05000000000001</c:v>
                </c:pt>
                <c:pt idx="1830">
                  <c:v>-145.15</c:v>
                </c:pt>
                <c:pt idx="1831">
                  <c:v>-145.25</c:v>
                </c:pt>
                <c:pt idx="1832">
                  <c:v>-145.35</c:v>
                </c:pt>
                <c:pt idx="1833">
                  <c:v>-145.45000000000002</c:v>
                </c:pt>
                <c:pt idx="1834">
                  <c:v>-145.55000000000001</c:v>
                </c:pt>
                <c:pt idx="1835">
                  <c:v>-145.65</c:v>
                </c:pt>
                <c:pt idx="1836">
                  <c:v>-145.75</c:v>
                </c:pt>
                <c:pt idx="1837">
                  <c:v>-145.85</c:v>
                </c:pt>
                <c:pt idx="1838">
                  <c:v>-145.95000000000002</c:v>
                </c:pt>
                <c:pt idx="1839">
                  <c:v>-146.05000000000001</c:v>
                </c:pt>
                <c:pt idx="1840">
                  <c:v>-146.15</c:v>
                </c:pt>
                <c:pt idx="1841">
                  <c:v>-146.25</c:v>
                </c:pt>
                <c:pt idx="1842">
                  <c:v>-146.35</c:v>
                </c:pt>
                <c:pt idx="1843">
                  <c:v>-146.45000000000002</c:v>
                </c:pt>
                <c:pt idx="1844">
                  <c:v>-146.55000000000001</c:v>
                </c:pt>
                <c:pt idx="1845">
                  <c:v>-146.65</c:v>
                </c:pt>
                <c:pt idx="1846">
                  <c:v>-146.75</c:v>
                </c:pt>
                <c:pt idx="1847">
                  <c:v>-146.85</c:v>
                </c:pt>
                <c:pt idx="1848">
                  <c:v>-146.95000000000002</c:v>
                </c:pt>
                <c:pt idx="1849">
                  <c:v>-147.05000000000001</c:v>
                </c:pt>
                <c:pt idx="1850">
                  <c:v>-147.15</c:v>
                </c:pt>
                <c:pt idx="1851">
                  <c:v>-147.25</c:v>
                </c:pt>
                <c:pt idx="1852">
                  <c:v>-147.35</c:v>
                </c:pt>
                <c:pt idx="1853">
                  <c:v>-147.45000000000002</c:v>
                </c:pt>
                <c:pt idx="1854">
                  <c:v>-147.55000000000001</c:v>
                </c:pt>
                <c:pt idx="1855">
                  <c:v>-147.65</c:v>
                </c:pt>
                <c:pt idx="1856">
                  <c:v>-147.75</c:v>
                </c:pt>
                <c:pt idx="1857">
                  <c:v>-147.85</c:v>
                </c:pt>
                <c:pt idx="1858">
                  <c:v>-147.95000000000002</c:v>
                </c:pt>
                <c:pt idx="1859">
                  <c:v>-148.05000000000001</c:v>
                </c:pt>
                <c:pt idx="1860">
                  <c:v>-148.15</c:v>
                </c:pt>
                <c:pt idx="1861">
                  <c:v>-148.25</c:v>
                </c:pt>
                <c:pt idx="1862">
                  <c:v>-148.35</c:v>
                </c:pt>
                <c:pt idx="1863">
                  <c:v>-148.45000000000002</c:v>
                </c:pt>
                <c:pt idx="1864">
                  <c:v>-148.55000000000001</c:v>
                </c:pt>
                <c:pt idx="1865">
                  <c:v>-148.65</c:v>
                </c:pt>
                <c:pt idx="1866">
                  <c:v>-148.75</c:v>
                </c:pt>
                <c:pt idx="1867">
                  <c:v>-148.85</c:v>
                </c:pt>
                <c:pt idx="1868">
                  <c:v>-148.95000000000002</c:v>
                </c:pt>
                <c:pt idx="1869">
                  <c:v>-149.05000000000001</c:v>
                </c:pt>
                <c:pt idx="1870">
                  <c:v>-149.15</c:v>
                </c:pt>
                <c:pt idx="1871">
                  <c:v>-149.25</c:v>
                </c:pt>
                <c:pt idx="1872">
                  <c:v>-149.35</c:v>
                </c:pt>
                <c:pt idx="1873">
                  <c:v>-149.45000000000002</c:v>
                </c:pt>
                <c:pt idx="1874">
                  <c:v>-149.55000000000001</c:v>
                </c:pt>
                <c:pt idx="1875">
                  <c:v>-149.65</c:v>
                </c:pt>
                <c:pt idx="1876">
                  <c:v>-149.75</c:v>
                </c:pt>
                <c:pt idx="1877">
                  <c:v>-149.85</c:v>
                </c:pt>
                <c:pt idx="1878">
                  <c:v>-149.95000000000002</c:v>
                </c:pt>
                <c:pt idx="1879">
                  <c:v>-150.05000000000001</c:v>
                </c:pt>
                <c:pt idx="1880">
                  <c:v>-150.15</c:v>
                </c:pt>
                <c:pt idx="1881">
                  <c:v>-150.25</c:v>
                </c:pt>
                <c:pt idx="1882">
                  <c:v>-150.35</c:v>
                </c:pt>
                <c:pt idx="1883">
                  <c:v>-150.45000000000002</c:v>
                </c:pt>
                <c:pt idx="1884">
                  <c:v>-150.55000000000001</c:v>
                </c:pt>
                <c:pt idx="1885">
                  <c:v>-150.65</c:v>
                </c:pt>
                <c:pt idx="1886">
                  <c:v>-150.75</c:v>
                </c:pt>
                <c:pt idx="1887">
                  <c:v>-150.85</c:v>
                </c:pt>
                <c:pt idx="1888">
                  <c:v>-150.95000000000002</c:v>
                </c:pt>
                <c:pt idx="1889">
                  <c:v>-151.05000000000001</c:v>
                </c:pt>
                <c:pt idx="1890">
                  <c:v>-151.15</c:v>
                </c:pt>
                <c:pt idx="1891">
                  <c:v>-151.25</c:v>
                </c:pt>
                <c:pt idx="1892">
                  <c:v>-151.35</c:v>
                </c:pt>
                <c:pt idx="1893">
                  <c:v>-151.45000000000002</c:v>
                </c:pt>
                <c:pt idx="1894">
                  <c:v>-151.55000000000001</c:v>
                </c:pt>
                <c:pt idx="1895">
                  <c:v>-151.65</c:v>
                </c:pt>
                <c:pt idx="1896">
                  <c:v>-151.75</c:v>
                </c:pt>
                <c:pt idx="1897">
                  <c:v>-151.85</c:v>
                </c:pt>
                <c:pt idx="1898">
                  <c:v>-151.95000000000002</c:v>
                </c:pt>
                <c:pt idx="1899">
                  <c:v>-152.05000000000001</c:v>
                </c:pt>
                <c:pt idx="1900">
                  <c:v>-152.15</c:v>
                </c:pt>
                <c:pt idx="1901">
                  <c:v>-152.25</c:v>
                </c:pt>
                <c:pt idx="1902">
                  <c:v>-152.35</c:v>
                </c:pt>
                <c:pt idx="1903">
                  <c:v>-152.45000000000002</c:v>
                </c:pt>
                <c:pt idx="1904">
                  <c:v>-152.55000000000001</c:v>
                </c:pt>
                <c:pt idx="1905">
                  <c:v>-152.65</c:v>
                </c:pt>
                <c:pt idx="1906">
                  <c:v>-152.75</c:v>
                </c:pt>
                <c:pt idx="1907">
                  <c:v>-152.85</c:v>
                </c:pt>
                <c:pt idx="1908">
                  <c:v>-152.95000000000002</c:v>
                </c:pt>
                <c:pt idx="1909">
                  <c:v>-153.05000000000001</c:v>
                </c:pt>
                <c:pt idx="1910">
                  <c:v>-153.15</c:v>
                </c:pt>
                <c:pt idx="1911">
                  <c:v>-153.25</c:v>
                </c:pt>
                <c:pt idx="1912">
                  <c:v>-153.35</c:v>
                </c:pt>
                <c:pt idx="1913">
                  <c:v>-153.45000000000002</c:v>
                </c:pt>
                <c:pt idx="1914">
                  <c:v>-153.55000000000001</c:v>
                </c:pt>
                <c:pt idx="1915">
                  <c:v>-153.65</c:v>
                </c:pt>
                <c:pt idx="1916">
                  <c:v>-153.75</c:v>
                </c:pt>
                <c:pt idx="1917">
                  <c:v>-153.85</c:v>
                </c:pt>
                <c:pt idx="1918">
                  <c:v>-153.95000000000002</c:v>
                </c:pt>
                <c:pt idx="1919">
                  <c:v>-154.05000000000001</c:v>
                </c:pt>
                <c:pt idx="1920">
                  <c:v>-154.15</c:v>
                </c:pt>
                <c:pt idx="1921">
                  <c:v>-154.25</c:v>
                </c:pt>
                <c:pt idx="1922">
                  <c:v>-154.35</c:v>
                </c:pt>
                <c:pt idx="1923">
                  <c:v>-154.45000000000002</c:v>
                </c:pt>
                <c:pt idx="1924">
                  <c:v>-154.55000000000001</c:v>
                </c:pt>
                <c:pt idx="1925">
                  <c:v>-154.65</c:v>
                </c:pt>
                <c:pt idx="1926">
                  <c:v>-154.75</c:v>
                </c:pt>
                <c:pt idx="1927">
                  <c:v>-154.85</c:v>
                </c:pt>
                <c:pt idx="1928">
                  <c:v>-154.95000000000002</c:v>
                </c:pt>
                <c:pt idx="1929">
                  <c:v>-155.05000000000001</c:v>
                </c:pt>
                <c:pt idx="1930">
                  <c:v>-155.15</c:v>
                </c:pt>
                <c:pt idx="1931">
                  <c:v>-155.25</c:v>
                </c:pt>
                <c:pt idx="1932">
                  <c:v>-155.35</c:v>
                </c:pt>
                <c:pt idx="1933">
                  <c:v>-155.45000000000002</c:v>
                </c:pt>
                <c:pt idx="1934">
                  <c:v>-155.55000000000001</c:v>
                </c:pt>
                <c:pt idx="1935">
                  <c:v>-155.65</c:v>
                </c:pt>
                <c:pt idx="1936">
                  <c:v>-155.75</c:v>
                </c:pt>
                <c:pt idx="1937">
                  <c:v>-155.85</c:v>
                </c:pt>
                <c:pt idx="1938">
                  <c:v>-155.95000000000002</c:v>
                </c:pt>
                <c:pt idx="1939">
                  <c:v>-156.05000000000001</c:v>
                </c:pt>
                <c:pt idx="1940">
                  <c:v>-156.15</c:v>
                </c:pt>
                <c:pt idx="1941">
                  <c:v>-156.25</c:v>
                </c:pt>
                <c:pt idx="1942">
                  <c:v>-156.35</c:v>
                </c:pt>
                <c:pt idx="1943">
                  <c:v>-156.45000000000002</c:v>
                </c:pt>
                <c:pt idx="1944">
                  <c:v>-156.55000000000001</c:v>
                </c:pt>
                <c:pt idx="1945">
                  <c:v>-156.65</c:v>
                </c:pt>
                <c:pt idx="1946">
                  <c:v>-156.75</c:v>
                </c:pt>
                <c:pt idx="1947">
                  <c:v>-156.85</c:v>
                </c:pt>
                <c:pt idx="1948">
                  <c:v>-156.95000000000002</c:v>
                </c:pt>
                <c:pt idx="1949">
                  <c:v>-157.05000000000001</c:v>
                </c:pt>
                <c:pt idx="1950">
                  <c:v>-157.15</c:v>
                </c:pt>
                <c:pt idx="1951">
                  <c:v>-157.25</c:v>
                </c:pt>
                <c:pt idx="1952">
                  <c:v>-157.35</c:v>
                </c:pt>
                <c:pt idx="1953">
                  <c:v>-157.45000000000002</c:v>
                </c:pt>
                <c:pt idx="1954">
                  <c:v>-157.55000000000001</c:v>
                </c:pt>
                <c:pt idx="1955">
                  <c:v>-157.65</c:v>
                </c:pt>
                <c:pt idx="1956">
                  <c:v>-157.75</c:v>
                </c:pt>
                <c:pt idx="1957">
                  <c:v>-157.85</c:v>
                </c:pt>
                <c:pt idx="1958">
                  <c:v>-157.95000000000002</c:v>
                </c:pt>
                <c:pt idx="1959">
                  <c:v>-158.05000000000001</c:v>
                </c:pt>
                <c:pt idx="1960">
                  <c:v>-158.15</c:v>
                </c:pt>
                <c:pt idx="1961">
                  <c:v>-158.25</c:v>
                </c:pt>
                <c:pt idx="1962">
                  <c:v>-158.35</c:v>
                </c:pt>
                <c:pt idx="1963">
                  <c:v>-158.45000000000002</c:v>
                </c:pt>
                <c:pt idx="1964">
                  <c:v>-158.55000000000001</c:v>
                </c:pt>
                <c:pt idx="1965">
                  <c:v>-158.65</c:v>
                </c:pt>
                <c:pt idx="1966">
                  <c:v>-158.75</c:v>
                </c:pt>
                <c:pt idx="1967">
                  <c:v>-158.85</c:v>
                </c:pt>
                <c:pt idx="1968">
                  <c:v>-158.95000000000002</c:v>
                </c:pt>
                <c:pt idx="1969">
                  <c:v>-159.05000000000001</c:v>
                </c:pt>
                <c:pt idx="1970">
                  <c:v>-159.15</c:v>
                </c:pt>
                <c:pt idx="1971">
                  <c:v>-159.25</c:v>
                </c:pt>
                <c:pt idx="1972">
                  <c:v>-159.35</c:v>
                </c:pt>
                <c:pt idx="1973">
                  <c:v>-159.45000000000002</c:v>
                </c:pt>
                <c:pt idx="1974">
                  <c:v>-159.55000000000001</c:v>
                </c:pt>
                <c:pt idx="1975">
                  <c:v>-159.65</c:v>
                </c:pt>
                <c:pt idx="1976">
                  <c:v>-159.75</c:v>
                </c:pt>
                <c:pt idx="1977">
                  <c:v>-159.85</c:v>
                </c:pt>
                <c:pt idx="1978">
                  <c:v>-159.95000000000002</c:v>
                </c:pt>
                <c:pt idx="1979">
                  <c:v>-160.05000000000001</c:v>
                </c:pt>
                <c:pt idx="1980">
                  <c:v>-160.15</c:v>
                </c:pt>
                <c:pt idx="1981">
                  <c:v>-160.25</c:v>
                </c:pt>
                <c:pt idx="1982">
                  <c:v>-160.35</c:v>
                </c:pt>
                <c:pt idx="1983">
                  <c:v>-160.45000000000002</c:v>
                </c:pt>
                <c:pt idx="1984">
                  <c:v>-160.55000000000001</c:v>
                </c:pt>
                <c:pt idx="1985">
                  <c:v>-160.65</c:v>
                </c:pt>
                <c:pt idx="1986">
                  <c:v>-160.75</c:v>
                </c:pt>
                <c:pt idx="1987">
                  <c:v>-160.85</c:v>
                </c:pt>
                <c:pt idx="1988">
                  <c:v>-160.95000000000002</c:v>
                </c:pt>
                <c:pt idx="1989">
                  <c:v>-161.05000000000001</c:v>
                </c:pt>
                <c:pt idx="1990">
                  <c:v>-161.15</c:v>
                </c:pt>
                <c:pt idx="1991">
                  <c:v>-161.25</c:v>
                </c:pt>
                <c:pt idx="1992">
                  <c:v>-161.35</c:v>
                </c:pt>
                <c:pt idx="1993">
                  <c:v>-161.45000000000002</c:v>
                </c:pt>
                <c:pt idx="1994">
                  <c:v>-161.55000000000001</c:v>
                </c:pt>
                <c:pt idx="1995">
                  <c:v>-161.65</c:v>
                </c:pt>
                <c:pt idx="1996">
                  <c:v>-161.75</c:v>
                </c:pt>
                <c:pt idx="1997">
                  <c:v>-161.85</c:v>
                </c:pt>
                <c:pt idx="1998">
                  <c:v>-161.95000000000002</c:v>
                </c:pt>
                <c:pt idx="1999">
                  <c:v>-162.05000000000001</c:v>
                </c:pt>
                <c:pt idx="2000">
                  <c:v>-162.15</c:v>
                </c:pt>
                <c:pt idx="2001">
                  <c:v>-162.25</c:v>
                </c:pt>
                <c:pt idx="2002">
                  <c:v>-162.35</c:v>
                </c:pt>
                <c:pt idx="2003">
                  <c:v>-162.45000000000002</c:v>
                </c:pt>
                <c:pt idx="2004">
                  <c:v>-162.55000000000001</c:v>
                </c:pt>
                <c:pt idx="2005">
                  <c:v>-162.65</c:v>
                </c:pt>
                <c:pt idx="2006">
                  <c:v>-162.75</c:v>
                </c:pt>
                <c:pt idx="2007">
                  <c:v>-162.85</c:v>
                </c:pt>
                <c:pt idx="2008">
                  <c:v>-162.95000000000002</c:v>
                </c:pt>
                <c:pt idx="2009">
                  <c:v>-163.05000000000001</c:v>
                </c:pt>
                <c:pt idx="2010">
                  <c:v>-163.15</c:v>
                </c:pt>
                <c:pt idx="2011">
                  <c:v>-163.25</c:v>
                </c:pt>
                <c:pt idx="2012">
                  <c:v>-163.35</c:v>
                </c:pt>
                <c:pt idx="2013">
                  <c:v>-163.45000000000002</c:v>
                </c:pt>
                <c:pt idx="2014">
                  <c:v>-163.55000000000001</c:v>
                </c:pt>
                <c:pt idx="2015">
                  <c:v>-163.65</c:v>
                </c:pt>
                <c:pt idx="2016">
                  <c:v>-163.75</c:v>
                </c:pt>
                <c:pt idx="2017">
                  <c:v>-163.85</c:v>
                </c:pt>
                <c:pt idx="2018">
                  <c:v>-163.95000000000002</c:v>
                </c:pt>
                <c:pt idx="2019">
                  <c:v>-164.05</c:v>
                </c:pt>
                <c:pt idx="2020">
                  <c:v>-164.15</c:v>
                </c:pt>
                <c:pt idx="2021">
                  <c:v>-164.25</c:v>
                </c:pt>
                <c:pt idx="2022">
                  <c:v>-164.35</c:v>
                </c:pt>
                <c:pt idx="2023">
                  <c:v>-164.45000000000002</c:v>
                </c:pt>
                <c:pt idx="2024">
                  <c:v>-164.55</c:v>
                </c:pt>
                <c:pt idx="2025">
                  <c:v>-164.65</c:v>
                </c:pt>
                <c:pt idx="2026">
                  <c:v>-164.75</c:v>
                </c:pt>
                <c:pt idx="2027">
                  <c:v>-164.85</c:v>
                </c:pt>
                <c:pt idx="2028">
                  <c:v>-164.95000000000002</c:v>
                </c:pt>
                <c:pt idx="2029">
                  <c:v>-165.05</c:v>
                </c:pt>
                <c:pt idx="2030">
                  <c:v>-165.15</c:v>
                </c:pt>
                <c:pt idx="2031">
                  <c:v>-165.25</c:v>
                </c:pt>
                <c:pt idx="2032">
                  <c:v>-165.35</c:v>
                </c:pt>
                <c:pt idx="2033">
                  <c:v>-165.45000000000002</c:v>
                </c:pt>
                <c:pt idx="2034">
                  <c:v>-165.55</c:v>
                </c:pt>
                <c:pt idx="2035">
                  <c:v>-165.65</c:v>
                </c:pt>
                <c:pt idx="2036">
                  <c:v>-165.75</c:v>
                </c:pt>
                <c:pt idx="2037">
                  <c:v>-165.85</c:v>
                </c:pt>
                <c:pt idx="2038">
                  <c:v>-165.95000000000002</c:v>
                </c:pt>
                <c:pt idx="2039">
                  <c:v>-166.05</c:v>
                </c:pt>
                <c:pt idx="2040">
                  <c:v>-166.15</c:v>
                </c:pt>
                <c:pt idx="2041">
                  <c:v>-166.25</c:v>
                </c:pt>
                <c:pt idx="2042">
                  <c:v>-166.35</c:v>
                </c:pt>
                <c:pt idx="2043">
                  <c:v>-166.45000000000002</c:v>
                </c:pt>
                <c:pt idx="2044">
                  <c:v>-166.55</c:v>
                </c:pt>
                <c:pt idx="2045">
                  <c:v>-166.65</c:v>
                </c:pt>
                <c:pt idx="2046">
                  <c:v>-166.75</c:v>
                </c:pt>
                <c:pt idx="2047">
                  <c:v>-166.85</c:v>
                </c:pt>
              </c:numCache>
            </c:numRef>
          </c:xVal>
          <c:yVal>
            <c:numRef>
              <c:f>'C2'!$E$6:$E$2053</c:f>
              <c:numCache>
                <c:formatCode>General</c:formatCode>
                <c:ptCount val="2048"/>
                <c:pt idx="0">
                  <c:v>-6.7929353472387746E-4</c:v>
                </c:pt>
                <c:pt idx="1">
                  <c:v>-5.8439223207862984E-4</c:v>
                </c:pt>
                <c:pt idx="2">
                  <c:v>-9.1404938863580572E-4</c:v>
                </c:pt>
                <c:pt idx="3">
                  <c:v>-5.8439223207862984E-4</c:v>
                </c:pt>
                <c:pt idx="4">
                  <c:v>-7.242467833453105E-4</c:v>
                </c:pt>
                <c:pt idx="5">
                  <c:v>-5.4942859426195976E-4</c:v>
                </c:pt>
                <c:pt idx="6">
                  <c:v>-2.7471429713097988E-4</c:v>
                </c:pt>
                <c:pt idx="7">
                  <c:v>-5.2944937265243395E-4</c:v>
                </c:pt>
                <c:pt idx="8">
                  <c:v>-4.3954287540956777E-4</c:v>
                </c:pt>
                <c:pt idx="9">
                  <c:v>-5.0447534564052661E-4</c:v>
                </c:pt>
                <c:pt idx="10">
                  <c:v>-3.7960521058099034E-4</c:v>
                </c:pt>
                <c:pt idx="11">
                  <c:v>-7.442260049548363E-4</c:v>
                </c:pt>
                <c:pt idx="12">
                  <c:v>-6.2435067529768146E-4</c:v>
                </c:pt>
                <c:pt idx="13">
                  <c:v>-8.4412211300246545E-4</c:v>
                </c:pt>
                <c:pt idx="14">
                  <c:v>-2.5473507552145407E-4</c:v>
                </c:pt>
                <c:pt idx="15">
                  <c:v>-6.9427795093102184E-4</c:v>
                </c:pt>
                <c:pt idx="16">
                  <c:v>-5.1446495644528957E-4</c:v>
                </c:pt>
                <c:pt idx="17">
                  <c:v>-9.2403899944056868E-4</c:v>
                </c:pt>
                <c:pt idx="18">
                  <c:v>-9.1904419403818715E-4</c:v>
                </c:pt>
                <c:pt idx="19">
                  <c:v>-5.2445456725005242E-4</c:v>
                </c:pt>
                <c:pt idx="20">
                  <c:v>-3.2965715655717582E-4</c:v>
                </c:pt>
                <c:pt idx="21">
                  <c:v>-8.8907536162389849E-4</c:v>
                </c:pt>
                <c:pt idx="22">
                  <c:v>-7.0426756173578469E-4</c:v>
                </c:pt>
                <c:pt idx="23">
                  <c:v>-6.1436106449291861E-4</c:v>
                </c:pt>
                <c:pt idx="24">
                  <c:v>-5.4443378885957823E-4</c:v>
                </c:pt>
                <c:pt idx="25">
                  <c:v>-3.9958443219051615E-5</c:v>
                </c:pt>
                <c:pt idx="26">
                  <c:v>-1.6482857827858791E-4</c:v>
                </c:pt>
                <c:pt idx="27">
                  <c:v>-7.442260049548363E-4</c:v>
                </c:pt>
                <c:pt idx="28">
                  <c:v>-3.0468312954526859E-4</c:v>
                </c:pt>
                <c:pt idx="29">
                  <c:v>-7.442260049548363E-4</c:v>
                </c:pt>
                <c:pt idx="30">
                  <c:v>-5.5442339966434119E-4</c:v>
                </c:pt>
                <c:pt idx="31">
                  <c:v>-2.2976104850954679E-4</c:v>
                </c:pt>
                <c:pt idx="32">
                  <c:v>-3.9458962678813473E-4</c:v>
                </c:pt>
                <c:pt idx="33">
                  <c:v>-6.1935586989530003E-4</c:v>
                </c:pt>
                <c:pt idx="34">
                  <c:v>-1.7981299448573227E-4</c:v>
                </c:pt>
                <c:pt idx="35">
                  <c:v>-7.6420522656436211E-4</c:v>
                </c:pt>
                <c:pt idx="36">
                  <c:v>-3.2965715655717582E-4</c:v>
                </c:pt>
                <c:pt idx="37">
                  <c:v>-6.5431950771197022E-4</c:v>
                </c:pt>
                <c:pt idx="38">
                  <c:v>-7.1425717254054765E-4</c:v>
                </c:pt>
                <c:pt idx="39">
                  <c:v>-6.5931431311435165E-4</c:v>
                </c:pt>
                <c:pt idx="40">
                  <c:v>-4.9948054023814519E-5</c:v>
                </c:pt>
                <c:pt idx="41">
                  <c:v>-7.3923119955245488E-4</c:v>
                </c:pt>
                <c:pt idx="42">
                  <c:v>-5.2445456725005242E-4</c:v>
                </c:pt>
                <c:pt idx="43">
                  <c:v>-9.9896108047629038E-4</c:v>
                </c:pt>
                <c:pt idx="44">
                  <c:v>-4.4953248621433067E-4</c:v>
                </c:pt>
                <c:pt idx="45">
                  <c:v>-2.2976104850954679E-4</c:v>
                </c:pt>
                <c:pt idx="46">
                  <c:v>-7.242467833453105E-4</c:v>
                </c:pt>
                <c:pt idx="47">
                  <c:v>-1.9979221609525808E-4</c:v>
                </c:pt>
                <c:pt idx="48">
                  <c:v>-6.4432989690720727E-4</c:v>
                </c:pt>
                <c:pt idx="49">
                  <c:v>-3.246623511547944E-4</c:v>
                </c:pt>
                <c:pt idx="50">
                  <c:v>-6.1436106449291861E-4</c:v>
                </c:pt>
                <c:pt idx="51">
                  <c:v>-8.4412211300246545E-4</c:v>
                </c:pt>
                <c:pt idx="52">
                  <c:v>-2.2476624310716534E-4</c:v>
                </c:pt>
                <c:pt idx="53">
                  <c:v>-8.8408055622151707E-4</c:v>
                </c:pt>
                <c:pt idx="54">
                  <c:v>-4.4453768081194925E-4</c:v>
                </c:pt>
                <c:pt idx="55">
                  <c:v>-3.8959482138575325E-4</c:v>
                </c:pt>
                <c:pt idx="56">
                  <c:v>-5.5941820506672261E-4</c:v>
                </c:pt>
                <c:pt idx="57">
                  <c:v>-4.8449612403100086E-4</c:v>
                </c:pt>
                <c:pt idx="58">
                  <c:v>-5.6940781587148557E-4</c:v>
                </c:pt>
                <c:pt idx="59">
                  <c:v>-3.0468312954526859E-4</c:v>
                </c:pt>
                <c:pt idx="60">
                  <c:v>-5.1446495644528957E-4</c:v>
                </c:pt>
                <c:pt idx="61">
                  <c:v>-1.5983377287620646E-4</c:v>
                </c:pt>
                <c:pt idx="62">
                  <c:v>-6.3933509150482584E-4</c:v>
                </c:pt>
                <c:pt idx="63">
                  <c:v>-7.8418444817388792E-4</c:v>
                </c:pt>
                <c:pt idx="64">
                  <c:v>-4.0957404299527906E-4</c:v>
                </c:pt>
                <c:pt idx="65">
                  <c:v>-5.2944937265243395E-4</c:v>
                </c:pt>
                <c:pt idx="66">
                  <c:v>-8.6909614001437268E-4</c:v>
                </c:pt>
                <c:pt idx="67">
                  <c:v>-8.0915847518579526E-4</c:v>
                </c:pt>
                <c:pt idx="68">
                  <c:v>-2.2476624310716534E-4</c:v>
                </c:pt>
                <c:pt idx="69">
                  <c:v>-8.8408055622151707E-4</c:v>
                </c:pt>
                <c:pt idx="70">
                  <c:v>-3.3964676736193873E-4</c:v>
                </c:pt>
                <c:pt idx="71">
                  <c:v>-3.6961559977622744E-4</c:v>
                </c:pt>
                <c:pt idx="72">
                  <c:v>-7.5421561575959926E-4</c:v>
                </c:pt>
                <c:pt idx="73">
                  <c:v>-2.4474546471669117E-4</c:v>
                </c:pt>
                <c:pt idx="74">
                  <c:v>-4.2455845920242344E-4</c:v>
                </c:pt>
                <c:pt idx="75">
                  <c:v>-4.1956365380004196E-4</c:v>
                </c:pt>
                <c:pt idx="76">
                  <c:v>-4.4953248621433067E-4</c:v>
                </c:pt>
                <c:pt idx="77">
                  <c:v>-7.8917925357626945E-4</c:v>
                </c:pt>
                <c:pt idx="78">
                  <c:v>-5.3444417805481538E-4</c:v>
                </c:pt>
                <c:pt idx="79">
                  <c:v>-5.5442339966434119E-4</c:v>
                </c:pt>
                <c:pt idx="80">
                  <c:v>-3.5962598897146454E-4</c:v>
                </c:pt>
                <c:pt idx="81">
                  <c:v>-8.1914808599055811E-4</c:v>
                </c:pt>
                <c:pt idx="82">
                  <c:v>-1.0439143290977234E-3</c:v>
                </c:pt>
                <c:pt idx="83">
                  <c:v>-5.6441301046910404E-4</c:v>
                </c:pt>
                <c:pt idx="84">
                  <c:v>-8.7409094541675411E-4</c:v>
                </c:pt>
                <c:pt idx="85">
                  <c:v>-8.3413250219770249E-4</c:v>
                </c:pt>
                <c:pt idx="86">
                  <c:v>-3.7461040517860892E-4</c:v>
                </c:pt>
                <c:pt idx="87">
                  <c:v>-3.246623511547944E-4</c:v>
                </c:pt>
                <c:pt idx="88">
                  <c:v>-6.5431950771197022E-4</c:v>
                </c:pt>
                <c:pt idx="89">
                  <c:v>-3.4963637816670163E-4</c:v>
                </c:pt>
                <c:pt idx="90">
                  <c:v>-8.4412211300246545E-4</c:v>
                </c:pt>
                <c:pt idx="91">
                  <c:v>-7.0926236713816622E-4</c:v>
                </c:pt>
                <c:pt idx="92">
                  <c:v>-5.9937664828577423E-4</c:v>
                </c:pt>
                <c:pt idx="93">
                  <c:v>-4.1456884839766053E-4</c:v>
                </c:pt>
                <c:pt idx="94">
                  <c:v>-8.541117238072283E-4</c:v>
                </c:pt>
                <c:pt idx="95">
                  <c:v>-5.7939742667624842E-4</c:v>
                </c:pt>
                <c:pt idx="96">
                  <c:v>-8.1914808599055811E-4</c:v>
                </c:pt>
                <c:pt idx="97">
                  <c:v>-7.7918964277150649E-4</c:v>
                </c:pt>
                <c:pt idx="98">
                  <c:v>-7.0926236713816622E-4</c:v>
                </c:pt>
                <c:pt idx="99">
                  <c:v>-4.1456884839766053E-4</c:v>
                </c:pt>
                <c:pt idx="100">
                  <c:v>-5.4443378885957823E-4</c:v>
                </c:pt>
                <c:pt idx="101">
                  <c:v>-8.4412211300246545E-4</c:v>
                </c:pt>
                <c:pt idx="102">
                  <c:v>-7.7419483736912507E-4</c:v>
                </c:pt>
                <c:pt idx="103">
                  <c:v>-7.9417405897865088E-4</c:v>
                </c:pt>
                <c:pt idx="104">
                  <c:v>-8.3912730760008392E-4</c:v>
                </c:pt>
                <c:pt idx="105">
                  <c:v>-5.8439223207862984E-4</c:v>
                </c:pt>
                <c:pt idx="106">
                  <c:v>-9.4901302645247591E-4</c:v>
                </c:pt>
                <c:pt idx="107">
                  <c:v>-7.442260049548363E-4</c:v>
                </c:pt>
                <c:pt idx="108">
                  <c:v>-6.6430911851673307E-4</c:v>
                </c:pt>
                <c:pt idx="109">
                  <c:v>-8.541117238072283E-4</c:v>
                </c:pt>
                <c:pt idx="110">
                  <c:v>-5.2944937265243395E-4</c:v>
                </c:pt>
                <c:pt idx="111">
                  <c:v>-4.2455845920242344E-4</c:v>
                </c:pt>
                <c:pt idx="112">
                  <c:v>-7.5421561575959926E-4</c:v>
                </c:pt>
                <c:pt idx="113">
                  <c:v>-3.5463118356908311E-4</c:v>
                </c:pt>
                <c:pt idx="114">
                  <c:v>-7.9417405897865088E-4</c:v>
                </c:pt>
                <c:pt idx="115">
                  <c:v>-6.9927275633340326E-4</c:v>
                </c:pt>
                <c:pt idx="116">
                  <c:v>-7.1425717254054765E-4</c:v>
                </c:pt>
                <c:pt idx="117">
                  <c:v>-8.2913769679532107E-4</c:v>
                </c:pt>
                <c:pt idx="118">
                  <c:v>-1.0089506912810532E-3</c:v>
                </c:pt>
                <c:pt idx="119">
                  <c:v>-1.0738831615120122E-3</c:v>
                </c:pt>
                <c:pt idx="120">
                  <c:v>-7.7419483736912507E-4</c:v>
                </c:pt>
                <c:pt idx="121">
                  <c:v>-7.7918964277150649E-4</c:v>
                </c:pt>
                <c:pt idx="122">
                  <c:v>-6.0437145368815565E-4</c:v>
                </c:pt>
                <c:pt idx="123">
                  <c:v>-7.3923119955245488E-4</c:v>
                </c:pt>
                <c:pt idx="124">
                  <c:v>-5.0447534564052661E-4</c:v>
                </c:pt>
                <c:pt idx="125">
                  <c:v>-1.1587948533524968E-3</c:v>
                </c:pt>
                <c:pt idx="126">
                  <c:v>-5.394389834571968E-4</c:v>
                </c:pt>
                <c:pt idx="127">
                  <c:v>-6.8428834012625888E-4</c:v>
                </c:pt>
                <c:pt idx="128">
                  <c:v>-5.943818428833928E-4</c:v>
                </c:pt>
                <c:pt idx="129">
                  <c:v>-7.8418444817388792E-4</c:v>
                </c:pt>
                <c:pt idx="130">
                  <c:v>-7.991688643810323E-4</c:v>
                </c:pt>
                <c:pt idx="131">
                  <c:v>-6.7429872932149603E-4</c:v>
                </c:pt>
                <c:pt idx="132">
                  <c:v>-8.4911691840484688E-4</c:v>
                </c:pt>
                <c:pt idx="133">
                  <c:v>-4.5452729161671215E-4</c:v>
                </c:pt>
                <c:pt idx="134">
                  <c:v>-4.9448573483576376E-4</c:v>
                </c:pt>
                <c:pt idx="135">
                  <c:v>-5.5941820506672261E-4</c:v>
                </c:pt>
                <c:pt idx="136">
                  <c:v>-9.1404938863580572E-4</c:v>
                </c:pt>
                <c:pt idx="137">
                  <c:v>-4.6951170782385648E-4</c:v>
                </c:pt>
                <c:pt idx="138">
                  <c:v>-4.9948054023814519E-4</c:v>
                </c:pt>
                <c:pt idx="139">
                  <c:v>-7.7918964277150649E-4</c:v>
                </c:pt>
                <c:pt idx="140">
                  <c:v>-4.2955326460480486E-4</c:v>
                </c:pt>
                <c:pt idx="141">
                  <c:v>-1.1787740749620228E-3</c:v>
                </c:pt>
                <c:pt idx="142">
                  <c:v>-4.7450651322623796E-4</c:v>
                </c:pt>
                <c:pt idx="143">
                  <c:v>-8.5910652920960973E-4</c:v>
                </c:pt>
                <c:pt idx="144">
                  <c:v>-8.5910652920960973E-4</c:v>
                </c:pt>
                <c:pt idx="145">
                  <c:v>-1.1887636857667856E-3</c:v>
                </c:pt>
                <c:pt idx="146">
                  <c:v>-7.8418444817388792E-4</c:v>
                </c:pt>
                <c:pt idx="147">
                  <c:v>-3.246623511547944E-4</c:v>
                </c:pt>
                <c:pt idx="148">
                  <c:v>-7.3423639415007346E-4</c:v>
                </c:pt>
                <c:pt idx="149">
                  <c:v>-5.5442339966434119E-4</c:v>
                </c:pt>
                <c:pt idx="150">
                  <c:v>-5.4443378885957823E-4</c:v>
                </c:pt>
                <c:pt idx="151">
                  <c:v>-6.4432989690720727E-4</c:v>
                </c:pt>
                <c:pt idx="152">
                  <c:v>-6.9927275633340326E-4</c:v>
                </c:pt>
                <c:pt idx="153">
                  <c:v>-1.4984416207144356E-5</c:v>
                </c:pt>
                <c:pt idx="154">
                  <c:v>-5.9937664828577423E-4</c:v>
                </c:pt>
                <c:pt idx="155">
                  <c:v>-6.6430911851673307E-4</c:v>
                </c:pt>
                <c:pt idx="156">
                  <c:v>-5.7440262127386699E-4</c:v>
                </c:pt>
                <c:pt idx="157">
                  <c:v>-7.3423639415007346E-4</c:v>
                </c:pt>
                <c:pt idx="158">
                  <c:v>-8.8408055622151707E-4</c:v>
                </c:pt>
                <c:pt idx="159">
                  <c:v>-4.2955326460480486E-4</c:v>
                </c:pt>
                <c:pt idx="160">
                  <c:v>-5.7939742667624842E-4</c:v>
                </c:pt>
                <c:pt idx="161">
                  <c:v>-4.6951170782385648E-4</c:v>
                </c:pt>
                <c:pt idx="162">
                  <c:v>-4.6951170782385648E-4</c:v>
                </c:pt>
                <c:pt idx="163">
                  <c:v>-6.493247023095888E-4</c:v>
                </c:pt>
                <c:pt idx="164">
                  <c:v>-2.9968832414288711E-4</c:v>
                </c:pt>
                <c:pt idx="165">
                  <c:v>-6.2435067529768146E-4</c:v>
                </c:pt>
                <c:pt idx="166">
                  <c:v>-4.1956365380004196E-4</c:v>
                </c:pt>
                <c:pt idx="167">
                  <c:v>-1.9979221609525808E-4</c:v>
                </c:pt>
                <c:pt idx="168">
                  <c:v>-1.0539039399024865E-3</c:v>
                </c:pt>
                <c:pt idx="169">
                  <c:v>-1.5483896747382501E-4</c:v>
                </c:pt>
                <c:pt idx="170">
                  <c:v>-6.493247023095888E-4</c:v>
                </c:pt>
                <c:pt idx="171">
                  <c:v>-4.2955326460480486E-4</c:v>
                </c:pt>
                <c:pt idx="172">
                  <c:v>-5.4443378885957823E-4</c:v>
                </c:pt>
                <c:pt idx="173">
                  <c:v>-6.6930392391911461E-4</c:v>
                </c:pt>
                <c:pt idx="174">
                  <c:v>-4.0457923759289763E-4</c:v>
                </c:pt>
                <c:pt idx="175">
                  <c:v>-6.6930392391911461E-4</c:v>
                </c:pt>
                <c:pt idx="176">
                  <c:v>-5.5941820506672261E-4</c:v>
                </c:pt>
                <c:pt idx="177">
                  <c:v>-6.493247023095888E-4</c:v>
                </c:pt>
                <c:pt idx="178">
                  <c:v>-6.4432989690720727E-4</c:v>
                </c:pt>
                <c:pt idx="179">
                  <c:v>-4.7950131862861938E-4</c:v>
                </c:pt>
                <c:pt idx="180">
                  <c:v>-4.0957404299527906E-4</c:v>
                </c:pt>
                <c:pt idx="181">
                  <c:v>-4.3954287540956777E-4</c:v>
                </c:pt>
                <c:pt idx="182">
                  <c:v>-4.7950131862861938E-4</c:v>
                </c:pt>
                <c:pt idx="183">
                  <c:v>-3.5463118356908311E-4</c:v>
                </c:pt>
                <c:pt idx="184">
                  <c:v>-5.8938703748101138E-4</c:v>
                </c:pt>
                <c:pt idx="185">
                  <c:v>-6.0936625909053718E-4</c:v>
                </c:pt>
                <c:pt idx="186">
                  <c:v>-4.1456884839766053E-4</c:v>
                </c:pt>
                <c:pt idx="187">
                  <c:v>-5.394389834571968E-4</c:v>
                </c:pt>
                <c:pt idx="188">
                  <c:v>-3.146727403500315E-4</c:v>
                </c:pt>
                <c:pt idx="189">
                  <c:v>-6.2435067529768146E-4</c:v>
                </c:pt>
                <c:pt idx="190">
                  <c:v>-7.0426756173578469E-4</c:v>
                </c:pt>
                <c:pt idx="191">
                  <c:v>-6.2934548070006299E-4</c:v>
                </c:pt>
                <c:pt idx="192">
                  <c:v>-6.1935586989530003E-4</c:v>
                </c:pt>
                <c:pt idx="193">
                  <c:v>-5.6940781587148557E-4</c:v>
                </c:pt>
                <c:pt idx="194">
                  <c:v>-4.8949092943338234E-4</c:v>
                </c:pt>
                <c:pt idx="195">
                  <c:v>-3.6462079437384602E-4</c:v>
                </c:pt>
                <c:pt idx="196">
                  <c:v>-4.6451690242147505E-4</c:v>
                </c:pt>
                <c:pt idx="197">
                  <c:v>-3.7960521058099034E-4</c:v>
                </c:pt>
                <c:pt idx="198">
                  <c:v>-4.9948054023814519E-4</c:v>
                </c:pt>
                <c:pt idx="199">
                  <c:v>-4.6951170782385648E-4</c:v>
                </c:pt>
                <c:pt idx="200">
                  <c:v>-1.8480779988811372E-4</c:v>
                </c:pt>
                <c:pt idx="201">
                  <c:v>-5.7939742667624842E-4</c:v>
                </c:pt>
                <c:pt idx="202">
                  <c:v>-8.0416366978341384E-4</c:v>
                </c:pt>
                <c:pt idx="203">
                  <c:v>-3.4464157276432021E-4</c:v>
                </c:pt>
                <c:pt idx="204">
                  <c:v>-1.248701350595363E-4</c:v>
                </c:pt>
                <c:pt idx="205">
                  <c:v>-3.1966754575241292E-4</c:v>
                </c:pt>
                <c:pt idx="206">
                  <c:v>-3.5962598897146454E-4</c:v>
                </c:pt>
                <c:pt idx="207">
                  <c:v>-7.7419483736912507E-4</c:v>
                </c:pt>
                <c:pt idx="208">
                  <c:v>-3.8460001598337182E-4</c:v>
                </c:pt>
                <c:pt idx="209">
                  <c:v>-3.3964676736193873E-4</c:v>
                </c:pt>
                <c:pt idx="210">
                  <c:v>-2.0478702149763953E-4</c:v>
                </c:pt>
                <c:pt idx="211">
                  <c:v>-4.9948054023814519E-5</c:v>
                </c:pt>
                <c:pt idx="212">
                  <c:v>-4.7950131862861938E-4</c:v>
                </c:pt>
                <c:pt idx="213">
                  <c:v>-4.0457923759289763E-4</c:v>
                </c:pt>
                <c:pt idx="214">
                  <c:v>-9.639974426596203E-4</c:v>
                </c:pt>
                <c:pt idx="215">
                  <c:v>-4.3454807000718634E-4</c:v>
                </c:pt>
                <c:pt idx="216">
                  <c:v>-5.6441301046910404E-4</c:v>
                </c:pt>
                <c:pt idx="217">
                  <c:v>-9.2903380484295011E-4</c:v>
                </c:pt>
                <c:pt idx="218">
                  <c:v>-3.6462079437384602E-4</c:v>
                </c:pt>
                <c:pt idx="219">
                  <c:v>-7.8418444817388792E-4</c:v>
                </c:pt>
                <c:pt idx="220">
                  <c:v>-4.8949092943338234E-4</c:v>
                </c:pt>
                <c:pt idx="221">
                  <c:v>-6.8428834012625888E-4</c:v>
                </c:pt>
                <c:pt idx="222">
                  <c:v>-3.5463118356908311E-4</c:v>
                </c:pt>
                <c:pt idx="223">
                  <c:v>-6.7429872932149603E-4</c:v>
                </c:pt>
                <c:pt idx="224">
                  <c:v>-3.246623511547944E-4</c:v>
                </c:pt>
                <c:pt idx="225">
                  <c:v>-6.0936625909053718E-4</c:v>
                </c:pt>
                <c:pt idx="226">
                  <c:v>-3.8460001598337182E-4</c:v>
                </c:pt>
                <c:pt idx="227">
                  <c:v>-5.7939742667624842E-4</c:v>
                </c:pt>
                <c:pt idx="228">
                  <c:v>-9.4901302645247586E-5</c:v>
                </c:pt>
                <c:pt idx="229">
                  <c:v>-5.5442339966434119E-4</c:v>
                </c:pt>
                <c:pt idx="230">
                  <c:v>-4.3454807000718634E-4</c:v>
                </c:pt>
                <c:pt idx="231">
                  <c:v>-5.2944937265243395E-4</c:v>
                </c:pt>
                <c:pt idx="232">
                  <c:v>-3.4464157276432021E-4</c:v>
                </c:pt>
                <c:pt idx="233">
                  <c:v>-2.8969871333812421E-4</c:v>
                </c:pt>
                <c:pt idx="234">
                  <c:v>-6.1935586989530003E-4</c:v>
                </c:pt>
                <c:pt idx="235">
                  <c:v>-3.6462079437384602E-4</c:v>
                </c:pt>
                <c:pt idx="236">
                  <c:v>-3.9958443219051615E-4</c:v>
                </c:pt>
                <c:pt idx="237">
                  <c:v>-3.4963637816670163E-4</c:v>
                </c:pt>
                <c:pt idx="238">
                  <c:v>-1.3985455126668065E-4</c:v>
                </c:pt>
                <c:pt idx="239">
                  <c:v>-2.1477663230240243E-4</c:v>
                </c:pt>
                <c:pt idx="240">
                  <c:v>-7.0926236713816622E-4</c:v>
                </c:pt>
                <c:pt idx="241">
                  <c:v>-2.597298809238355E-4</c:v>
                </c:pt>
                <c:pt idx="242">
                  <c:v>-3.0468312954526859E-4</c:v>
                </c:pt>
                <c:pt idx="243">
                  <c:v>-4.8449612403100086E-4</c:v>
                </c:pt>
                <c:pt idx="244">
                  <c:v>-2.2476624310716534E-4</c:v>
                </c:pt>
                <c:pt idx="245">
                  <c:v>-5.6940781587148557E-4</c:v>
                </c:pt>
                <c:pt idx="246">
                  <c:v>-1.8480779988811372E-4</c:v>
                </c:pt>
                <c:pt idx="247">
                  <c:v>-3.7960521058099034E-4</c:v>
                </c:pt>
                <c:pt idx="248">
                  <c:v>-6.8928314552864042E-4</c:v>
                </c:pt>
                <c:pt idx="249">
                  <c:v>-5.8439223207862984E-4</c:v>
                </c:pt>
                <c:pt idx="250">
                  <c:v>-4.9948054023814519E-4</c:v>
                </c:pt>
                <c:pt idx="251">
                  <c:v>-9.2903380484295011E-4</c:v>
                </c:pt>
                <c:pt idx="252">
                  <c:v>-3.1966754575241292E-4</c:v>
                </c:pt>
                <c:pt idx="253">
                  <c:v>-7.242467833453105E-4</c:v>
                </c:pt>
                <c:pt idx="254">
                  <c:v>-3.9958443219051615E-4</c:v>
                </c:pt>
                <c:pt idx="255">
                  <c:v>-1.7981299448573227E-4</c:v>
                </c:pt>
                <c:pt idx="256">
                  <c:v>-3.4963637816670163E-4</c:v>
                </c:pt>
                <c:pt idx="257">
                  <c:v>-4.7950131862861938E-4</c:v>
                </c:pt>
                <c:pt idx="258">
                  <c:v>-6.4932470230958875E-5</c:v>
                </c:pt>
                <c:pt idx="259">
                  <c:v>-3.6961559977622744E-4</c:v>
                </c:pt>
                <c:pt idx="260">
                  <c:v>-6.7429872932149603E-4</c:v>
                </c:pt>
                <c:pt idx="261">
                  <c:v>-1.2986494046191775E-4</c:v>
                </c:pt>
                <c:pt idx="262">
                  <c:v>-3.0468312954526859E-4</c:v>
                </c:pt>
                <c:pt idx="263">
                  <c:v>-2.4474546471669117E-4</c:v>
                </c:pt>
                <c:pt idx="264">
                  <c:v>-8.5910652920960973E-4</c:v>
                </c:pt>
                <c:pt idx="265">
                  <c:v>-2.8969871333812421E-4</c:v>
                </c:pt>
                <c:pt idx="266">
                  <c:v>-3.0468312954526859E-4</c:v>
                </c:pt>
                <c:pt idx="267">
                  <c:v>-4.4953248621433067E-5</c:v>
                </c:pt>
                <c:pt idx="268">
                  <c:v>-8.0416366978341384E-4</c:v>
                </c:pt>
                <c:pt idx="269">
                  <c:v>-4.1456884839766053E-4</c:v>
                </c:pt>
                <c:pt idx="270">
                  <c:v>-3.246623511547944E-4</c:v>
                </c:pt>
                <c:pt idx="271">
                  <c:v>-5.5941820506672261E-4</c:v>
                </c:pt>
                <c:pt idx="272">
                  <c:v>-3.346519619595573E-4</c:v>
                </c:pt>
                <c:pt idx="273">
                  <c:v>-1.348597458642992E-4</c:v>
                </c:pt>
                <c:pt idx="274">
                  <c:v>-6.3434028610244442E-4</c:v>
                </c:pt>
                <c:pt idx="275">
                  <c:v>-1.2986494046191775E-4</c:v>
                </c:pt>
                <c:pt idx="276">
                  <c:v>-3.8460001598337182E-4</c:v>
                </c:pt>
                <c:pt idx="277">
                  <c:v>-5.4942859426195976E-4</c:v>
                </c:pt>
                <c:pt idx="278">
                  <c:v>1.5483896747382501E-4</c:v>
                </c:pt>
                <c:pt idx="279">
                  <c:v>-9.4901302645247586E-5</c:v>
                </c:pt>
                <c:pt idx="280">
                  <c:v>-1.5483896747382501E-4</c:v>
                </c:pt>
                <c:pt idx="281">
                  <c:v>-8.4911691840484682E-5</c:v>
                </c:pt>
                <c:pt idx="282">
                  <c:v>-3.7461040517860892E-4</c:v>
                </c:pt>
                <c:pt idx="283">
                  <c:v>-6.4432989690720727E-4</c:v>
                </c:pt>
                <c:pt idx="284">
                  <c:v>-2.3975065931430969E-4</c:v>
                </c:pt>
                <c:pt idx="285">
                  <c:v>-9.4901302645247586E-5</c:v>
                </c:pt>
                <c:pt idx="286">
                  <c:v>-3.6462079437384602E-4</c:v>
                </c:pt>
                <c:pt idx="287">
                  <c:v>-7.2924158874769203E-4</c:v>
                </c:pt>
                <c:pt idx="288">
                  <c:v>-2.3475585391192824E-4</c:v>
                </c:pt>
                <c:pt idx="289">
                  <c:v>-2.4974027011907259E-5</c:v>
                </c:pt>
                <c:pt idx="290">
                  <c:v>-2.7471429713097988E-4</c:v>
                </c:pt>
                <c:pt idx="291">
                  <c:v>1.5483896747382501E-4</c:v>
                </c:pt>
                <c:pt idx="292">
                  <c:v>-2.7471429713097988E-4</c:v>
                </c:pt>
                <c:pt idx="293">
                  <c:v>-1.2986494046191775E-4</c:v>
                </c:pt>
                <c:pt idx="294">
                  <c:v>-3.3964676736193873E-4</c:v>
                </c:pt>
                <c:pt idx="295">
                  <c:v>-1.9479741069287662E-4</c:v>
                </c:pt>
                <c:pt idx="296">
                  <c:v>-2.597298809238355E-4</c:v>
                </c:pt>
                <c:pt idx="297">
                  <c:v>-3.6961559977622744E-4</c:v>
                </c:pt>
                <c:pt idx="298">
                  <c:v>-2.9968832414288711E-4</c:v>
                </c:pt>
                <c:pt idx="299">
                  <c:v>-4.2455845920242344E-4</c:v>
                </c:pt>
                <c:pt idx="300">
                  <c:v>-1.8480779988811372E-4</c:v>
                </c:pt>
                <c:pt idx="301">
                  <c:v>3.346519619595573E-4</c:v>
                </c:pt>
                <c:pt idx="302">
                  <c:v>-2.2476624310716534E-4</c:v>
                </c:pt>
                <c:pt idx="303">
                  <c:v>-4.4953248621433067E-5</c:v>
                </c:pt>
                <c:pt idx="304">
                  <c:v>-2.4974027011907259E-5</c:v>
                </c:pt>
                <c:pt idx="305">
                  <c:v>-3.246623511547944E-4</c:v>
                </c:pt>
                <c:pt idx="306">
                  <c:v>-1.1488052425477339E-4</c:v>
                </c:pt>
                <c:pt idx="307">
                  <c:v>4.9948054023814519E-5</c:v>
                </c:pt>
                <c:pt idx="308">
                  <c:v>6.4932470230958875E-5</c:v>
                </c:pt>
                <c:pt idx="309">
                  <c:v>7.991688643810323E-5</c:v>
                </c:pt>
                <c:pt idx="310">
                  <c:v>1.3985455126668065E-4</c:v>
                </c:pt>
                <c:pt idx="311">
                  <c:v>5.1446495644528957E-4</c:v>
                </c:pt>
                <c:pt idx="312">
                  <c:v>1.8480779988811372E-4</c:v>
                </c:pt>
                <c:pt idx="313">
                  <c:v>4.4953248621433067E-5</c:v>
                </c:pt>
                <c:pt idx="314">
                  <c:v>6.4932470230958875E-5</c:v>
                </c:pt>
                <c:pt idx="315">
                  <c:v>4.5452729161671215E-4</c:v>
                </c:pt>
                <c:pt idx="316">
                  <c:v>4.6951170782385648E-4</c:v>
                </c:pt>
                <c:pt idx="317">
                  <c:v>1.2986494046191775E-4</c:v>
                </c:pt>
                <c:pt idx="318">
                  <c:v>5.9937664828577423E-5</c:v>
                </c:pt>
                <c:pt idx="319">
                  <c:v>-3.9958443219051615E-5</c:v>
                </c:pt>
                <c:pt idx="320">
                  <c:v>5.2445456725005242E-4</c:v>
                </c:pt>
                <c:pt idx="321">
                  <c:v>6.6430911851673307E-4</c:v>
                </c:pt>
                <c:pt idx="322">
                  <c:v>3.5463118356908311E-4</c:v>
                </c:pt>
                <c:pt idx="323">
                  <c:v>7.5921042116198069E-4</c:v>
                </c:pt>
                <c:pt idx="324">
                  <c:v>5.4443378885957823E-4</c:v>
                </c:pt>
                <c:pt idx="325">
                  <c:v>7.6420522656436211E-4</c:v>
                </c:pt>
                <c:pt idx="326">
                  <c:v>7.3923119955245488E-4</c:v>
                </c:pt>
                <c:pt idx="327">
                  <c:v>4.7450651322623796E-4</c:v>
                </c:pt>
                <c:pt idx="328">
                  <c:v>6.3434028610244442E-4</c:v>
                </c:pt>
                <c:pt idx="329">
                  <c:v>7.1925197794292907E-4</c:v>
                </c:pt>
                <c:pt idx="330">
                  <c:v>5.5442339966434119E-4</c:v>
                </c:pt>
                <c:pt idx="331">
                  <c:v>1.5184208423239614E-3</c:v>
                </c:pt>
                <c:pt idx="332">
                  <c:v>1.5683688963477758E-3</c:v>
                </c:pt>
                <c:pt idx="333">
                  <c:v>1.4534883720930026E-3</c:v>
                </c:pt>
                <c:pt idx="334">
                  <c:v>1.6532805881882607E-3</c:v>
                </c:pt>
                <c:pt idx="335">
                  <c:v>1.8330935826739929E-3</c:v>
                </c:pt>
                <c:pt idx="336">
                  <c:v>2.5273715336050148E-3</c:v>
                </c:pt>
                <c:pt idx="337">
                  <c:v>1.8031247502597041E-3</c:v>
                </c:pt>
                <c:pt idx="338">
                  <c:v>2.1028130744025911E-3</c:v>
                </c:pt>
                <c:pt idx="339">
                  <c:v>1.9030208583073333E-3</c:v>
                </c:pt>
                <c:pt idx="340">
                  <c:v>2.2426676256692719E-3</c:v>
                </c:pt>
                <c:pt idx="341">
                  <c:v>2.8320546631502835E-3</c:v>
                </c:pt>
                <c:pt idx="342">
                  <c:v>3.2616079277550882E-3</c:v>
                </c:pt>
                <c:pt idx="343">
                  <c:v>3.4164468952289132E-3</c:v>
                </c:pt>
                <c:pt idx="344">
                  <c:v>3.7061456085670376E-3</c:v>
                </c:pt>
                <c:pt idx="345">
                  <c:v>4.3604651162790073E-3</c:v>
                </c:pt>
                <c:pt idx="346">
                  <c:v>4.9148885159433489E-3</c:v>
                </c:pt>
                <c:pt idx="347">
                  <c:v>5.3844002237672054E-3</c:v>
                </c:pt>
                <c:pt idx="348">
                  <c:v>5.6790937425077112E-3</c:v>
                </c:pt>
                <c:pt idx="349">
                  <c:v>6.5032366339006506E-3</c:v>
                </c:pt>
                <c:pt idx="350">
                  <c:v>7.1575561416126207E-3</c:v>
                </c:pt>
                <c:pt idx="351">
                  <c:v>8.7059458163508702E-3</c:v>
                </c:pt>
                <c:pt idx="352">
                  <c:v>9.120514664748532E-3</c:v>
                </c:pt>
                <c:pt idx="353">
                  <c:v>1.0728842004315359E-2</c:v>
                </c:pt>
                <c:pt idx="354">
                  <c:v>1.2377127787101238E-2</c:v>
                </c:pt>
                <c:pt idx="355">
                  <c:v>1.3321146008151333E-2</c:v>
                </c:pt>
                <c:pt idx="356">
                  <c:v>1.5089307120594366E-2</c:v>
                </c:pt>
                <c:pt idx="357">
                  <c:v>1.7476824102932702E-2</c:v>
                </c:pt>
                <c:pt idx="358">
                  <c:v>2.0383800847118706E-2</c:v>
                </c:pt>
                <c:pt idx="359">
                  <c:v>2.370534643970237E-2</c:v>
                </c:pt>
                <c:pt idx="360">
                  <c:v>2.7771118037240874E-2</c:v>
                </c:pt>
                <c:pt idx="361">
                  <c:v>3.4758850795172526E-2</c:v>
                </c:pt>
                <c:pt idx="362">
                  <c:v>3.9798609446175408E-2</c:v>
                </c:pt>
                <c:pt idx="363">
                  <c:v>4.6142012307199852E-2</c:v>
                </c:pt>
                <c:pt idx="364">
                  <c:v>5.658615040357947E-2</c:v>
                </c:pt>
                <c:pt idx="365">
                  <c:v>7.0681491249099934E-2</c:v>
                </c:pt>
                <c:pt idx="366">
                  <c:v>8.8852593302963648E-2</c:v>
                </c:pt>
                <c:pt idx="367">
                  <c:v>0.10900163829617043</c:v>
                </c:pt>
                <c:pt idx="368">
                  <c:v>0.13518440821545399</c:v>
                </c:pt>
                <c:pt idx="369">
                  <c:v>0.16907416287061217</c:v>
                </c:pt>
                <c:pt idx="370">
                  <c:v>0.20674498521537307</c:v>
                </c:pt>
                <c:pt idx="371">
                  <c:v>0.24760748821225573</c:v>
                </c:pt>
                <c:pt idx="372">
                  <c:v>0.3009370254934825</c:v>
                </c:pt>
                <c:pt idx="373">
                  <c:v>0.35623451610324752</c:v>
                </c:pt>
                <c:pt idx="374">
                  <c:v>0.41015843522735768</c:v>
                </c:pt>
                <c:pt idx="375">
                  <c:v>0.45605070726443847</c:v>
                </c:pt>
                <c:pt idx="376">
                  <c:v>0.49578937904578529</c:v>
                </c:pt>
                <c:pt idx="377">
                  <c:v>0.52239670742427136</c:v>
                </c:pt>
                <c:pt idx="378">
                  <c:v>0.53728122752336804</c:v>
                </c:pt>
                <c:pt idx="379">
                  <c:v>0.53635718852392744</c:v>
                </c:pt>
                <c:pt idx="380">
                  <c:v>0.51955466315031629</c:v>
                </c:pt>
                <c:pt idx="381">
                  <c:v>0.49352673219850651</c:v>
                </c:pt>
                <c:pt idx="382">
                  <c:v>0.45614560856708375</c:v>
                </c:pt>
                <c:pt idx="383">
                  <c:v>0.41524814193238441</c:v>
                </c:pt>
                <c:pt idx="384">
                  <c:v>0.36932590106288932</c:v>
                </c:pt>
                <c:pt idx="385">
                  <c:v>0.31824902101813662</c:v>
                </c:pt>
                <c:pt idx="386">
                  <c:v>0.27309098537520587</c:v>
                </c:pt>
                <c:pt idx="387">
                  <c:v>0.22926156796930866</c:v>
                </c:pt>
                <c:pt idx="388">
                  <c:v>0.19139594821385486</c:v>
                </c:pt>
                <c:pt idx="389">
                  <c:v>0.15417465835530828</c:v>
                </c:pt>
                <c:pt idx="390">
                  <c:v>0.1255144649564435</c:v>
                </c:pt>
                <c:pt idx="391">
                  <c:v>0.10338248221849129</c:v>
                </c:pt>
                <c:pt idx="392">
                  <c:v>8.5346239910491867E-2</c:v>
                </c:pt>
                <c:pt idx="393">
                  <c:v>7.0966195157035672E-2</c:v>
                </c:pt>
                <c:pt idx="394">
                  <c:v>5.9173459602013062E-2</c:v>
                </c:pt>
                <c:pt idx="395">
                  <c:v>5.0882082634059855E-2</c:v>
                </c:pt>
                <c:pt idx="396">
                  <c:v>4.4024214816590121E-2</c:v>
                </c:pt>
                <c:pt idx="397">
                  <c:v>3.7341165188203733E-2</c:v>
                </c:pt>
                <c:pt idx="398">
                  <c:v>3.3280388396067617E-2</c:v>
                </c:pt>
                <c:pt idx="399">
                  <c:v>2.8989850555421949E-2</c:v>
                </c:pt>
                <c:pt idx="400">
                  <c:v>2.6777151762166964E-2</c:v>
                </c:pt>
                <c:pt idx="401">
                  <c:v>2.4194837369135754E-2</c:v>
                </c:pt>
                <c:pt idx="402">
                  <c:v>2.1787341165187893E-2</c:v>
                </c:pt>
                <c:pt idx="403">
                  <c:v>1.9489730680092427E-2</c:v>
                </c:pt>
                <c:pt idx="404">
                  <c:v>1.6932390314073124E-2</c:v>
                </c:pt>
                <c:pt idx="405">
                  <c:v>1.6263086390154009E-2</c:v>
                </c:pt>
                <c:pt idx="406">
                  <c:v>1.4624790218172892E-2</c:v>
                </c:pt>
                <c:pt idx="407">
                  <c:v>1.2816670662510805E-2</c:v>
                </c:pt>
                <c:pt idx="408">
                  <c:v>1.2437065451929815E-2</c:v>
                </c:pt>
                <c:pt idx="409">
                  <c:v>1.1303244625589227E-2</c:v>
                </c:pt>
                <c:pt idx="410">
                  <c:v>1.0554023815232008E-2</c:v>
                </c:pt>
                <c:pt idx="411">
                  <c:v>1.0484096539598668E-2</c:v>
                </c:pt>
                <c:pt idx="412">
                  <c:v>9.1754575241747276E-3</c:v>
                </c:pt>
                <c:pt idx="413">
                  <c:v>8.1465276112841489E-3</c:v>
                </c:pt>
                <c:pt idx="414">
                  <c:v>8.9107328378485104E-3</c:v>
                </c:pt>
                <c:pt idx="415">
                  <c:v>8.1914808599055818E-3</c:v>
                </c:pt>
                <c:pt idx="416">
                  <c:v>7.9467353951888902E-3</c:v>
                </c:pt>
                <c:pt idx="417">
                  <c:v>6.8728522336768778E-3</c:v>
                </c:pt>
                <c:pt idx="418">
                  <c:v>7.5121873251817036E-3</c:v>
                </c:pt>
                <c:pt idx="419">
                  <c:v>6.7729561256292493E-3</c:v>
                </c:pt>
                <c:pt idx="420">
                  <c:v>6.5481898825220835E-3</c:v>
                </c:pt>
                <c:pt idx="421">
                  <c:v>6.0487093422839384E-3</c:v>
                </c:pt>
                <c:pt idx="422">
                  <c:v>5.8139534883720105E-3</c:v>
                </c:pt>
                <c:pt idx="423">
                  <c:v>6.3084392232077742E-3</c:v>
                </c:pt>
                <c:pt idx="424">
                  <c:v>5.7040677695196183E-3</c:v>
                </c:pt>
                <c:pt idx="425">
                  <c:v>6.4383041636696921E-3</c:v>
                </c:pt>
                <c:pt idx="426">
                  <c:v>6.0936625909053712E-3</c:v>
                </c:pt>
                <c:pt idx="427">
                  <c:v>5.7889794613601026E-3</c:v>
                </c:pt>
                <c:pt idx="428">
                  <c:v>6.9078158714935478E-3</c:v>
                </c:pt>
                <c:pt idx="429">
                  <c:v>7.0826340605768994E-3</c:v>
                </c:pt>
                <c:pt idx="430">
                  <c:v>6.9228002877006929E-3</c:v>
                </c:pt>
                <c:pt idx="431">
                  <c:v>6.4133301366577841E-3</c:v>
                </c:pt>
                <c:pt idx="432">
                  <c:v>6.7479820986173413E-3</c:v>
                </c:pt>
                <c:pt idx="433">
                  <c:v>6.7979301526411564E-3</c:v>
                </c:pt>
                <c:pt idx="434">
                  <c:v>7.232478222648343E-3</c:v>
                </c:pt>
                <c:pt idx="435">
                  <c:v>7.2724366658673944E-3</c:v>
                </c:pt>
                <c:pt idx="436">
                  <c:v>6.9877327579316514E-3</c:v>
                </c:pt>
                <c:pt idx="437">
                  <c:v>7.6870055142650544E-3</c:v>
                </c:pt>
                <c:pt idx="438">
                  <c:v>7.0976184767840437E-3</c:v>
                </c:pt>
                <c:pt idx="439">
                  <c:v>7.4172860225364566E-3</c:v>
                </c:pt>
                <c:pt idx="440">
                  <c:v>6.423319747462547E-3</c:v>
                </c:pt>
                <c:pt idx="441">
                  <c:v>6.4932470230958878E-3</c:v>
                </c:pt>
                <c:pt idx="442">
                  <c:v>6.5132262447054135E-3</c:v>
                </c:pt>
                <c:pt idx="443">
                  <c:v>7.01770159034594E-3</c:v>
                </c:pt>
                <c:pt idx="444">
                  <c:v>7.3373691360983529E-3</c:v>
                </c:pt>
                <c:pt idx="445">
                  <c:v>7.207504195636435E-3</c:v>
                </c:pt>
                <c:pt idx="446">
                  <c:v>6.5731639095339906E-3</c:v>
                </c:pt>
                <c:pt idx="447">
                  <c:v>6.1486054503315677E-3</c:v>
                </c:pt>
                <c:pt idx="448">
                  <c:v>6.5831535203387534E-3</c:v>
                </c:pt>
                <c:pt idx="449">
                  <c:v>5.8838807640053505E-3</c:v>
                </c:pt>
                <c:pt idx="450">
                  <c:v>5.8139534883720105E-3</c:v>
                </c:pt>
                <c:pt idx="451">
                  <c:v>5.0647326780147925E-3</c:v>
                </c:pt>
                <c:pt idx="452">
                  <c:v>5.759010628945814E-3</c:v>
                </c:pt>
                <c:pt idx="453">
                  <c:v>5.7090625749219998E-3</c:v>
                </c:pt>
                <c:pt idx="454">
                  <c:v>4.6401742188123688E-3</c:v>
                </c:pt>
                <c:pt idx="455">
                  <c:v>5.2445456725005246E-3</c:v>
                </c:pt>
                <c:pt idx="456">
                  <c:v>4.750059937664761E-3</c:v>
                </c:pt>
                <c:pt idx="457">
                  <c:v>4.275553424438523E-3</c:v>
                </c:pt>
                <c:pt idx="458">
                  <c:v>4.370454727083771E-3</c:v>
                </c:pt>
                <c:pt idx="459">
                  <c:v>3.7960521058099037E-3</c:v>
                </c:pt>
                <c:pt idx="460">
                  <c:v>3.2616079277550882E-3</c:v>
                </c:pt>
                <c:pt idx="461">
                  <c:v>3.1067689602812631E-3</c:v>
                </c:pt>
                <c:pt idx="462">
                  <c:v>2.9868936306241085E-3</c:v>
                </c:pt>
                <c:pt idx="463">
                  <c:v>2.8320546631502835E-3</c:v>
                </c:pt>
                <c:pt idx="464">
                  <c:v>2.6222728362502623E-3</c:v>
                </c:pt>
                <c:pt idx="465">
                  <c:v>2.6522416686645509E-3</c:v>
                </c:pt>
                <c:pt idx="466">
                  <c:v>2.5273715336050148E-3</c:v>
                </c:pt>
                <c:pt idx="467">
                  <c:v>2.5773195876288291E-3</c:v>
                </c:pt>
                <c:pt idx="468">
                  <c:v>2.7771118037240874E-3</c:v>
                </c:pt>
                <c:pt idx="469">
                  <c:v>2.3775273715335712E-3</c:v>
                </c:pt>
                <c:pt idx="470">
                  <c:v>2.1627507392311686E-3</c:v>
                </c:pt>
                <c:pt idx="471">
                  <c:v>1.6482857827858793E-3</c:v>
                </c:pt>
                <c:pt idx="472">
                  <c:v>1.7182130584192195E-3</c:v>
                </c:pt>
                <c:pt idx="473">
                  <c:v>1.778150723247797E-3</c:v>
                </c:pt>
                <c:pt idx="474">
                  <c:v>2.0878286581954468E-3</c:v>
                </c:pt>
                <c:pt idx="475">
                  <c:v>1.4185247342763324E-3</c:v>
                </c:pt>
                <c:pt idx="476">
                  <c:v>1.5783585071525389E-3</c:v>
                </c:pt>
                <c:pt idx="477">
                  <c:v>2.4374650363621487E-3</c:v>
                </c:pt>
                <c:pt idx="478">
                  <c:v>1.5384000639334873E-3</c:v>
                </c:pt>
                <c:pt idx="479">
                  <c:v>1.51342603692158E-3</c:v>
                </c:pt>
                <c:pt idx="480">
                  <c:v>2.0678494365859211E-3</c:v>
                </c:pt>
                <c:pt idx="481">
                  <c:v>1.6083273395668277E-3</c:v>
                </c:pt>
                <c:pt idx="482">
                  <c:v>1.7831455286501784E-3</c:v>
                </c:pt>
                <c:pt idx="483">
                  <c:v>1.7032286422120752E-3</c:v>
                </c:pt>
                <c:pt idx="484">
                  <c:v>1.3286182370334661E-3</c:v>
                </c:pt>
                <c:pt idx="485">
                  <c:v>1.9379844961240034E-3</c:v>
                </c:pt>
                <c:pt idx="486">
                  <c:v>1.4884520099096726E-3</c:v>
                </c:pt>
                <c:pt idx="487">
                  <c:v>1.3885559018620437E-3</c:v>
                </c:pt>
                <c:pt idx="488">
                  <c:v>1.8780468312954259E-3</c:v>
                </c:pt>
                <c:pt idx="489">
                  <c:v>1.6432909773834976E-3</c:v>
                </c:pt>
                <c:pt idx="490">
                  <c:v>1.9529689123311477E-3</c:v>
                </c:pt>
                <c:pt idx="491">
                  <c:v>1.8131143610644672E-3</c:v>
                </c:pt>
                <c:pt idx="492">
                  <c:v>2.1477663230240244E-3</c:v>
                </c:pt>
                <c:pt idx="493">
                  <c:v>2.1777351554383129E-3</c:v>
                </c:pt>
                <c:pt idx="494">
                  <c:v>2.6222728362502623E-3</c:v>
                </c:pt>
                <c:pt idx="495">
                  <c:v>1.9180052745144775E-3</c:v>
                </c:pt>
                <c:pt idx="496">
                  <c:v>2.3475585391192827E-3</c:v>
                </c:pt>
                <c:pt idx="497">
                  <c:v>2.0528650203787769E-3</c:v>
                </c:pt>
                <c:pt idx="498">
                  <c:v>2.4224806201550045E-3</c:v>
                </c:pt>
                <c:pt idx="499">
                  <c:v>2.1327819068168801E-3</c:v>
                </c:pt>
                <c:pt idx="500">
                  <c:v>1.778150723247797E-3</c:v>
                </c:pt>
                <c:pt idx="501">
                  <c:v>2.2576520418764161E-3</c:v>
                </c:pt>
                <c:pt idx="502">
                  <c:v>1.9929273555501993E-3</c:v>
                </c:pt>
                <c:pt idx="503">
                  <c:v>2.0728442419883026E-3</c:v>
                </c:pt>
                <c:pt idx="504">
                  <c:v>2.042875409574014E-3</c:v>
                </c:pt>
                <c:pt idx="505">
                  <c:v>2.8320546631502835E-3</c:v>
                </c:pt>
                <c:pt idx="506">
                  <c:v>2.5623351714216848E-3</c:v>
                </c:pt>
                <c:pt idx="507">
                  <c:v>2.4474546471669116E-3</c:v>
                </c:pt>
                <c:pt idx="508">
                  <c:v>2.3026052904978494E-3</c:v>
                </c:pt>
                <c:pt idx="509">
                  <c:v>2.3375689283145194E-3</c:v>
                </c:pt>
                <c:pt idx="510">
                  <c:v>2.1627507392311686E-3</c:v>
                </c:pt>
                <c:pt idx="511">
                  <c:v>3.3714936466074799E-3</c:v>
                </c:pt>
                <c:pt idx="512">
                  <c:v>2.8670183009669534E-3</c:v>
                </c:pt>
                <c:pt idx="513">
                  <c:v>3.2216494845360368E-3</c:v>
                </c:pt>
                <c:pt idx="514">
                  <c:v>2.7621273875169431E-3</c:v>
                </c:pt>
                <c:pt idx="515">
                  <c:v>2.9319507711979124E-3</c:v>
                </c:pt>
                <c:pt idx="516">
                  <c:v>2.6522416686645509E-3</c:v>
                </c:pt>
                <c:pt idx="517">
                  <c:v>2.5823143930312109E-3</c:v>
                </c:pt>
                <c:pt idx="518">
                  <c:v>2.4424598417645302E-3</c:v>
                </c:pt>
                <c:pt idx="519">
                  <c:v>2.1427715176216429E-3</c:v>
                </c:pt>
                <c:pt idx="520">
                  <c:v>2.5623351714216848E-3</c:v>
                </c:pt>
                <c:pt idx="521">
                  <c:v>3.0718053224645932E-3</c:v>
                </c:pt>
                <c:pt idx="522">
                  <c:v>2.607288420043118E-3</c:v>
                </c:pt>
                <c:pt idx="523">
                  <c:v>3.1517222089026964E-3</c:v>
                </c:pt>
                <c:pt idx="524">
                  <c:v>3.4414209222408203E-3</c:v>
                </c:pt>
                <c:pt idx="525">
                  <c:v>3.1117637656836446E-3</c:v>
                </c:pt>
                <c:pt idx="526">
                  <c:v>2.6172780308478809E-3</c:v>
                </c:pt>
                <c:pt idx="527">
                  <c:v>2.8720131063693349E-3</c:v>
                </c:pt>
                <c:pt idx="528">
                  <c:v>2.5023975065931077E-3</c:v>
                </c:pt>
                <c:pt idx="529">
                  <c:v>3.0268520738431599E-3</c:v>
                </c:pt>
                <c:pt idx="530">
                  <c:v>3.2765923439622324E-3</c:v>
                </c:pt>
                <c:pt idx="531">
                  <c:v>3.5762806681051197E-3</c:v>
                </c:pt>
                <c:pt idx="532">
                  <c:v>3.5712858627027382E-3</c:v>
                </c:pt>
                <c:pt idx="533">
                  <c:v>3.491368976264635E-3</c:v>
                </c:pt>
                <c:pt idx="534">
                  <c:v>3.9458962678813473E-3</c:v>
                </c:pt>
                <c:pt idx="535">
                  <c:v>3.9409014624789658E-3</c:v>
                </c:pt>
                <c:pt idx="536">
                  <c:v>4.1706625109885122E-3</c:v>
                </c:pt>
                <c:pt idx="537">
                  <c:v>4.5902261647885545E-3</c:v>
                </c:pt>
                <c:pt idx="538">
                  <c:v>4.2905378406456673E-3</c:v>
                </c:pt>
                <c:pt idx="539">
                  <c:v>3.9808599056980172E-3</c:v>
                </c:pt>
                <c:pt idx="540">
                  <c:v>3.456405338447965E-3</c:v>
                </c:pt>
                <c:pt idx="541">
                  <c:v>4.3654599216813887E-3</c:v>
                </c:pt>
                <c:pt idx="542">
                  <c:v>4.3404858946694816E-3</c:v>
                </c:pt>
                <c:pt idx="543">
                  <c:v>4.5802365539837917E-3</c:v>
                </c:pt>
                <c:pt idx="544">
                  <c:v>4.3155118676575744E-3</c:v>
                </c:pt>
                <c:pt idx="545">
                  <c:v>4.1606729001837494E-3</c:v>
                </c:pt>
                <c:pt idx="546">
                  <c:v>4.4004235594980595E-3</c:v>
                </c:pt>
                <c:pt idx="547">
                  <c:v>3.9508910732837287E-3</c:v>
                </c:pt>
                <c:pt idx="548">
                  <c:v>4.0957404299527909E-3</c:v>
                </c:pt>
                <c:pt idx="549">
                  <c:v>4.4004235594980595E-3</c:v>
                </c:pt>
                <c:pt idx="550">
                  <c:v>4.8549508511147718E-3</c:v>
                </c:pt>
                <c:pt idx="551">
                  <c:v>5.0697274834171739E-3</c:v>
                </c:pt>
                <c:pt idx="552">
                  <c:v>4.6201949972028431E-3</c:v>
                </c:pt>
                <c:pt idx="553">
                  <c:v>5.3744106129624426E-3</c:v>
                </c:pt>
                <c:pt idx="554">
                  <c:v>4.9448573483576374E-3</c:v>
                </c:pt>
                <c:pt idx="555">
                  <c:v>5.3244625589386283E-3</c:v>
                </c:pt>
                <c:pt idx="556">
                  <c:v>5.7290417965315255E-3</c:v>
                </c:pt>
                <c:pt idx="557">
                  <c:v>5.8639015423958248E-3</c:v>
                </c:pt>
                <c:pt idx="558">
                  <c:v>5.6790937425077112E-3</c:v>
                </c:pt>
                <c:pt idx="559">
                  <c:v>5.5092703588267419E-3</c:v>
                </c:pt>
                <c:pt idx="560">
                  <c:v>6.1735794773434749E-3</c:v>
                </c:pt>
                <c:pt idx="561">
                  <c:v>5.9538080396386904E-3</c:v>
                </c:pt>
                <c:pt idx="562">
                  <c:v>5.8539119315910619E-3</c:v>
                </c:pt>
                <c:pt idx="563">
                  <c:v>6.2784703907934857E-3</c:v>
                </c:pt>
                <c:pt idx="564">
                  <c:v>6.5382002717173206E-3</c:v>
                </c:pt>
                <c:pt idx="565">
                  <c:v>6.7230080716054342E-3</c:v>
                </c:pt>
                <c:pt idx="566">
                  <c:v>7.2574522496602501E-3</c:v>
                </c:pt>
                <c:pt idx="567">
                  <c:v>6.5132262447054135E-3</c:v>
                </c:pt>
                <c:pt idx="568">
                  <c:v>6.448293774474455E-3</c:v>
                </c:pt>
                <c:pt idx="569">
                  <c:v>7.3423639415007343E-3</c:v>
                </c:pt>
                <c:pt idx="570">
                  <c:v>7.3024054982816829E-3</c:v>
                </c:pt>
                <c:pt idx="571">
                  <c:v>7.4072964117316937E-3</c:v>
                </c:pt>
                <c:pt idx="572">
                  <c:v>7.5021977143769408E-3</c:v>
                </c:pt>
                <c:pt idx="573">
                  <c:v>7.4422600495483637E-3</c:v>
                </c:pt>
                <c:pt idx="574">
                  <c:v>7.9467353951888902E-3</c:v>
                </c:pt>
                <c:pt idx="575">
                  <c:v>7.1575561416126207E-3</c:v>
                </c:pt>
                <c:pt idx="576">
                  <c:v>7.1325821146007136E-3</c:v>
                </c:pt>
                <c:pt idx="577">
                  <c:v>7.3273795252935901E-3</c:v>
                </c:pt>
                <c:pt idx="578">
                  <c:v>7.6420522656436216E-3</c:v>
                </c:pt>
                <c:pt idx="579">
                  <c:v>8.6809717893389631E-3</c:v>
                </c:pt>
                <c:pt idx="580">
                  <c:v>8.6410133461199117E-3</c:v>
                </c:pt>
                <c:pt idx="581">
                  <c:v>9.0405977783104274E-3</c:v>
                </c:pt>
                <c:pt idx="582">
                  <c:v>8.2813873571484474E-3</c:v>
                </c:pt>
                <c:pt idx="583">
                  <c:v>8.6659873731318188E-3</c:v>
                </c:pt>
                <c:pt idx="584">
                  <c:v>8.7009510109484888E-3</c:v>
                </c:pt>
                <c:pt idx="585">
                  <c:v>9.0755614161270991E-3</c:v>
                </c:pt>
                <c:pt idx="586">
                  <c:v>9.3702549348676032E-3</c:v>
                </c:pt>
                <c:pt idx="587">
                  <c:v>9.2204107727961605E-3</c:v>
                </c:pt>
                <c:pt idx="588">
                  <c:v>9.0256133621032832E-3</c:v>
                </c:pt>
                <c:pt idx="589">
                  <c:v>9.2553744106128304E-3</c:v>
                </c:pt>
                <c:pt idx="590">
                  <c:v>9.8647406697033677E-3</c:v>
                </c:pt>
                <c:pt idx="591">
                  <c:v>9.8347718372890792E-3</c:v>
                </c:pt>
                <c:pt idx="592">
                  <c:v>1.0693878366498689E-2</c:v>
                </c:pt>
                <c:pt idx="593">
                  <c:v>9.7648445616557392E-3</c:v>
                </c:pt>
                <c:pt idx="594">
                  <c:v>9.7348757292414507E-3</c:v>
                </c:pt>
                <c:pt idx="595">
                  <c:v>9.7348757292414507E-3</c:v>
                </c:pt>
                <c:pt idx="596">
                  <c:v>9.4002237672818935E-3</c:v>
                </c:pt>
                <c:pt idx="597">
                  <c:v>1.0064532885798626E-2</c:v>
                </c:pt>
                <c:pt idx="598">
                  <c:v>9.215415967393779E-3</c:v>
                </c:pt>
                <c:pt idx="599">
                  <c:v>9.4951250699271406E-3</c:v>
                </c:pt>
                <c:pt idx="600">
                  <c:v>1.0763805642132029E-2</c:v>
                </c:pt>
                <c:pt idx="601">
                  <c:v>1.1113442020298731E-2</c:v>
                </c:pt>
                <c:pt idx="602">
                  <c:v>1.1183369295932071E-2</c:v>
                </c:pt>
                <c:pt idx="603">
                  <c:v>1.0953608247422524E-2</c:v>
                </c:pt>
                <c:pt idx="604">
                  <c:v>1.1707823863182124E-2</c:v>
                </c:pt>
                <c:pt idx="605">
                  <c:v>1.1647886198353547E-2</c:v>
                </c:pt>
                <c:pt idx="606">
                  <c:v>1.0958603052824905E-2</c:v>
                </c:pt>
                <c:pt idx="607">
                  <c:v>1.0898665387996328E-2</c:v>
                </c:pt>
                <c:pt idx="608">
                  <c:v>1.1503036841684484E-2</c:v>
                </c:pt>
                <c:pt idx="609">
                  <c:v>1.1707823863182124E-2</c:v>
                </c:pt>
                <c:pt idx="610">
                  <c:v>1.2012506992727393E-2</c:v>
                </c:pt>
                <c:pt idx="611">
                  <c:v>1.1717813473986887E-2</c:v>
                </c:pt>
                <c:pt idx="612">
                  <c:v>1.165787580915831E-2</c:v>
                </c:pt>
                <c:pt idx="613">
                  <c:v>1.1857668025253567E-2</c:v>
                </c:pt>
                <c:pt idx="614">
                  <c:v>1.1018540717653484E-2</c:v>
                </c:pt>
                <c:pt idx="615">
                  <c:v>1.2132382322384547E-2</c:v>
                </c:pt>
                <c:pt idx="616">
                  <c:v>1.2482018700551248E-2</c:v>
                </c:pt>
                <c:pt idx="617">
                  <c:v>1.2067449852153588E-2</c:v>
                </c:pt>
                <c:pt idx="618">
                  <c:v>1.2222288819627412E-2</c:v>
                </c:pt>
                <c:pt idx="619">
                  <c:v>1.2367138176296475E-2</c:v>
                </c:pt>
                <c:pt idx="620">
                  <c:v>1.2262247262846466E-2</c:v>
                </c:pt>
                <c:pt idx="621">
                  <c:v>1.2077439462958351E-2</c:v>
                </c:pt>
                <c:pt idx="622">
                  <c:v>1.2766722608486991E-2</c:v>
                </c:pt>
                <c:pt idx="623">
                  <c:v>1.2057460241348825E-2</c:v>
                </c:pt>
                <c:pt idx="624">
                  <c:v>1.241708623032029E-2</c:v>
                </c:pt>
                <c:pt idx="625">
                  <c:v>1.2626868057220311E-2</c:v>
                </c:pt>
                <c:pt idx="626">
                  <c:v>1.2681810916646507E-2</c:v>
                </c:pt>
                <c:pt idx="627">
                  <c:v>1.3271197954127519E-2</c:v>
                </c:pt>
                <c:pt idx="628">
                  <c:v>1.331115639734657E-2</c:v>
                </c:pt>
                <c:pt idx="629">
                  <c:v>1.3271197954127519E-2</c:v>
                </c:pt>
                <c:pt idx="630">
                  <c:v>1.3351114840565621E-2</c:v>
                </c:pt>
                <c:pt idx="631">
                  <c:v>1.3900543434827582E-2</c:v>
                </c:pt>
                <c:pt idx="632">
                  <c:v>1.3371094062175147E-2</c:v>
                </c:pt>
                <c:pt idx="633">
                  <c:v>1.3446016143210868E-2</c:v>
                </c:pt>
                <c:pt idx="634">
                  <c:v>1.2531966754575062E-2</c:v>
                </c:pt>
                <c:pt idx="635">
                  <c:v>1.2786701830096517E-2</c:v>
                </c:pt>
                <c:pt idx="636">
                  <c:v>1.2921561575960817E-2</c:v>
                </c:pt>
                <c:pt idx="637">
                  <c:v>1.3361104451370384E-2</c:v>
                </c:pt>
                <c:pt idx="638">
                  <c:v>1.4050387596899024E-2</c:v>
                </c:pt>
                <c:pt idx="639">
                  <c:v>1.3406057699991817E-2</c:v>
                </c:pt>
                <c:pt idx="640">
                  <c:v>1.5329057779908676E-2</c:v>
                </c:pt>
                <c:pt idx="641">
                  <c:v>1.5214177255653903E-2</c:v>
                </c:pt>
                <c:pt idx="642">
                  <c:v>1.4280148645408572E-2</c:v>
                </c:pt>
                <c:pt idx="643">
                  <c:v>1.362083433229422E-2</c:v>
                </c:pt>
                <c:pt idx="644">
                  <c:v>1.3590865499879931E-2</c:v>
                </c:pt>
                <c:pt idx="645">
                  <c:v>1.3770678494365663E-2</c:v>
                </c:pt>
                <c:pt idx="646">
                  <c:v>1.3810636937584714E-2</c:v>
                </c:pt>
                <c:pt idx="647">
                  <c:v>1.3246223927115611E-2</c:v>
                </c:pt>
                <c:pt idx="648">
                  <c:v>1.3456005754015631E-2</c:v>
                </c:pt>
                <c:pt idx="649">
                  <c:v>1.4085351234715694E-2</c:v>
                </c:pt>
                <c:pt idx="650">
                  <c:v>1.4055382402301406E-2</c:v>
                </c:pt>
                <c:pt idx="651">
                  <c:v>1.379565252137757E-2</c:v>
                </c:pt>
                <c:pt idx="652">
                  <c:v>1.3680771997122797E-2</c:v>
                </c:pt>
                <c:pt idx="653">
                  <c:v>1.5109286342203893E-2</c:v>
                </c:pt>
                <c:pt idx="654">
                  <c:v>1.5254135698872955E-2</c:v>
                </c:pt>
                <c:pt idx="655">
                  <c:v>1.3995444737472829E-2</c:v>
                </c:pt>
                <c:pt idx="656">
                  <c:v>1.3076400543434641E-2</c:v>
                </c:pt>
                <c:pt idx="657">
                  <c:v>1.2986494046191776E-2</c:v>
                </c:pt>
                <c:pt idx="658">
                  <c:v>1.3361104451370384E-2</c:v>
                </c:pt>
                <c:pt idx="659">
                  <c:v>1.3610844721489457E-2</c:v>
                </c:pt>
                <c:pt idx="660">
                  <c:v>1.3880564213218056E-2</c:v>
                </c:pt>
                <c:pt idx="661">
                  <c:v>1.4085351234715694E-2</c:v>
                </c:pt>
                <c:pt idx="662">
                  <c:v>1.4095340845520457E-2</c:v>
                </c:pt>
                <c:pt idx="663">
                  <c:v>1.3271197954127519E-2</c:v>
                </c:pt>
                <c:pt idx="664">
                  <c:v>1.2317190122272661E-2</c:v>
                </c:pt>
                <c:pt idx="665">
                  <c:v>1.2891592743546528E-2</c:v>
                </c:pt>
                <c:pt idx="666">
                  <c:v>1.324122912171323E-2</c:v>
                </c:pt>
                <c:pt idx="667">
                  <c:v>1.2067449852153588E-2</c:v>
                </c:pt>
                <c:pt idx="668">
                  <c:v>1.2172340765603598E-2</c:v>
                </c:pt>
                <c:pt idx="669">
                  <c:v>1.2357148565491713E-2</c:v>
                </c:pt>
                <c:pt idx="670">
                  <c:v>1.2741748581475084E-2</c:v>
                </c:pt>
                <c:pt idx="671">
                  <c:v>1.2032486214336918E-2</c:v>
                </c:pt>
                <c:pt idx="672">
                  <c:v>1.1498042036282102E-2</c:v>
                </c:pt>
                <c:pt idx="673">
                  <c:v>1.1942579717094053E-2</c:v>
                </c:pt>
                <c:pt idx="674">
                  <c:v>1.2187325181810742E-2</c:v>
                </c:pt>
                <c:pt idx="675">
                  <c:v>1.1732797890194031E-2</c:v>
                </c:pt>
                <c:pt idx="676">
                  <c:v>1.1577958922720205E-2</c:v>
                </c:pt>
                <c:pt idx="677">
                  <c:v>1.1523016063294009E-2</c:v>
                </c:pt>
                <c:pt idx="678">
                  <c:v>1.1303244625589227E-2</c:v>
                </c:pt>
                <c:pt idx="679">
                  <c:v>1.0554023815232008E-2</c:v>
                </c:pt>
                <c:pt idx="680">
                  <c:v>1.0583992647646296E-2</c:v>
                </c:pt>
                <c:pt idx="681">
                  <c:v>1.0948613442020142E-2</c:v>
                </c:pt>
                <c:pt idx="682">
                  <c:v>1.0439143290977235E-2</c:v>
                </c:pt>
                <c:pt idx="683">
                  <c:v>1.0818748501558225E-2</c:v>
                </c:pt>
                <c:pt idx="684">
                  <c:v>1.1318229041796371E-2</c:v>
                </c:pt>
                <c:pt idx="685">
                  <c:v>1.0938623831215379E-2</c:v>
                </c:pt>
                <c:pt idx="686">
                  <c:v>1.0419164069367709E-2</c:v>
                </c:pt>
                <c:pt idx="687">
                  <c:v>1.0374210820746277E-2</c:v>
                </c:pt>
                <c:pt idx="688">
                  <c:v>9.4601614321104706E-3</c:v>
                </c:pt>
                <c:pt idx="689">
                  <c:v>9.7099017022295436E-3</c:v>
                </c:pt>
                <c:pt idx="690">
                  <c:v>9.9246783345319448E-3</c:v>
                </c:pt>
                <c:pt idx="691">
                  <c:v>1.0389195236953421E-2</c:v>
                </c:pt>
                <c:pt idx="692">
                  <c:v>9.0555821945175734E-3</c:v>
                </c:pt>
                <c:pt idx="693">
                  <c:v>8.7309198433627774E-3</c:v>
                </c:pt>
                <c:pt idx="694">
                  <c:v>8.9756653080794689E-3</c:v>
                </c:pt>
                <c:pt idx="695">
                  <c:v>8.2713977463436845E-3</c:v>
                </c:pt>
                <c:pt idx="696">
                  <c:v>8.4412211300246547E-3</c:v>
                </c:pt>
                <c:pt idx="697">
                  <c:v>9.2903380484295004E-3</c:v>
                </c:pt>
                <c:pt idx="698">
                  <c:v>8.7958523135937376E-3</c:v>
                </c:pt>
                <c:pt idx="699">
                  <c:v>9.430192599696182E-3</c:v>
                </c:pt>
                <c:pt idx="700">
                  <c:v>9.8097978102771721E-3</c:v>
                </c:pt>
                <c:pt idx="701">
                  <c:v>9.6699432590104904E-3</c:v>
                </c:pt>
                <c:pt idx="702">
                  <c:v>9.3103172700390261E-3</c:v>
                </c:pt>
                <c:pt idx="703">
                  <c:v>8.8308159514104076E-3</c:v>
                </c:pt>
                <c:pt idx="704">
                  <c:v>8.655997762327056E-3</c:v>
                </c:pt>
                <c:pt idx="705">
                  <c:v>7.9067769519698388E-3</c:v>
                </c:pt>
                <c:pt idx="706">
                  <c:v>8.2114600815151075E-3</c:v>
                </c:pt>
                <c:pt idx="707">
                  <c:v>8.6609925677294374E-3</c:v>
                </c:pt>
                <c:pt idx="708">
                  <c:v>7.9117717573722202E-3</c:v>
                </c:pt>
                <c:pt idx="709">
                  <c:v>8.0915847518579515E-3</c:v>
                </c:pt>
                <c:pt idx="710">
                  <c:v>7.9767042276031788E-3</c:v>
                </c:pt>
                <c:pt idx="711">
                  <c:v>7.6220730440340959E-3</c:v>
                </c:pt>
                <c:pt idx="712">
                  <c:v>7.4322704387436008E-3</c:v>
                </c:pt>
                <c:pt idx="713">
                  <c:v>7.1575561416126207E-3</c:v>
                </c:pt>
                <c:pt idx="714">
                  <c:v>7.8168704547269732E-3</c:v>
                </c:pt>
                <c:pt idx="715">
                  <c:v>7.0077119795411771E-3</c:v>
                </c:pt>
                <c:pt idx="716">
                  <c:v>7.4972029089745594E-3</c:v>
                </c:pt>
                <c:pt idx="717">
                  <c:v>7.5871094062174259E-3</c:v>
                </c:pt>
                <c:pt idx="718">
                  <c:v>7.5021977143769408E-3</c:v>
                </c:pt>
                <c:pt idx="719">
                  <c:v>7.801886038519828E-3</c:v>
                </c:pt>
                <c:pt idx="720">
                  <c:v>8.1465276112841489E-3</c:v>
                </c:pt>
                <c:pt idx="721">
                  <c:v>7.4322704387436008E-3</c:v>
                </c:pt>
                <c:pt idx="722">
                  <c:v>7.7419483736912509E-3</c:v>
                </c:pt>
                <c:pt idx="723">
                  <c:v>7.9017821465674574E-3</c:v>
                </c:pt>
                <c:pt idx="724">
                  <c:v>7.3423639415007343E-3</c:v>
                </c:pt>
                <c:pt idx="725">
                  <c:v>7.4822184927674151E-3</c:v>
                </c:pt>
                <c:pt idx="726">
                  <c:v>6.8328937904578264E-3</c:v>
                </c:pt>
                <c:pt idx="727">
                  <c:v>6.5182210501077949E-3</c:v>
                </c:pt>
                <c:pt idx="728">
                  <c:v>7.0077119795411771E-3</c:v>
                </c:pt>
                <c:pt idx="729">
                  <c:v>7.0426756173578471E-3</c:v>
                </c:pt>
                <c:pt idx="730">
                  <c:v>7.2924158874769201E-3</c:v>
                </c:pt>
                <c:pt idx="731">
                  <c:v>6.6680652121792385E-3</c:v>
                </c:pt>
                <c:pt idx="732">
                  <c:v>6.6081275473506614E-3</c:v>
                </c:pt>
                <c:pt idx="733">
                  <c:v>6.6980340445935271E-3</c:v>
                </c:pt>
                <c:pt idx="734">
                  <c:v>6.8428834012625893E-3</c:v>
                </c:pt>
                <c:pt idx="735">
                  <c:v>7.0976184767840437E-3</c:v>
                </c:pt>
                <c:pt idx="736">
                  <c:v>6.6331015743625685E-3</c:v>
                </c:pt>
                <c:pt idx="737">
                  <c:v>6.6430911851673314E-3</c:v>
                </c:pt>
                <c:pt idx="738">
                  <c:v>6.732997682410197E-3</c:v>
                </c:pt>
                <c:pt idx="739">
                  <c:v>6.9527691201149815E-3</c:v>
                </c:pt>
                <c:pt idx="740">
                  <c:v>6.5182210501077949E-3</c:v>
                </c:pt>
                <c:pt idx="741">
                  <c:v>5.4093742507791125E-3</c:v>
                </c:pt>
                <c:pt idx="742">
                  <c:v>5.604171661471989E-3</c:v>
                </c:pt>
                <c:pt idx="743">
                  <c:v>5.1995924238790918E-3</c:v>
                </c:pt>
                <c:pt idx="744">
                  <c:v>5.189602813074329E-3</c:v>
                </c:pt>
                <c:pt idx="745">
                  <c:v>5.2894989211219575E-3</c:v>
                </c:pt>
                <c:pt idx="746">
                  <c:v>6.5731639095339906E-3</c:v>
                </c:pt>
                <c:pt idx="747">
                  <c:v>6.3284184448172999E-3</c:v>
                </c:pt>
                <c:pt idx="748">
                  <c:v>6.3583872772315884E-3</c:v>
                </c:pt>
                <c:pt idx="749">
                  <c:v>6.4133301366577841E-3</c:v>
                </c:pt>
                <c:pt idx="750">
                  <c:v>6.423319747462547E-3</c:v>
                </c:pt>
                <c:pt idx="751">
                  <c:v>6.2085431151601448E-3</c:v>
                </c:pt>
                <c:pt idx="752">
                  <c:v>6.3234236394149185E-3</c:v>
                </c:pt>
                <c:pt idx="753">
                  <c:v>5.6591145208981855E-3</c:v>
                </c:pt>
                <c:pt idx="754">
                  <c:v>6.2784703907934857E-3</c:v>
                </c:pt>
                <c:pt idx="755">
                  <c:v>6.423319747462547E-3</c:v>
                </c:pt>
                <c:pt idx="756">
                  <c:v>6.7080236553982899E-3</c:v>
                </c:pt>
                <c:pt idx="757">
                  <c:v>5.9588028450410727E-3</c:v>
                </c:pt>
                <c:pt idx="758">
                  <c:v>5.0797170942219368E-3</c:v>
                </c:pt>
                <c:pt idx="759">
                  <c:v>4.8050027970909567E-3</c:v>
                </c:pt>
                <c:pt idx="760">
                  <c:v>5.0547430672100296E-3</c:v>
                </c:pt>
                <c:pt idx="761">
                  <c:v>5.6341404938862775E-3</c:v>
                </c:pt>
                <c:pt idx="762">
                  <c:v>5.2545352833052875E-3</c:v>
                </c:pt>
                <c:pt idx="763">
                  <c:v>5.3394469751457726E-3</c:v>
                </c:pt>
                <c:pt idx="764">
                  <c:v>5.2745145049148132E-3</c:v>
                </c:pt>
                <c:pt idx="765">
                  <c:v>5.0497482618076482E-3</c:v>
                </c:pt>
                <c:pt idx="766">
                  <c:v>5.5442339966434119E-3</c:v>
                </c:pt>
                <c:pt idx="767">
                  <c:v>4.7900183808838124E-3</c:v>
                </c:pt>
                <c:pt idx="768">
                  <c:v>5.1246703428433696E-3</c:v>
                </c:pt>
                <c:pt idx="769">
                  <c:v>5.4393430831934011E-3</c:v>
                </c:pt>
                <c:pt idx="770">
                  <c:v>4.7800287700790495E-3</c:v>
                </c:pt>
                <c:pt idx="771">
                  <c:v>5.9787820666505984E-3</c:v>
                </c:pt>
                <c:pt idx="772">
                  <c:v>5.5242547750338862E-3</c:v>
                </c:pt>
                <c:pt idx="773">
                  <c:v>5.2395508670981432E-3</c:v>
                </c:pt>
                <c:pt idx="774">
                  <c:v>4.4753456405337809E-3</c:v>
                </c:pt>
                <c:pt idx="775">
                  <c:v>4.6701430512266573E-3</c:v>
                </c:pt>
                <c:pt idx="776">
                  <c:v>4.5153040837528323E-3</c:v>
                </c:pt>
                <c:pt idx="777">
                  <c:v>5.0097898185885968E-3</c:v>
                </c:pt>
                <c:pt idx="778">
                  <c:v>5.3494365859505354E-3</c:v>
                </c:pt>
                <c:pt idx="779">
                  <c:v>4.8499560457123904E-3</c:v>
                </c:pt>
                <c:pt idx="780">
                  <c:v>4.7650443538719053E-3</c:v>
                </c:pt>
                <c:pt idx="781">
                  <c:v>4.6901222728361839E-3</c:v>
                </c:pt>
                <c:pt idx="782">
                  <c:v>4.0907456245504095E-3</c:v>
                </c:pt>
                <c:pt idx="783">
                  <c:v>4.5552625269718846E-3</c:v>
                </c:pt>
                <c:pt idx="784">
                  <c:v>4.4703508351313995E-3</c:v>
                </c:pt>
                <c:pt idx="785">
                  <c:v>4.2505793974266159E-3</c:v>
                </c:pt>
                <c:pt idx="786">
                  <c:v>4.3205066730599559E-3</c:v>
                </c:pt>
                <c:pt idx="787">
                  <c:v>4.085750819148028E-3</c:v>
                </c:pt>
                <c:pt idx="788">
                  <c:v>3.776072884200378E-3</c:v>
                </c:pt>
                <c:pt idx="789">
                  <c:v>3.930911851674203E-3</c:v>
                </c:pt>
                <c:pt idx="790">
                  <c:v>4.1756573163908937E-3</c:v>
                </c:pt>
                <c:pt idx="791">
                  <c:v>4.0008391273075429E-3</c:v>
                </c:pt>
                <c:pt idx="792">
                  <c:v>3.2915767601693767E-3</c:v>
                </c:pt>
                <c:pt idx="793">
                  <c:v>4.1406936785742237E-3</c:v>
                </c:pt>
                <c:pt idx="794">
                  <c:v>4.2855430352432859E-3</c:v>
                </c:pt>
                <c:pt idx="795">
                  <c:v>3.6911611923598929E-3</c:v>
                </c:pt>
                <c:pt idx="796">
                  <c:v>3.7660832733956147E-3</c:v>
                </c:pt>
                <c:pt idx="797">
                  <c:v>4.2855430352432859E-3</c:v>
                </c:pt>
                <c:pt idx="798">
                  <c:v>4.4753456405337809E-3</c:v>
                </c:pt>
                <c:pt idx="799">
                  <c:v>4.0358027651242129E-3</c:v>
                </c:pt>
                <c:pt idx="800">
                  <c:v>4.6201949972028431E-3</c:v>
                </c:pt>
                <c:pt idx="801">
                  <c:v>4.4953248621433066E-3</c:v>
                </c:pt>
                <c:pt idx="802">
                  <c:v>4.3554703108766258E-3</c:v>
                </c:pt>
                <c:pt idx="803">
                  <c:v>4.4353871973147295E-3</c:v>
                </c:pt>
                <c:pt idx="804">
                  <c:v>4.275553424438523E-3</c:v>
                </c:pt>
                <c:pt idx="805">
                  <c:v>4.3005274514504302E-3</c:v>
                </c:pt>
                <c:pt idx="806">
                  <c:v>4.1806521217932751E-3</c:v>
                </c:pt>
                <c:pt idx="807">
                  <c:v>4.120714456964698E-3</c:v>
                </c:pt>
                <c:pt idx="808">
                  <c:v>4.6002157755933174E-3</c:v>
                </c:pt>
                <c:pt idx="809">
                  <c:v>4.3255014784623373E-3</c:v>
                </c:pt>
                <c:pt idx="810">
                  <c:v>4.2206105650123274E-3</c:v>
                </c:pt>
                <c:pt idx="811">
                  <c:v>3.8010469112122851E-3</c:v>
                </c:pt>
                <c:pt idx="812">
                  <c:v>3.6761767761527486E-3</c:v>
                </c:pt>
                <c:pt idx="813">
                  <c:v>4.2156157596099459E-3</c:v>
                </c:pt>
                <c:pt idx="814">
                  <c:v>3.8460001598337179E-3</c:v>
                </c:pt>
                <c:pt idx="815">
                  <c:v>3.3215455925836657E-3</c:v>
                </c:pt>
                <c:pt idx="816">
                  <c:v>3.4813793654598722E-3</c:v>
                </c:pt>
                <c:pt idx="817">
                  <c:v>3.9908495165027801E-3</c:v>
                </c:pt>
                <c:pt idx="818">
                  <c:v>4.4303923919123481E-3</c:v>
                </c:pt>
                <c:pt idx="819">
                  <c:v>3.8909534084551512E-3</c:v>
                </c:pt>
                <c:pt idx="820">
                  <c:v>3.2216494845360368E-3</c:v>
                </c:pt>
                <c:pt idx="821">
                  <c:v>3.526332614081305E-3</c:v>
                </c:pt>
                <c:pt idx="822">
                  <c:v>3.8809637976503883E-3</c:v>
                </c:pt>
                <c:pt idx="823">
                  <c:v>4.3155118676575744E-3</c:v>
                </c:pt>
                <c:pt idx="824">
                  <c:v>3.7061456085670376E-3</c:v>
                </c:pt>
                <c:pt idx="825">
                  <c:v>3.6961559977622747E-3</c:v>
                </c:pt>
                <c:pt idx="826">
                  <c:v>3.3415248141931914E-3</c:v>
                </c:pt>
                <c:pt idx="827">
                  <c:v>4.1756573163908937E-3</c:v>
                </c:pt>
                <c:pt idx="828">
                  <c:v>3.8809637976503883E-3</c:v>
                </c:pt>
                <c:pt idx="829">
                  <c:v>4.0757612083432652E-3</c:v>
                </c:pt>
                <c:pt idx="830">
                  <c:v>3.3115559817789028E-3</c:v>
                </c:pt>
                <c:pt idx="831">
                  <c:v>3.68117158155513E-3</c:v>
                </c:pt>
                <c:pt idx="832">
                  <c:v>3.8460001598337179E-3</c:v>
                </c:pt>
                <c:pt idx="833">
                  <c:v>3.30156637097414E-3</c:v>
                </c:pt>
                <c:pt idx="834">
                  <c:v>3.5063533924717793E-3</c:v>
                </c:pt>
                <c:pt idx="835">
                  <c:v>3.6062495005194082E-3</c:v>
                </c:pt>
                <c:pt idx="836">
                  <c:v>3.7810676896027594E-3</c:v>
                </c:pt>
                <c:pt idx="837">
                  <c:v>3.1617118197074592E-3</c:v>
                </c:pt>
                <c:pt idx="838">
                  <c:v>3.7910573004075222E-3</c:v>
                </c:pt>
                <c:pt idx="839">
                  <c:v>4.0358027651242129E-3</c:v>
                </c:pt>
                <c:pt idx="840">
                  <c:v>4.1856469271956565E-3</c:v>
                </c:pt>
                <c:pt idx="841">
                  <c:v>4.3604651162790073E-3</c:v>
                </c:pt>
                <c:pt idx="842">
                  <c:v>3.7710780787979961E-3</c:v>
                </c:pt>
                <c:pt idx="843">
                  <c:v>4.3504755054742444E-3</c:v>
                </c:pt>
                <c:pt idx="844">
                  <c:v>4.120714456964698E-3</c:v>
                </c:pt>
                <c:pt idx="845">
                  <c:v>4.345480700071863E-3</c:v>
                </c:pt>
                <c:pt idx="846">
                  <c:v>3.6212339167265529E-3</c:v>
                </c:pt>
                <c:pt idx="847">
                  <c:v>3.7860624950051408E-3</c:v>
                </c:pt>
                <c:pt idx="848">
                  <c:v>3.8210261328218108E-3</c:v>
                </c:pt>
                <c:pt idx="849">
                  <c:v>3.4663949492527279E-3</c:v>
                </c:pt>
                <c:pt idx="850">
                  <c:v>3.8809637976503883E-3</c:v>
                </c:pt>
                <c:pt idx="851">
                  <c:v>4.2006313434028008E-3</c:v>
                </c:pt>
                <c:pt idx="852">
                  <c:v>4.0457923759289758E-3</c:v>
                </c:pt>
                <c:pt idx="853">
                  <c:v>4.4853352513385437E-3</c:v>
                </c:pt>
                <c:pt idx="854">
                  <c:v>4.2056261488051822E-3</c:v>
                </c:pt>
                <c:pt idx="855">
                  <c:v>3.8360105490289551E-3</c:v>
                </c:pt>
                <c:pt idx="856">
                  <c:v>3.4214417006312946E-3</c:v>
                </c:pt>
                <c:pt idx="857">
                  <c:v>3.1317429872931703E-3</c:v>
                </c:pt>
                <c:pt idx="858">
                  <c:v>3.4963637816670164E-3</c:v>
                </c:pt>
                <c:pt idx="859">
                  <c:v>3.6062495005194082E-3</c:v>
                </c:pt>
                <c:pt idx="860">
                  <c:v>3.8010469112122851E-3</c:v>
                </c:pt>
                <c:pt idx="861">
                  <c:v>3.5413170302884497E-3</c:v>
                </c:pt>
                <c:pt idx="862">
                  <c:v>3.6212339167265529E-3</c:v>
                </c:pt>
                <c:pt idx="863">
                  <c:v>3.2566131223527067E-3</c:v>
                </c:pt>
                <c:pt idx="864">
                  <c:v>4.1356988731718423E-3</c:v>
                </c:pt>
                <c:pt idx="865">
                  <c:v>4.0507871813313581E-3</c:v>
                </c:pt>
                <c:pt idx="866">
                  <c:v>4.3654599216813887E-3</c:v>
                </c:pt>
                <c:pt idx="867">
                  <c:v>4.0507871813313581E-3</c:v>
                </c:pt>
                <c:pt idx="868">
                  <c:v>3.2016702629265106E-3</c:v>
                </c:pt>
                <c:pt idx="869">
                  <c:v>3.30156637097414E-3</c:v>
                </c:pt>
                <c:pt idx="870">
                  <c:v>3.1267481818907888E-3</c:v>
                </c:pt>
                <c:pt idx="871">
                  <c:v>3.8110365220170479E-3</c:v>
                </c:pt>
                <c:pt idx="872">
                  <c:v>3.9109326300646773E-3</c:v>
                </c:pt>
                <c:pt idx="873">
                  <c:v>3.8310157436265736E-3</c:v>
                </c:pt>
                <c:pt idx="874">
                  <c:v>3.4763845600574907E-3</c:v>
                </c:pt>
                <c:pt idx="875">
                  <c:v>3.8410053544313365E-3</c:v>
                </c:pt>
                <c:pt idx="876">
                  <c:v>3.9059378246622954E-3</c:v>
                </c:pt>
                <c:pt idx="877">
                  <c:v>3.9059378246622954E-3</c:v>
                </c:pt>
                <c:pt idx="878">
                  <c:v>3.6761767761527486E-3</c:v>
                </c:pt>
                <c:pt idx="879">
                  <c:v>4.0108287381123058E-3</c:v>
                </c:pt>
                <c:pt idx="880">
                  <c:v>4.3255014784623373E-3</c:v>
                </c:pt>
                <c:pt idx="881">
                  <c:v>4.5852313593861731E-3</c:v>
                </c:pt>
                <c:pt idx="882">
                  <c:v>3.6611923599456043E-3</c:v>
                </c:pt>
                <c:pt idx="883">
                  <c:v>3.4164468952289132E-3</c:v>
                </c:pt>
                <c:pt idx="884">
                  <c:v>3.5662910573003568E-3</c:v>
                </c:pt>
                <c:pt idx="885">
                  <c:v>3.9558858786861101E-3</c:v>
                </c:pt>
                <c:pt idx="886">
                  <c:v>4.310517062255193E-3</c:v>
                </c:pt>
                <c:pt idx="887">
                  <c:v>4.3255014784623373E-3</c:v>
                </c:pt>
                <c:pt idx="888">
                  <c:v>4.2256053704147088E-3</c:v>
                </c:pt>
                <c:pt idx="889">
                  <c:v>4.4953248621433066E-3</c:v>
                </c:pt>
                <c:pt idx="890">
                  <c:v>3.8759689922480069E-3</c:v>
                </c:pt>
                <c:pt idx="891">
                  <c:v>3.8859586030527697E-3</c:v>
                </c:pt>
                <c:pt idx="892">
                  <c:v>3.965875489490873E-3</c:v>
                </c:pt>
                <c:pt idx="893">
                  <c:v>3.6861663869575114E-3</c:v>
                </c:pt>
                <c:pt idx="894">
                  <c:v>3.5912650843122639E-3</c:v>
                </c:pt>
                <c:pt idx="895">
                  <c:v>4.0308079597218315E-3</c:v>
                </c:pt>
                <c:pt idx="896">
                  <c:v>4.0308079597218315E-3</c:v>
                </c:pt>
                <c:pt idx="897">
                  <c:v>3.7161352193718004E-3</c:v>
                </c:pt>
                <c:pt idx="898">
                  <c:v>3.0068728522336342E-3</c:v>
                </c:pt>
                <c:pt idx="899">
                  <c:v>3.2666027331574696E-3</c:v>
                </c:pt>
                <c:pt idx="900">
                  <c:v>3.4713897546551093E-3</c:v>
                </c:pt>
                <c:pt idx="901">
                  <c:v>2.7321585551026541E-3</c:v>
                </c:pt>
                <c:pt idx="902">
                  <c:v>3.0967793494765003E-3</c:v>
                </c:pt>
                <c:pt idx="903">
                  <c:v>3.0967793494765003E-3</c:v>
                </c:pt>
                <c:pt idx="904">
                  <c:v>3.5163430032765421E-3</c:v>
                </c:pt>
                <c:pt idx="905">
                  <c:v>4.0657715975385023E-3</c:v>
                </c:pt>
                <c:pt idx="906">
                  <c:v>3.6961559977622747E-3</c:v>
                </c:pt>
                <c:pt idx="907">
                  <c:v>3.68117158155513E-3</c:v>
                </c:pt>
                <c:pt idx="908">
                  <c:v>3.3565092304003357E-3</c:v>
                </c:pt>
                <c:pt idx="909">
                  <c:v>3.7411092463837075E-3</c:v>
                </c:pt>
                <c:pt idx="910">
                  <c:v>3.7411092463837075E-3</c:v>
                </c:pt>
                <c:pt idx="911">
                  <c:v>4.0308079597218315E-3</c:v>
                </c:pt>
                <c:pt idx="912">
                  <c:v>3.5612962518979754E-3</c:v>
                </c:pt>
                <c:pt idx="913">
                  <c:v>3.1916806521217478E-3</c:v>
                </c:pt>
                <c:pt idx="914">
                  <c:v>4.0308079597218315E-3</c:v>
                </c:pt>
                <c:pt idx="915">
                  <c:v>3.4863741708622536E-3</c:v>
                </c:pt>
                <c:pt idx="916">
                  <c:v>4.0807560137456466E-3</c:v>
                </c:pt>
                <c:pt idx="917">
                  <c:v>3.2416287061455625E-3</c:v>
                </c:pt>
                <c:pt idx="918">
                  <c:v>3.8160313274194294E-3</c:v>
                </c:pt>
                <c:pt idx="919">
                  <c:v>3.271597538559851E-3</c:v>
                </c:pt>
                <c:pt idx="920">
                  <c:v>3.6162391113241715E-3</c:v>
                </c:pt>
                <c:pt idx="921">
                  <c:v>3.0018780468312528E-3</c:v>
                </c:pt>
                <c:pt idx="922">
                  <c:v>2.9968832414288714E-3</c:v>
                </c:pt>
                <c:pt idx="923">
                  <c:v>3.4963637816670164E-3</c:v>
                </c:pt>
                <c:pt idx="924">
                  <c:v>3.4014624790217689E-3</c:v>
                </c:pt>
                <c:pt idx="925">
                  <c:v>3.116758571086026E-3</c:v>
                </c:pt>
                <c:pt idx="926">
                  <c:v>3.8959482138575326E-3</c:v>
                </c:pt>
                <c:pt idx="927">
                  <c:v>3.5413170302884497E-3</c:v>
                </c:pt>
                <c:pt idx="928">
                  <c:v>3.6761767761527486E-3</c:v>
                </c:pt>
                <c:pt idx="929">
                  <c:v>3.0867897386717374E-3</c:v>
                </c:pt>
                <c:pt idx="930">
                  <c:v>3.2216494845360368E-3</c:v>
                </c:pt>
                <c:pt idx="931">
                  <c:v>2.9119715495883867E-3</c:v>
                </c:pt>
                <c:pt idx="932">
                  <c:v>3.5213378086789236E-3</c:v>
                </c:pt>
                <c:pt idx="933">
                  <c:v>2.642252057859788E-3</c:v>
                </c:pt>
                <c:pt idx="934">
                  <c:v>3.1866858467193664E-3</c:v>
                </c:pt>
                <c:pt idx="935">
                  <c:v>3.6661871653479857E-3</c:v>
                </c:pt>
                <c:pt idx="936">
                  <c:v>3.6062495005194082E-3</c:v>
                </c:pt>
                <c:pt idx="937">
                  <c:v>3.4214417006312946E-3</c:v>
                </c:pt>
                <c:pt idx="938">
                  <c:v>3.556301446495594E-3</c:v>
                </c:pt>
                <c:pt idx="939">
                  <c:v>3.2566131223527067E-3</c:v>
                </c:pt>
                <c:pt idx="940">
                  <c:v>3.1766962359146035E-3</c:v>
                </c:pt>
                <c:pt idx="941">
                  <c:v>3.5413170302884497E-3</c:v>
                </c:pt>
                <c:pt idx="942">
                  <c:v>3.4713897546551093E-3</c:v>
                </c:pt>
                <c:pt idx="943">
                  <c:v>3.6162391113241715E-3</c:v>
                </c:pt>
                <c:pt idx="944">
                  <c:v>3.0718053224645932E-3</c:v>
                </c:pt>
                <c:pt idx="945">
                  <c:v>2.862023495564572E-3</c:v>
                </c:pt>
                <c:pt idx="946">
                  <c:v>2.8170702469431388E-3</c:v>
                </c:pt>
                <c:pt idx="947">
                  <c:v>3.6412131383360786E-3</c:v>
                </c:pt>
                <c:pt idx="948">
                  <c:v>4.0507871813313581E-3</c:v>
                </c:pt>
                <c:pt idx="949">
                  <c:v>2.9319507711979124E-3</c:v>
                </c:pt>
                <c:pt idx="950">
                  <c:v>3.1267481818907888E-3</c:v>
                </c:pt>
                <c:pt idx="951">
                  <c:v>3.5013585870693979E-3</c:v>
                </c:pt>
                <c:pt idx="952">
                  <c:v>3.2915767601693767E-3</c:v>
                </c:pt>
                <c:pt idx="953">
                  <c:v>3.6312235275313158E-3</c:v>
                </c:pt>
                <c:pt idx="954">
                  <c:v>3.7660832733956147E-3</c:v>
                </c:pt>
                <c:pt idx="955">
                  <c:v>3.4014624790217689E-3</c:v>
                </c:pt>
                <c:pt idx="956">
                  <c:v>3.3265403979860471E-3</c:v>
                </c:pt>
                <c:pt idx="957">
                  <c:v>3.6212339167265529E-3</c:v>
                </c:pt>
                <c:pt idx="958">
                  <c:v>3.0118676576360156E-3</c:v>
                </c:pt>
                <c:pt idx="959">
                  <c:v>3.0268520738431599E-3</c:v>
                </c:pt>
                <c:pt idx="960">
                  <c:v>3.2616079277550882E-3</c:v>
                </c:pt>
                <c:pt idx="961">
                  <c:v>3.7860624950051408E-3</c:v>
                </c:pt>
                <c:pt idx="962">
                  <c:v>3.556301446495594E-3</c:v>
                </c:pt>
                <c:pt idx="963">
                  <c:v>3.1816910413169849E-3</c:v>
                </c:pt>
                <c:pt idx="964">
                  <c:v>3.0368416846479227E-3</c:v>
                </c:pt>
                <c:pt idx="965">
                  <c:v>3.7610884679932332E-3</c:v>
                </c:pt>
                <c:pt idx="966">
                  <c:v>3.5163430032765421E-3</c:v>
                </c:pt>
                <c:pt idx="967">
                  <c:v>3.1567170143050778E-3</c:v>
                </c:pt>
                <c:pt idx="968">
                  <c:v>3.3415248141931914E-3</c:v>
                </c:pt>
                <c:pt idx="969">
                  <c:v>3.5113481978741607E-3</c:v>
                </c:pt>
                <c:pt idx="970">
                  <c:v>3.1966754575241292E-3</c:v>
                </c:pt>
                <c:pt idx="971">
                  <c:v>3.4813793654598722E-3</c:v>
                </c:pt>
                <c:pt idx="972">
                  <c:v>3.4614001438503465E-3</c:v>
                </c:pt>
                <c:pt idx="973">
                  <c:v>3.7261248301765633E-3</c:v>
                </c:pt>
                <c:pt idx="974">
                  <c:v>3.3664988412050985E-3</c:v>
                </c:pt>
                <c:pt idx="975">
                  <c:v>3.1217533764884074E-3</c:v>
                </c:pt>
                <c:pt idx="976">
                  <c:v>3.1017741548788817E-3</c:v>
                </c:pt>
                <c:pt idx="977">
                  <c:v>3.1417325980979335E-3</c:v>
                </c:pt>
                <c:pt idx="978">
                  <c:v>2.8720131063693349E-3</c:v>
                </c:pt>
                <c:pt idx="979">
                  <c:v>2.862023495564572E-3</c:v>
                </c:pt>
                <c:pt idx="980">
                  <c:v>2.517381922800252E-3</c:v>
                </c:pt>
                <c:pt idx="981">
                  <c:v>2.4324702309597673E-3</c:v>
                </c:pt>
                <c:pt idx="982">
                  <c:v>2.6872053064812213E-3</c:v>
                </c:pt>
                <c:pt idx="983">
                  <c:v>3.2316390953407996E-3</c:v>
                </c:pt>
                <c:pt idx="984">
                  <c:v>2.4224806201550045E-3</c:v>
                </c:pt>
                <c:pt idx="985">
                  <c:v>2.9369455766002938E-3</c:v>
                </c:pt>
                <c:pt idx="986">
                  <c:v>3.1866858467193664E-3</c:v>
                </c:pt>
                <c:pt idx="987">
                  <c:v>3.30156637097414E-3</c:v>
                </c:pt>
                <c:pt idx="988">
                  <c:v>3.0967793494765003E-3</c:v>
                </c:pt>
                <c:pt idx="989">
                  <c:v>2.707184528090747E-3</c:v>
                </c:pt>
                <c:pt idx="990">
                  <c:v>2.332574122912138E-3</c:v>
                </c:pt>
                <c:pt idx="991">
                  <c:v>2.9519299928074381E-3</c:v>
                </c:pt>
                <c:pt idx="992">
                  <c:v>2.6822105010788399E-3</c:v>
                </c:pt>
                <c:pt idx="993">
                  <c:v>2.6372572524574066E-3</c:v>
                </c:pt>
                <c:pt idx="994">
                  <c:v>2.5073923119954891E-3</c:v>
                </c:pt>
                <c:pt idx="995">
                  <c:v>2.042875409574014E-3</c:v>
                </c:pt>
                <c:pt idx="996">
                  <c:v>2.8370494685526649E-3</c:v>
                </c:pt>
                <c:pt idx="997">
                  <c:v>2.5723247822264476E-3</c:v>
                </c:pt>
                <c:pt idx="998">
                  <c:v>3.1567170143050778E-3</c:v>
                </c:pt>
                <c:pt idx="999">
                  <c:v>2.7121793334931284E-3</c:v>
                </c:pt>
                <c:pt idx="1000">
                  <c:v>2.7571325821145617E-3</c:v>
                </c:pt>
                <c:pt idx="1001">
                  <c:v>2.7421481659074174E-3</c:v>
                </c:pt>
                <c:pt idx="1002">
                  <c:v>3.116758571086026E-3</c:v>
                </c:pt>
                <c:pt idx="1003">
                  <c:v>2.3026052904978494E-3</c:v>
                </c:pt>
                <c:pt idx="1004">
                  <c:v>2.5673299768240662E-3</c:v>
                </c:pt>
                <c:pt idx="1005">
                  <c:v>2.6672260848716956E-3</c:v>
                </c:pt>
                <c:pt idx="1006">
                  <c:v>2.862023495564572E-3</c:v>
                </c:pt>
                <c:pt idx="1007">
                  <c:v>2.1177974906097358E-3</c:v>
                </c:pt>
                <c:pt idx="1008">
                  <c:v>2.4774234795812001E-3</c:v>
                </c:pt>
                <c:pt idx="1009">
                  <c:v>2.2826260688883237E-3</c:v>
                </c:pt>
                <c:pt idx="1010">
                  <c:v>2.2776312634859423E-3</c:v>
                </c:pt>
                <c:pt idx="1011">
                  <c:v>2.4025013985454783E-3</c:v>
                </c:pt>
                <c:pt idx="1012">
                  <c:v>2.4474546471669116E-3</c:v>
                </c:pt>
                <c:pt idx="1013">
                  <c:v>2.4424598417645302E-3</c:v>
                </c:pt>
                <c:pt idx="1014">
                  <c:v>2.3125949013026123E-3</c:v>
                </c:pt>
                <c:pt idx="1015">
                  <c:v>2.4724286741788187E-3</c:v>
                </c:pt>
                <c:pt idx="1016">
                  <c:v>3.051826100855067E-3</c:v>
                </c:pt>
                <c:pt idx="1017">
                  <c:v>2.4774234795812001E-3</c:v>
                </c:pt>
                <c:pt idx="1018">
                  <c:v>1.9429793015263849E-3</c:v>
                </c:pt>
                <c:pt idx="1019">
                  <c:v>2.077839047390684E-3</c:v>
                </c:pt>
                <c:pt idx="1020">
                  <c:v>2.4474546471669116E-3</c:v>
                </c:pt>
                <c:pt idx="1021">
                  <c:v>2.5473507552145405E-3</c:v>
                </c:pt>
                <c:pt idx="1022">
                  <c:v>2.8370494685526649E-3</c:v>
                </c:pt>
                <c:pt idx="1023">
                  <c:v>1.8930312475025704E-3</c:v>
                </c:pt>
                <c:pt idx="1024">
                  <c:v>2.0628546311835397E-3</c:v>
                </c:pt>
                <c:pt idx="1025">
                  <c:v>2.6622312794693142E-3</c:v>
                </c:pt>
                <c:pt idx="1026">
                  <c:v>2.0728442419883026E-3</c:v>
                </c:pt>
                <c:pt idx="1027">
                  <c:v>2.0478702149763954E-3</c:v>
                </c:pt>
                <c:pt idx="1028">
                  <c:v>1.5533844801406316E-3</c:v>
                </c:pt>
                <c:pt idx="1029">
                  <c:v>2.012906577159725E-3</c:v>
                </c:pt>
                <c:pt idx="1030">
                  <c:v>2.2176935986573647E-3</c:v>
                </c:pt>
                <c:pt idx="1031">
                  <c:v>2.1327819068168801E-3</c:v>
                </c:pt>
                <c:pt idx="1032">
                  <c:v>1.9829377447454365E-3</c:v>
                </c:pt>
                <c:pt idx="1033">
                  <c:v>2.2126987932549833E-3</c:v>
                </c:pt>
                <c:pt idx="1034">
                  <c:v>1.3885559018620437E-3</c:v>
                </c:pt>
                <c:pt idx="1035">
                  <c:v>1.8380883880763743E-3</c:v>
                </c:pt>
                <c:pt idx="1036">
                  <c:v>1.5883481179573018E-3</c:v>
                </c:pt>
                <c:pt idx="1037">
                  <c:v>2.3425637337169008E-3</c:v>
                </c:pt>
                <c:pt idx="1038">
                  <c:v>2.5423559498121591E-3</c:v>
                </c:pt>
                <c:pt idx="1039">
                  <c:v>1.5683688963477758E-3</c:v>
                </c:pt>
                <c:pt idx="1040">
                  <c:v>1.6432909773834976E-3</c:v>
                </c:pt>
                <c:pt idx="1041">
                  <c:v>2.0478702149763954E-3</c:v>
                </c:pt>
                <c:pt idx="1042">
                  <c:v>2.2077039878526019E-3</c:v>
                </c:pt>
                <c:pt idx="1043">
                  <c:v>2.1577559338287872E-3</c:v>
                </c:pt>
                <c:pt idx="1044">
                  <c:v>2.0928234635978283E-3</c:v>
                </c:pt>
                <c:pt idx="1045">
                  <c:v>1.6782546152001678E-3</c:v>
                </c:pt>
                <c:pt idx="1046">
                  <c:v>1.7182130584192195E-3</c:v>
                </c:pt>
                <c:pt idx="1047">
                  <c:v>1.9979221609525808E-3</c:v>
                </c:pt>
                <c:pt idx="1048">
                  <c:v>2.2376728202668904E-3</c:v>
                </c:pt>
                <c:pt idx="1049">
                  <c:v>2.487413090385963E-3</c:v>
                </c:pt>
                <c:pt idx="1050">
                  <c:v>2.2576520418764161E-3</c:v>
                </c:pt>
                <c:pt idx="1051">
                  <c:v>1.6632701989930236E-3</c:v>
                </c:pt>
                <c:pt idx="1052">
                  <c:v>2.3625429553264269E-3</c:v>
                </c:pt>
                <c:pt idx="1053">
                  <c:v>1.8730520258930445E-3</c:v>
                </c:pt>
                <c:pt idx="1054">
                  <c:v>2.1028130744025911E-3</c:v>
                </c:pt>
                <c:pt idx="1055">
                  <c:v>2.2876208742907051E-3</c:v>
                </c:pt>
                <c:pt idx="1056">
                  <c:v>1.4285143450810953E-3</c:v>
                </c:pt>
                <c:pt idx="1057">
                  <c:v>2.077839047390684E-3</c:v>
                </c:pt>
                <c:pt idx="1058">
                  <c:v>1.8680572204906631E-3</c:v>
                </c:pt>
                <c:pt idx="1059">
                  <c:v>1.7881403340525598E-3</c:v>
                </c:pt>
                <c:pt idx="1060">
                  <c:v>1.3485974586429921E-3</c:v>
                </c:pt>
                <c:pt idx="1061">
                  <c:v>1.3286182370334661E-3</c:v>
                </c:pt>
                <c:pt idx="1062">
                  <c:v>1.932989690721622E-3</c:v>
                </c:pt>
                <c:pt idx="1063">
                  <c:v>1.193758491169167E-3</c:v>
                </c:pt>
                <c:pt idx="1064">
                  <c:v>1.5683688963477758E-3</c:v>
                </c:pt>
                <c:pt idx="1065">
                  <c:v>2.0029169663549622E-3</c:v>
                </c:pt>
                <c:pt idx="1066">
                  <c:v>1.5483896747382501E-3</c:v>
                </c:pt>
                <c:pt idx="1067">
                  <c:v>1.6183169503715905E-3</c:v>
                </c:pt>
                <c:pt idx="1068">
                  <c:v>1.5533844801406316E-3</c:v>
                </c:pt>
                <c:pt idx="1069">
                  <c:v>1.3236234316310847E-3</c:v>
                </c:pt>
                <c:pt idx="1070">
                  <c:v>1.8930312475025704E-3</c:v>
                </c:pt>
                <c:pt idx="1071">
                  <c:v>1.3236234316310847E-3</c:v>
                </c:pt>
                <c:pt idx="1072">
                  <c:v>1.1687844641572597E-3</c:v>
                </c:pt>
                <c:pt idx="1073">
                  <c:v>1.9679533285382922E-3</c:v>
                </c:pt>
                <c:pt idx="1074">
                  <c:v>2.0678494365859211E-3</c:v>
                </c:pt>
                <c:pt idx="1075">
                  <c:v>1.8280987772716114E-3</c:v>
                </c:pt>
                <c:pt idx="1076">
                  <c:v>1.6233117557739719E-3</c:v>
                </c:pt>
                <c:pt idx="1077">
                  <c:v>1.9479741069287663E-3</c:v>
                </c:pt>
                <c:pt idx="1078">
                  <c:v>1.6832494206025493E-3</c:v>
                </c:pt>
                <c:pt idx="1079">
                  <c:v>2.1177974906097358E-3</c:v>
                </c:pt>
                <c:pt idx="1080">
                  <c:v>2.2276832094621276E-3</c:v>
                </c:pt>
                <c:pt idx="1081">
                  <c:v>2.0478702149763954E-3</c:v>
                </c:pt>
                <c:pt idx="1082">
                  <c:v>1.4984416207144357E-3</c:v>
                </c:pt>
                <c:pt idx="1083">
                  <c:v>1.9629585231359108E-3</c:v>
                </c:pt>
                <c:pt idx="1084">
                  <c:v>2.2176935986573647E-3</c:v>
                </c:pt>
                <c:pt idx="1085">
                  <c:v>2.0628546311835397E-3</c:v>
                </c:pt>
                <c:pt idx="1086">
                  <c:v>1.6333013665787348E-3</c:v>
                </c:pt>
                <c:pt idx="1087">
                  <c:v>1.6982338368096938E-3</c:v>
                </c:pt>
                <c:pt idx="1088">
                  <c:v>1.3885559018620437E-3</c:v>
                </c:pt>
                <c:pt idx="1089">
                  <c:v>1.8630624150882816E-3</c:v>
                </c:pt>
                <c:pt idx="1090">
                  <c:v>1.0688883561096308E-3</c:v>
                </c:pt>
                <c:pt idx="1091">
                  <c:v>1.6432909773834976E-3</c:v>
                </c:pt>
                <c:pt idx="1092">
                  <c:v>2.3725325661311898E-3</c:v>
                </c:pt>
                <c:pt idx="1093">
                  <c:v>1.6982338368096938E-3</c:v>
                </c:pt>
                <c:pt idx="1094">
                  <c:v>1.4335091504834767E-3</c:v>
                </c:pt>
                <c:pt idx="1095">
                  <c:v>1.1538000479501154E-3</c:v>
                </c:pt>
                <c:pt idx="1096">
                  <c:v>1.778150723247797E-3</c:v>
                </c:pt>
                <c:pt idx="1097">
                  <c:v>1.0439143290977234E-3</c:v>
                </c:pt>
                <c:pt idx="1098">
                  <c:v>1.4085351234715694E-3</c:v>
                </c:pt>
                <c:pt idx="1099">
                  <c:v>1.3935507072644251E-3</c:v>
                </c:pt>
                <c:pt idx="1100">
                  <c:v>1.6283065611763534E-3</c:v>
                </c:pt>
                <c:pt idx="1101">
                  <c:v>1.5833533125549203E-3</c:v>
                </c:pt>
                <c:pt idx="1102">
                  <c:v>1.0489091345001048E-3</c:v>
                </c:pt>
                <c:pt idx="1103">
                  <c:v>8.7908575081913553E-4</c:v>
                </c:pt>
                <c:pt idx="1104">
                  <c:v>1.3735714856548994E-3</c:v>
                </c:pt>
                <c:pt idx="1105">
                  <c:v>1.5783585071525389E-3</c:v>
                </c:pt>
                <c:pt idx="1106">
                  <c:v>1.2387117397906001E-3</c:v>
                </c:pt>
                <c:pt idx="1107">
                  <c:v>1.0289299128905791E-3</c:v>
                </c:pt>
                <c:pt idx="1108">
                  <c:v>1.2936545992167962E-3</c:v>
                </c:pt>
                <c:pt idx="1109">
                  <c:v>2.1327819068168801E-3</c:v>
                </c:pt>
                <c:pt idx="1110">
                  <c:v>1.9479741069287663E-3</c:v>
                </c:pt>
                <c:pt idx="1111">
                  <c:v>2.0878286581954468E-3</c:v>
                </c:pt>
                <c:pt idx="1112">
                  <c:v>1.8830416366978073E-3</c:v>
                </c:pt>
                <c:pt idx="1113">
                  <c:v>1.6982338368096938E-3</c:v>
                </c:pt>
                <c:pt idx="1114">
                  <c:v>1.6183169503715905E-3</c:v>
                </c:pt>
                <c:pt idx="1115">
                  <c:v>1.2487013505953629E-3</c:v>
                </c:pt>
                <c:pt idx="1116">
                  <c:v>1.3535922640453735E-3</c:v>
                </c:pt>
                <c:pt idx="1117">
                  <c:v>1.5433948693358687E-3</c:v>
                </c:pt>
                <c:pt idx="1118">
                  <c:v>1.4235195396787139E-3</c:v>
                </c:pt>
                <c:pt idx="1119">
                  <c:v>1.6582753935906421E-3</c:v>
                </c:pt>
                <c:pt idx="1120">
                  <c:v>1.5733637017501575E-3</c:v>
                </c:pt>
                <c:pt idx="1121">
                  <c:v>1.5933429233596832E-3</c:v>
                </c:pt>
                <c:pt idx="1122">
                  <c:v>1.4185247342763324E-3</c:v>
                </c:pt>
                <c:pt idx="1123">
                  <c:v>1.258690961400126E-3</c:v>
                </c:pt>
                <c:pt idx="1124">
                  <c:v>1.7232078638216009E-3</c:v>
                </c:pt>
                <c:pt idx="1125">
                  <c:v>1.4434987612882396E-3</c:v>
                </c:pt>
                <c:pt idx="1126">
                  <c:v>1.7032286422120752E-3</c:v>
                </c:pt>
                <c:pt idx="1127">
                  <c:v>1.2187325181810744E-3</c:v>
                </c:pt>
                <c:pt idx="1128">
                  <c:v>1.4285143450810953E-3</c:v>
                </c:pt>
                <c:pt idx="1129">
                  <c:v>1.5433948693358687E-3</c:v>
                </c:pt>
                <c:pt idx="1130">
                  <c:v>1.0239351074881977E-3</c:v>
                </c:pt>
                <c:pt idx="1131">
                  <c:v>1.4634779828977655E-3</c:v>
                </c:pt>
                <c:pt idx="1132">
                  <c:v>9.0405977783104287E-4</c:v>
                </c:pt>
                <c:pt idx="1133">
                  <c:v>1.3485974586429921E-3</c:v>
                </c:pt>
                <c:pt idx="1134">
                  <c:v>1.2387117397906001E-3</c:v>
                </c:pt>
                <c:pt idx="1135">
                  <c:v>1.1338208263405897E-3</c:v>
                </c:pt>
                <c:pt idx="1136">
                  <c:v>1.5883481179573018E-3</c:v>
                </c:pt>
                <c:pt idx="1137">
                  <c:v>1.1737792695596413E-3</c:v>
                </c:pt>
                <c:pt idx="1138">
                  <c:v>1.0189403020858163E-3</c:v>
                </c:pt>
                <c:pt idx="1139">
                  <c:v>1.0938623831215381E-3</c:v>
                </c:pt>
                <c:pt idx="1140">
                  <c:v>1.3735714856548994E-3</c:v>
                </c:pt>
                <c:pt idx="1141">
                  <c:v>1.3236234316310847E-3</c:v>
                </c:pt>
                <c:pt idx="1142">
                  <c:v>1.6982338368096938E-3</c:v>
                </c:pt>
                <c:pt idx="1143">
                  <c:v>1.3386078478382292E-3</c:v>
                </c:pt>
                <c:pt idx="1144">
                  <c:v>1.5533844801406316E-3</c:v>
                </c:pt>
                <c:pt idx="1145">
                  <c:v>1.6582753935906421E-3</c:v>
                </c:pt>
                <c:pt idx="1146">
                  <c:v>1.2237273235834558E-3</c:v>
                </c:pt>
                <c:pt idx="1147">
                  <c:v>6.9927275633340326E-4</c:v>
                </c:pt>
                <c:pt idx="1148">
                  <c:v>1.0738831615120122E-3</c:v>
                </c:pt>
                <c:pt idx="1149">
                  <c:v>1.4934468153120543E-3</c:v>
                </c:pt>
                <c:pt idx="1150">
                  <c:v>1.2287221289858372E-3</c:v>
                </c:pt>
                <c:pt idx="1151">
                  <c:v>7.6920003196674365E-4</c:v>
                </c:pt>
                <c:pt idx="1152">
                  <c:v>8.1415328058817669E-4</c:v>
                </c:pt>
                <c:pt idx="1153">
                  <c:v>1.0139454966834349E-3</c:v>
                </c:pt>
                <c:pt idx="1154">
                  <c:v>7.442260049548363E-4</c:v>
                </c:pt>
                <c:pt idx="1155">
                  <c:v>1.5483896747382501E-3</c:v>
                </c:pt>
                <c:pt idx="1156">
                  <c:v>1.6732598097977864E-3</c:v>
                </c:pt>
                <c:pt idx="1157">
                  <c:v>1.7681611124430341E-3</c:v>
                </c:pt>
                <c:pt idx="1158">
                  <c:v>1.3286182370334661E-3</c:v>
                </c:pt>
                <c:pt idx="1159">
                  <c:v>1.2936545992167962E-3</c:v>
                </c:pt>
                <c:pt idx="1160">
                  <c:v>1.3386078478382292E-3</c:v>
                </c:pt>
                <c:pt idx="1161">
                  <c:v>1.403540318069188E-3</c:v>
                </c:pt>
                <c:pt idx="1162">
                  <c:v>1.258690961400126E-3</c:v>
                </c:pt>
                <c:pt idx="1163">
                  <c:v>4.8949092943338234E-4</c:v>
                </c:pt>
                <c:pt idx="1164">
                  <c:v>1.1987532965715485E-3</c:v>
                </c:pt>
                <c:pt idx="1165">
                  <c:v>1.0039558858786718E-3</c:v>
                </c:pt>
                <c:pt idx="1166">
                  <c:v>1.448493566690621E-3</c:v>
                </c:pt>
                <c:pt idx="1167">
                  <c:v>8.5910652920960973E-4</c:v>
                </c:pt>
                <c:pt idx="1168">
                  <c:v>1.4185247342763324E-3</c:v>
                </c:pt>
                <c:pt idx="1169">
                  <c:v>1.1587948533524968E-3</c:v>
                </c:pt>
                <c:pt idx="1170">
                  <c:v>1.6083273395668277E-3</c:v>
                </c:pt>
                <c:pt idx="1171">
                  <c:v>1.0738831615120122E-3</c:v>
                </c:pt>
                <c:pt idx="1172">
                  <c:v>1.0039558858786718E-3</c:v>
                </c:pt>
                <c:pt idx="1173">
                  <c:v>9.090545832334243E-4</c:v>
                </c:pt>
                <c:pt idx="1174">
                  <c:v>7.1425717254054765E-4</c:v>
                </c:pt>
                <c:pt idx="1175">
                  <c:v>5.3444417805481538E-4</c:v>
                </c:pt>
                <c:pt idx="1176">
                  <c:v>1.0738831615120122E-3</c:v>
                </c:pt>
                <c:pt idx="1177">
                  <c:v>1.0988571885239195E-3</c:v>
                </c:pt>
                <c:pt idx="1178">
                  <c:v>1.3386078478382292E-3</c:v>
                </c:pt>
                <c:pt idx="1179">
                  <c:v>4.9948054023814519E-4</c:v>
                </c:pt>
                <c:pt idx="1180">
                  <c:v>3.8460001598337182E-4</c:v>
                </c:pt>
                <c:pt idx="1181">
                  <c:v>6.6430911851673307E-4</c:v>
                </c:pt>
                <c:pt idx="1182">
                  <c:v>1.0439143290977234E-3</c:v>
                </c:pt>
                <c:pt idx="1183">
                  <c:v>1.1038519939263009E-3</c:v>
                </c:pt>
                <c:pt idx="1184">
                  <c:v>1.603332534164446E-3</c:v>
                </c:pt>
                <c:pt idx="1185">
                  <c:v>1.3336130424358478E-3</c:v>
                </c:pt>
                <c:pt idx="1186">
                  <c:v>1.3535922640453735E-3</c:v>
                </c:pt>
                <c:pt idx="1187">
                  <c:v>1.1737792695596413E-3</c:v>
                </c:pt>
                <c:pt idx="1188">
                  <c:v>9.3402861024533153E-4</c:v>
                </c:pt>
                <c:pt idx="1189">
                  <c:v>1.1987532965715485E-3</c:v>
                </c:pt>
                <c:pt idx="1190">
                  <c:v>8.541117238072283E-4</c:v>
                </c:pt>
                <c:pt idx="1191">
                  <c:v>1.4734675937025283E-3</c:v>
                </c:pt>
                <c:pt idx="1192">
                  <c:v>1.6283065611763534E-3</c:v>
                </c:pt>
                <c:pt idx="1193">
                  <c:v>9.1404938863580572E-4</c:v>
                </c:pt>
                <c:pt idx="1194">
                  <c:v>1.0239351074881977E-3</c:v>
                </c:pt>
                <c:pt idx="1195">
                  <c:v>1.0888675777191565E-3</c:v>
                </c:pt>
                <c:pt idx="1196">
                  <c:v>1.5483896747382501E-3</c:v>
                </c:pt>
                <c:pt idx="1197">
                  <c:v>1.0039558858786718E-3</c:v>
                </c:pt>
                <c:pt idx="1198">
                  <c:v>4.5952209701909357E-4</c:v>
                </c:pt>
                <c:pt idx="1199">
                  <c:v>9.7398705346438315E-4</c:v>
                </c:pt>
                <c:pt idx="1200">
                  <c:v>7.1425717254054765E-4</c:v>
                </c:pt>
                <c:pt idx="1201">
                  <c:v>8.0416366978341384E-4</c:v>
                </c:pt>
                <c:pt idx="1202">
                  <c:v>1.0089506912810532E-3</c:v>
                </c:pt>
                <c:pt idx="1203">
                  <c:v>9.090545832334243E-4</c:v>
                </c:pt>
                <c:pt idx="1204">
                  <c:v>7.7419483736912507E-4</c:v>
                </c:pt>
                <c:pt idx="1205">
                  <c:v>6.1436106449291861E-4</c:v>
                </c:pt>
                <c:pt idx="1206">
                  <c:v>8.8408055622151707E-4</c:v>
                </c:pt>
                <c:pt idx="1207">
                  <c:v>9.2403899944056868E-4</c:v>
                </c:pt>
                <c:pt idx="1208">
                  <c:v>7.4922081035721784E-4</c:v>
                </c:pt>
                <c:pt idx="1209">
                  <c:v>6.9427795093102184E-4</c:v>
                </c:pt>
                <c:pt idx="1210">
                  <c:v>1.4285143450810953E-3</c:v>
                </c:pt>
                <c:pt idx="1211">
                  <c:v>1.0489091345001048E-3</c:v>
                </c:pt>
                <c:pt idx="1212">
                  <c:v>7.7419483736912507E-4</c:v>
                </c:pt>
                <c:pt idx="1213">
                  <c:v>1.1438104371453526E-3</c:v>
                </c:pt>
                <c:pt idx="1214">
                  <c:v>7.991688643810323E-4</c:v>
                </c:pt>
                <c:pt idx="1215">
                  <c:v>9.5900263725723876E-4</c:v>
                </c:pt>
                <c:pt idx="1216">
                  <c:v>1.0489091345001048E-3</c:v>
                </c:pt>
                <c:pt idx="1217">
                  <c:v>1.1388156317429711E-3</c:v>
                </c:pt>
                <c:pt idx="1218">
                  <c:v>1.1687844641572597E-3</c:v>
                </c:pt>
                <c:pt idx="1219">
                  <c:v>1.083872772316775E-3</c:v>
                </c:pt>
                <c:pt idx="1220">
                  <c:v>9.839766642691461E-4</c:v>
                </c:pt>
                <c:pt idx="1221">
                  <c:v>9.639974426596203E-4</c:v>
                </c:pt>
                <c:pt idx="1222">
                  <c:v>1.0239351074881977E-3</c:v>
                </c:pt>
                <c:pt idx="1223">
                  <c:v>1.1188364101334452E-3</c:v>
                </c:pt>
                <c:pt idx="1224">
                  <c:v>1.6283065611763534E-3</c:v>
                </c:pt>
                <c:pt idx="1225">
                  <c:v>7.3423639415007346E-4</c:v>
                </c:pt>
                <c:pt idx="1226">
                  <c:v>9.5900263725723876E-4</c:v>
                </c:pt>
                <c:pt idx="1227">
                  <c:v>1.2137377127786929E-3</c:v>
                </c:pt>
                <c:pt idx="1228">
                  <c:v>1.4634779828977655E-3</c:v>
                </c:pt>
                <c:pt idx="1229">
                  <c:v>6.9427795093102184E-4</c:v>
                </c:pt>
                <c:pt idx="1230">
                  <c:v>1.0489091345001048E-3</c:v>
                </c:pt>
                <c:pt idx="1231">
                  <c:v>1.0489091345001048E-3</c:v>
                </c:pt>
                <c:pt idx="1232">
                  <c:v>7.4922081035721784E-4</c:v>
                </c:pt>
                <c:pt idx="1233">
                  <c:v>4.9448573483576376E-4</c:v>
                </c:pt>
                <c:pt idx="1234">
                  <c:v>1.3436026532406106E-3</c:v>
                </c:pt>
                <c:pt idx="1235">
                  <c:v>1.038919523695342E-3</c:v>
                </c:pt>
                <c:pt idx="1236">
                  <c:v>5.4443378885957823E-4</c:v>
                </c:pt>
                <c:pt idx="1237">
                  <c:v>6.8928314552864042E-4</c:v>
                </c:pt>
                <c:pt idx="1238">
                  <c:v>7.442260049548363E-4</c:v>
                </c:pt>
                <c:pt idx="1239">
                  <c:v>4.3954287540956777E-4</c:v>
                </c:pt>
                <c:pt idx="1240">
                  <c:v>9.2403899944056868E-4</c:v>
                </c:pt>
                <c:pt idx="1241">
                  <c:v>6.1935586989530003E-4</c:v>
                </c:pt>
                <c:pt idx="1242">
                  <c:v>9.3402861024533153E-4</c:v>
                </c:pt>
                <c:pt idx="1243">
                  <c:v>4.3454807000718634E-4</c:v>
                </c:pt>
                <c:pt idx="1244">
                  <c:v>4.2955326460480486E-4</c:v>
                </c:pt>
                <c:pt idx="1245">
                  <c:v>9.4901302645247591E-4</c:v>
                </c:pt>
                <c:pt idx="1246">
                  <c:v>7.4922081035721784E-4</c:v>
                </c:pt>
                <c:pt idx="1247">
                  <c:v>5.394389834571968E-4</c:v>
                </c:pt>
                <c:pt idx="1248">
                  <c:v>9.5900263725723876E-4</c:v>
                </c:pt>
                <c:pt idx="1249">
                  <c:v>4.4953248621433067E-4</c:v>
                </c:pt>
                <c:pt idx="1250">
                  <c:v>7.442260049548363E-4</c:v>
                </c:pt>
                <c:pt idx="1251">
                  <c:v>6.1436106449291861E-4</c:v>
                </c:pt>
                <c:pt idx="1252">
                  <c:v>9.9896108047629038E-4</c:v>
                </c:pt>
                <c:pt idx="1253">
                  <c:v>6.8428834012625888E-4</c:v>
                </c:pt>
                <c:pt idx="1254">
                  <c:v>5.8938703748101138E-4</c:v>
                </c:pt>
                <c:pt idx="1255">
                  <c:v>1.0339247182929606E-3</c:v>
                </c:pt>
                <c:pt idx="1256">
                  <c:v>1.0938623831215381E-3</c:v>
                </c:pt>
                <c:pt idx="1257">
                  <c:v>4.9948054023814519E-4</c:v>
                </c:pt>
                <c:pt idx="1258">
                  <c:v>1.7481818908335082E-4</c:v>
                </c:pt>
                <c:pt idx="1259">
                  <c:v>2.2476624310716534E-4</c:v>
                </c:pt>
                <c:pt idx="1260">
                  <c:v>1.0588987453048679E-3</c:v>
                </c:pt>
                <c:pt idx="1261">
                  <c:v>6.5431950771197022E-4</c:v>
                </c:pt>
                <c:pt idx="1262">
                  <c:v>7.8418444817388792E-4</c:v>
                </c:pt>
                <c:pt idx="1263">
                  <c:v>6.493247023095888E-4</c:v>
                </c:pt>
                <c:pt idx="1264">
                  <c:v>4.7950131862861938E-4</c:v>
                </c:pt>
                <c:pt idx="1265">
                  <c:v>6.5931431311435165E-4</c:v>
                </c:pt>
                <c:pt idx="1266">
                  <c:v>6.3933509150482584E-4</c:v>
                </c:pt>
                <c:pt idx="1267">
                  <c:v>3.5962598897146454E-4</c:v>
                </c:pt>
                <c:pt idx="1268">
                  <c:v>6.493247023095888E-4</c:v>
                </c:pt>
                <c:pt idx="1269">
                  <c:v>7.3923119955245488E-4</c:v>
                </c:pt>
                <c:pt idx="1270">
                  <c:v>7.6920003196674365E-4</c:v>
                </c:pt>
                <c:pt idx="1271">
                  <c:v>5.6940781587148557E-4</c:v>
                </c:pt>
                <c:pt idx="1272">
                  <c:v>4.6951170782385648E-4</c:v>
                </c:pt>
                <c:pt idx="1273">
                  <c:v>6.5431950771197022E-4</c:v>
                </c:pt>
                <c:pt idx="1274">
                  <c:v>5.7939742667624842E-4</c:v>
                </c:pt>
                <c:pt idx="1275">
                  <c:v>4.4453768081194925E-4</c:v>
                </c:pt>
                <c:pt idx="1276">
                  <c:v>7.4922081035721784E-4</c:v>
                </c:pt>
                <c:pt idx="1277">
                  <c:v>5.4942859426195976E-4</c:v>
                </c:pt>
                <c:pt idx="1278">
                  <c:v>6.6430911851673307E-4</c:v>
                </c:pt>
                <c:pt idx="1279">
                  <c:v>8.2913769679532107E-4</c:v>
                </c:pt>
                <c:pt idx="1280">
                  <c:v>4.2955326460480486E-4</c:v>
                </c:pt>
                <c:pt idx="1281">
                  <c:v>5.9937664828577423E-4</c:v>
                </c:pt>
                <c:pt idx="1282">
                  <c:v>7.9417405897865088E-4</c:v>
                </c:pt>
                <c:pt idx="1283">
                  <c:v>8.4911691840484688E-4</c:v>
                </c:pt>
                <c:pt idx="1284">
                  <c:v>1.4984416207144356E-5</c:v>
                </c:pt>
                <c:pt idx="1285">
                  <c:v>3.6961559977622744E-4</c:v>
                </c:pt>
                <c:pt idx="1286">
                  <c:v>2.9469351874050569E-4</c:v>
                </c:pt>
                <c:pt idx="1287">
                  <c:v>5.19459761847671E-4</c:v>
                </c:pt>
                <c:pt idx="1288">
                  <c:v>7.0426756173578469E-4</c:v>
                </c:pt>
                <c:pt idx="1289">
                  <c:v>7.6420522656436211E-4</c:v>
                </c:pt>
                <c:pt idx="1290">
                  <c:v>9.4901302645247591E-4</c:v>
                </c:pt>
                <c:pt idx="1291">
                  <c:v>8.2414289139293964E-4</c:v>
                </c:pt>
                <c:pt idx="1292">
                  <c:v>7.7918964277150649E-4</c:v>
                </c:pt>
                <c:pt idx="1293">
                  <c:v>5.2445456725005242E-4</c:v>
                </c:pt>
                <c:pt idx="1294">
                  <c:v>2.5473507552145407E-4</c:v>
                </c:pt>
                <c:pt idx="1295">
                  <c:v>2.4474546471669117E-4</c:v>
                </c:pt>
                <c:pt idx="1296">
                  <c:v>2.8470390793574278E-4</c:v>
                </c:pt>
                <c:pt idx="1297">
                  <c:v>6.8928314552864042E-4</c:v>
                </c:pt>
                <c:pt idx="1298">
                  <c:v>5.0947015104290815E-4</c:v>
                </c:pt>
                <c:pt idx="1299">
                  <c:v>8.9906497242866134E-4</c:v>
                </c:pt>
                <c:pt idx="1300">
                  <c:v>4.2955326460480486E-4</c:v>
                </c:pt>
                <c:pt idx="1301">
                  <c:v>6.3933509150482584E-4</c:v>
                </c:pt>
                <c:pt idx="1302">
                  <c:v>5.6940781587148557E-4</c:v>
                </c:pt>
                <c:pt idx="1303">
                  <c:v>6.5431950771197022E-4</c:v>
                </c:pt>
                <c:pt idx="1304">
                  <c:v>4.7450651322623796E-4</c:v>
                </c:pt>
                <c:pt idx="1305">
                  <c:v>8.2913769679532107E-4</c:v>
                </c:pt>
                <c:pt idx="1306">
                  <c:v>6.7429872932149603E-4</c:v>
                </c:pt>
                <c:pt idx="1307">
                  <c:v>5.1446495644528957E-4</c:v>
                </c:pt>
                <c:pt idx="1308">
                  <c:v>6.9927275633340326E-5</c:v>
                </c:pt>
                <c:pt idx="1309">
                  <c:v>1.4984416207144356E-5</c:v>
                </c:pt>
                <c:pt idx="1310">
                  <c:v>7.6420522656436211E-4</c:v>
                </c:pt>
                <c:pt idx="1311">
                  <c:v>1.0489091345001049E-4</c:v>
                </c:pt>
                <c:pt idx="1312">
                  <c:v>2.9968832414288711E-4</c:v>
                </c:pt>
                <c:pt idx="1313">
                  <c:v>-1.9979221609525808E-5</c:v>
                </c:pt>
                <c:pt idx="1314">
                  <c:v>3.2965715655717582E-4</c:v>
                </c:pt>
                <c:pt idx="1315">
                  <c:v>6.7429872932149603E-4</c:v>
                </c:pt>
                <c:pt idx="1316">
                  <c:v>6.9927275633340326E-4</c:v>
                </c:pt>
                <c:pt idx="1317">
                  <c:v>5.6940781587148557E-4</c:v>
                </c:pt>
                <c:pt idx="1318">
                  <c:v>3.6462079437384602E-4</c:v>
                </c:pt>
                <c:pt idx="1319">
                  <c:v>4.5452729161671215E-4</c:v>
                </c:pt>
                <c:pt idx="1320">
                  <c:v>6.8428834012625888E-4</c:v>
                </c:pt>
                <c:pt idx="1321">
                  <c:v>8.6909614001437268E-4</c:v>
                </c:pt>
                <c:pt idx="1322">
                  <c:v>9.4401822105009449E-4</c:v>
                </c:pt>
                <c:pt idx="1323">
                  <c:v>1.1637896587548783E-3</c:v>
                </c:pt>
                <c:pt idx="1324">
                  <c:v>1.2986494046191775E-4</c:v>
                </c:pt>
                <c:pt idx="1325">
                  <c:v>2.3975065931430969E-4</c:v>
                </c:pt>
                <c:pt idx="1326">
                  <c:v>1.2986494046191775E-4</c:v>
                </c:pt>
                <c:pt idx="1327">
                  <c:v>5.4443378885957823E-4</c:v>
                </c:pt>
                <c:pt idx="1328">
                  <c:v>1.1188364101334452E-3</c:v>
                </c:pt>
                <c:pt idx="1329">
                  <c:v>5.8439223207862984E-4</c:v>
                </c:pt>
                <c:pt idx="1330">
                  <c:v>4.4953248621433067E-5</c:v>
                </c:pt>
                <c:pt idx="1331">
                  <c:v>6.1436106449291861E-4</c:v>
                </c:pt>
                <c:pt idx="1332">
                  <c:v>5.6441301046910404E-4</c:v>
                </c:pt>
                <c:pt idx="1333">
                  <c:v>4.6451690242147505E-4</c:v>
                </c:pt>
                <c:pt idx="1334">
                  <c:v>4.1456884839766053E-4</c:v>
                </c:pt>
                <c:pt idx="1335">
                  <c:v>5.0447534564052661E-4</c:v>
                </c:pt>
                <c:pt idx="1336">
                  <c:v>9.9896108047629038E-6</c:v>
                </c:pt>
                <c:pt idx="1337">
                  <c:v>1.348597458642992E-4</c:v>
                </c:pt>
                <c:pt idx="1338">
                  <c:v>6.7929353472387746E-4</c:v>
                </c:pt>
                <c:pt idx="1339">
                  <c:v>7.8418444817388792E-4</c:v>
                </c:pt>
                <c:pt idx="1340">
                  <c:v>4.8949092943338234E-4</c:v>
                </c:pt>
                <c:pt idx="1341">
                  <c:v>6.6430911851673307E-4</c:v>
                </c:pt>
                <c:pt idx="1342">
                  <c:v>2.7471429713097988E-4</c:v>
                </c:pt>
                <c:pt idx="1343">
                  <c:v>1.5983377287620646E-4</c:v>
                </c:pt>
                <c:pt idx="1344">
                  <c:v>5.7440262127386699E-4</c:v>
                </c:pt>
                <c:pt idx="1345">
                  <c:v>6.4432989690720727E-4</c:v>
                </c:pt>
                <c:pt idx="1346">
                  <c:v>4.8949092943338234E-4</c:v>
                </c:pt>
                <c:pt idx="1347">
                  <c:v>2.0978182690002098E-4</c:v>
                </c:pt>
                <c:pt idx="1348">
                  <c:v>5.1446495644528957E-4</c:v>
                </c:pt>
                <c:pt idx="1349">
                  <c:v>6.7929353472387746E-4</c:v>
                </c:pt>
                <c:pt idx="1350">
                  <c:v>5.0947015104290815E-4</c:v>
                </c:pt>
                <c:pt idx="1351">
                  <c:v>3.4464157276432021E-4</c:v>
                </c:pt>
                <c:pt idx="1352">
                  <c:v>7.8418444817388792E-4</c:v>
                </c:pt>
                <c:pt idx="1353">
                  <c:v>7.0926236713816622E-4</c:v>
                </c:pt>
                <c:pt idx="1354">
                  <c:v>1.7481818908335082E-4</c:v>
                </c:pt>
                <c:pt idx="1355">
                  <c:v>6.5431950771197022E-4</c:v>
                </c:pt>
                <c:pt idx="1356">
                  <c:v>1.9479741069287662E-4</c:v>
                </c:pt>
                <c:pt idx="1357">
                  <c:v>9.0405977783104287E-4</c:v>
                </c:pt>
                <c:pt idx="1358">
                  <c:v>7.8418444817388792E-4</c:v>
                </c:pt>
                <c:pt idx="1359">
                  <c:v>1.1987532965715485E-4</c:v>
                </c:pt>
                <c:pt idx="1360">
                  <c:v>4.7950131862861938E-4</c:v>
                </c:pt>
                <c:pt idx="1361">
                  <c:v>7.991688643810323E-5</c:v>
                </c:pt>
                <c:pt idx="1362">
                  <c:v>4.0457923759289763E-4</c:v>
                </c:pt>
                <c:pt idx="1363">
                  <c:v>4.4953248621433067E-4</c:v>
                </c:pt>
                <c:pt idx="1364">
                  <c:v>4.9948054023814519E-4</c:v>
                </c:pt>
                <c:pt idx="1365">
                  <c:v>1.8480779988811372E-4</c:v>
                </c:pt>
                <c:pt idx="1366">
                  <c:v>3.3964676736193873E-4</c:v>
                </c:pt>
                <c:pt idx="1367">
                  <c:v>6.7429872932149603E-4</c:v>
                </c:pt>
                <c:pt idx="1368">
                  <c:v>-1.3985455126668065E-4</c:v>
                </c:pt>
                <c:pt idx="1369">
                  <c:v>1.6982338368096936E-4</c:v>
                </c:pt>
                <c:pt idx="1370">
                  <c:v>-1.6982338368096936E-4</c:v>
                </c:pt>
                <c:pt idx="1371">
                  <c:v>2.697194917285984E-4</c:v>
                </c:pt>
                <c:pt idx="1372">
                  <c:v>4.5452729161671215E-4</c:v>
                </c:pt>
                <c:pt idx="1373">
                  <c:v>6.8428834012625888E-4</c:v>
                </c:pt>
                <c:pt idx="1374">
                  <c:v>1.0988571885239194E-4</c:v>
                </c:pt>
                <c:pt idx="1375">
                  <c:v>2.3975065931430969E-4</c:v>
                </c:pt>
                <c:pt idx="1376">
                  <c:v>3.3964676736193873E-4</c:v>
                </c:pt>
                <c:pt idx="1377">
                  <c:v>4.4953248621433067E-5</c:v>
                </c:pt>
                <c:pt idx="1378">
                  <c:v>9.4901302645247591E-4</c:v>
                </c:pt>
                <c:pt idx="1379">
                  <c:v>4.3954287540956777E-4</c:v>
                </c:pt>
                <c:pt idx="1380">
                  <c:v>1.7981299448573227E-4</c:v>
                </c:pt>
                <c:pt idx="1381">
                  <c:v>1.4984416207144356E-4</c:v>
                </c:pt>
                <c:pt idx="1382">
                  <c:v>2.4974027011907259E-5</c:v>
                </c:pt>
                <c:pt idx="1383">
                  <c:v>3.4963637816670163E-4</c:v>
                </c:pt>
                <c:pt idx="1384">
                  <c:v>3.9458962678813473E-4</c:v>
                </c:pt>
                <c:pt idx="1385">
                  <c:v>-7.4922081035721778E-5</c:v>
                </c:pt>
                <c:pt idx="1386">
                  <c:v>2.9469351874050569E-4</c:v>
                </c:pt>
                <c:pt idx="1387">
                  <c:v>4.1956365380004196E-4</c:v>
                </c:pt>
                <c:pt idx="1388">
                  <c:v>2.5473507552145407E-4</c:v>
                </c:pt>
                <c:pt idx="1389">
                  <c:v>3.9958443219051615E-4</c:v>
                </c:pt>
                <c:pt idx="1390">
                  <c:v>3.5463118356908311E-4</c:v>
                </c:pt>
                <c:pt idx="1391">
                  <c:v>2.8969871333812421E-4</c:v>
                </c:pt>
                <c:pt idx="1392">
                  <c:v>3.6462079437384602E-4</c:v>
                </c:pt>
                <c:pt idx="1393">
                  <c:v>-6.3434028610244442E-4</c:v>
                </c:pt>
                <c:pt idx="1394">
                  <c:v>3.9458962678813473E-4</c:v>
                </c:pt>
                <c:pt idx="1395">
                  <c:v>1.3985455126668065E-4</c:v>
                </c:pt>
                <c:pt idx="1396">
                  <c:v>2.1477663230240243E-4</c:v>
                </c:pt>
                <c:pt idx="1397">
                  <c:v>2.4474546471669117E-4</c:v>
                </c:pt>
                <c:pt idx="1398">
                  <c:v>4.2955326460480486E-4</c:v>
                </c:pt>
                <c:pt idx="1399">
                  <c:v>3.8460001598337182E-4</c:v>
                </c:pt>
                <c:pt idx="1400">
                  <c:v>-7.4922081035721778E-5</c:v>
                </c:pt>
                <c:pt idx="1401">
                  <c:v>4.0957404299527906E-4</c:v>
                </c:pt>
                <c:pt idx="1402">
                  <c:v>1.0489091345001049E-4</c:v>
                </c:pt>
                <c:pt idx="1403">
                  <c:v>-2.5473507552145407E-4</c:v>
                </c:pt>
                <c:pt idx="1404">
                  <c:v>3.4963637816670163E-5</c:v>
                </c:pt>
                <c:pt idx="1405">
                  <c:v>-1.9479741069287662E-4</c:v>
                </c:pt>
                <c:pt idx="1406">
                  <c:v>-6.9927275633340326E-5</c:v>
                </c:pt>
                <c:pt idx="1407">
                  <c:v>7.242467833453105E-4</c:v>
                </c:pt>
                <c:pt idx="1408">
                  <c:v>2.0478702149763953E-4</c:v>
                </c:pt>
                <c:pt idx="1409">
                  <c:v>-9.9896108047629038E-5</c:v>
                </c:pt>
                <c:pt idx="1410">
                  <c:v>2.2476624310716534E-4</c:v>
                </c:pt>
                <c:pt idx="1411">
                  <c:v>1.448493566690621E-4</c:v>
                </c:pt>
                <c:pt idx="1412">
                  <c:v>4.6451690242147505E-4</c:v>
                </c:pt>
                <c:pt idx="1413">
                  <c:v>2.9469351874050569E-4</c:v>
                </c:pt>
                <c:pt idx="1414">
                  <c:v>2.1977143770478388E-4</c:v>
                </c:pt>
                <c:pt idx="1415">
                  <c:v>3.7960521058099034E-4</c:v>
                </c:pt>
                <c:pt idx="1416">
                  <c:v>2.0478702149763953E-4</c:v>
                </c:pt>
                <c:pt idx="1417">
                  <c:v>1.4984416207144356E-4</c:v>
                </c:pt>
                <c:pt idx="1418">
                  <c:v>3.7960521058099034E-4</c:v>
                </c:pt>
                <c:pt idx="1419">
                  <c:v>1.0489091345001049E-4</c:v>
                </c:pt>
                <c:pt idx="1420">
                  <c:v>2.9968832414288711E-5</c:v>
                </c:pt>
                <c:pt idx="1421">
                  <c:v>6.0936625909053718E-4</c:v>
                </c:pt>
                <c:pt idx="1422">
                  <c:v>-4.9948054023814519E-5</c:v>
                </c:pt>
                <c:pt idx="1423">
                  <c:v>2.3475585391192824E-4</c:v>
                </c:pt>
                <c:pt idx="1424">
                  <c:v>4.3454807000718634E-4</c:v>
                </c:pt>
                <c:pt idx="1425">
                  <c:v>2.0478702149763953E-4</c:v>
                </c:pt>
                <c:pt idx="1426">
                  <c:v>-3.2965715655717582E-4</c:v>
                </c:pt>
                <c:pt idx="1427">
                  <c:v>2.697194917285984E-4</c:v>
                </c:pt>
                <c:pt idx="1428">
                  <c:v>4.5452729161671215E-4</c:v>
                </c:pt>
                <c:pt idx="1429">
                  <c:v>2.8470390793574278E-4</c:v>
                </c:pt>
                <c:pt idx="1430">
                  <c:v>-2.2476624310716534E-4</c:v>
                </c:pt>
                <c:pt idx="1431">
                  <c:v>2.3975065931430969E-4</c:v>
                </c:pt>
                <c:pt idx="1432">
                  <c:v>1.348597458642992E-4</c:v>
                </c:pt>
                <c:pt idx="1433">
                  <c:v>3.1966754575241292E-4</c:v>
                </c:pt>
                <c:pt idx="1434">
                  <c:v>3.7461040517860892E-4</c:v>
                </c:pt>
                <c:pt idx="1435">
                  <c:v>5.5442339966434119E-4</c:v>
                </c:pt>
                <c:pt idx="1436">
                  <c:v>9.9896108047629038E-5</c:v>
                </c:pt>
                <c:pt idx="1437">
                  <c:v>-2.4974027011907259E-5</c:v>
                </c:pt>
                <c:pt idx="1438">
                  <c:v>6.9927275633340326E-4</c:v>
                </c:pt>
                <c:pt idx="1439">
                  <c:v>-1.4984416207144356E-5</c:v>
                </c:pt>
                <c:pt idx="1440">
                  <c:v>3.146727403500315E-4</c:v>
                </c:pt>
                <c:pt idx="1441">
                  <c:v>5.4942859426195971E-5</c:v>
                </c:pt>
                <c:pt idx="1442">
                  <c:v>7.991688643810323E-5</c:v>
                </c:pt>
                <c:pt idx="1443">
                  <c:v>2.1977143770478388E-4</c:v>
                </c:pt>
                <c:pt idx="1444">
                  <c:v>6.4932470230958875E-5</c:v>
                </c:pt>
                <c:pt idx="1445">
                  <c:v>2.5473507552145407E-4</c:v>
                </c:pt>
                <c:pt idx="1446">
                  <c:v>2.5473507552145407E-4</c:v>
                </c:pt>
                <c:pt idx="1447">
                  <c:v>7.5921042116198069E-4</c:v>
                </c:pt>
                <c:pt idx="1448">
                  <c:v>1.6982338368096936E-4</c:v>
                </c:pt>
                <c:pt idx="1449">
                  <c:v>4.5452729161671215E-4</c:v>
                </c:pt>
                <c:pt idx="1450">
                  <c:v>-5.7440262127386699E-4</c:v>
                </c:pt>
                <c:pt idx="1451">
                  <c:v>2.3975065931430969E-4</c:v>
                </c:pt>
                <c:pt idx="1452">
                  <c:v>1.5483896747382501E-4</c:v>
                </c:pt>
                <c:pt idx="1453">
                  <c:v>1.4984416207144356E-5</c:v>
                </c:pt>
                <c:pt idx="1454">
                  <c:v>3.3964676736193873E-4</c:v>
                </c:pt>
                <c:pt idx="1455">
                  <c:v>-9.9896108047629038E-5</c:v>
                </c:pt>
                <c:pt idx="1456">
                  <c:v>1.5983377287620646E-4</c:v>
                </c:pt>
                <c:pt idx="1457">
                  <c:v>-4.9948054023814519E-5</c:v>
                </c:pt>
                <c:pt idx="1458">
                  <c:v>2.6472468632621698E-4</c:v>
                </c:pt>
                <c:pt idx="1459">
                  <c:v>-5.4942859426195971E-5</c:v>
                </c:pt>
                <c:pt idx="1460">
                  <c:v>1.6982338368096936E-4</c:v>
                </c:pt>
                <c:pt idx="1461">
                  <c:v>-6.7929353472387746E-4</c:v>
                </c:pt>
                <c:pt idx="1462">
                  <c:v>-1.2986494046191775E-4</c:v>
                </c:pt>
                <c:pt idx="1463">
                  <c:v>4.6451690242147505E-4</c:v>
                </c:pt>
                <c:pt idx="1464">
                  <c:v>-1.2986494046191775E-4</c:v>
                </c:pt>
                <c:pt idx="1465">
                  <c:v>1.348597458642992E-4</c:v>
                </c:pt>
                <c:pt idx="1466">
                  <c:v>-3.4963637816670163E-5</c:v>
                </c:pt>
                <c:pt idx="1467">
                  <c:v>1.348597458642992E-4</c:v>
                </c:pt>
                <c:pt idx="1468">
                  <c:v>-2.7970910253336131E-4</c:v>
                </c:pt>
                <c:pt idx="1469">
                  <c:v>-3.4963637816670163E-5</c:v>
                </c:pt>
                <c:pt idx="1470">
                  <c:v>-9.9896108047629038E-5</c:v>
                </c:pt>
                <c:pt idx="1471">
                  <c:v>3.146727403500315E-4</c:v>
                </c:pt>
                <c:pt idx="1472">
                  <c:v>-8.4911691840484682E-5</c:v>
                </c:pt>
                <c:pt idx="1473">
                  <c:v>2.2476624310716534E-4</c:v>
                </c:pt>
                <c:pt idx="1474">
                  <c:v>2.5473507552145407E-4</c:v>
                </c:pt>
                <c:pt idx="1475">
                  <c:v>-7.4922081035721778E-5</c:v>
                </c:pt>
                <c:pt idx="1476">
                  <c:v>2.7970910253336131E-4</c:v>
                </c:pt>
                <c:pt idx="1477">
                  <c:v>3.4963637816670163E-5</c:v>
                </c:pt>
                <c:pt idx="1478">
                  <c:v>0</c:v>
                </c:pt>
                <c:pt idx="1479">
                  <c:v>5.4942859426195971E-5</c:v>
                </c:pt>
                <c:pt idx="1480">
                  <c:v>-3.146727403500315E-4</c:v>
                </c:pt>
                <c:pt idx="1481">
                  <c:v>6.9927275633340326E-5</c:v>
                </c:pt>
                <c:pt idx="1482">
                  <c:v>-2.2476624310716534E-4</c:v>
                </c:pt>
                <c:pt idx="1483">
                  <c:v>3.6961559977622744E-4</c:v>
                </c:pt>
                <c:pt idx="1484">
                  <c:v>9.9896108047629038E-5</c:v>
                </c:pt>
                <c:pt idx="1485">
                  <c:v>3.5463118356908311E-4</c:v>
                </c:pt>
                <c:pt idx="1486">
                  <c:v>3.7960521058099034E-4</c:v>
                </c:pt>
                <c:pt idx="1487">
                  <c:v>-2.6472468632621698E-4</c:v>
                </c:pt>
                <c:pt idx="1488">
                  <c:v>2.4974027011907259E-4</c:v>
                </c:pt>
                <c:pt idx="1489">
                  <c:v>2.1477663230240243E-4</c:v>
                </c:pt>
                <c:pt idx="1490">
                  <c:v>1.8480779988811372E-4</c:v>
                </c:pt>
                <c:pt idx="1491">
                  <c:v>1.9979221609525808E-4</c:v>
                </c:pt>
                <c:pt idx="1492">
                  <c:v>4.6951170782385648E-4</c:v>
                </c:pt>
                <c:pt idx="1493">
                  <c:v>5.6441301046910404E-4</c:v>
                </c:pt>
                <c:pt idx="1494">
                  <c:v>4.2455845920242344E-4</c:v>
                </c:pt>
                <c:pt idx="1495">
                  <c:v>-9.4901302645247586E-5</c:v>
                </c:pt>
                <c:pt idx="1496">
                  <c:v>3.4963637816670163E-5</c:v>
                </c:pt>
                <c:pt idx="1497">
                  <c:v>-2.2476624310716534E-4</c:v>
                </c:pt>
                <c:pt idx="1498">
                  <c:v>-2.0478702149763953E-4</c:v>
                </c:pt>
                <c:pt idx="1499">
                  <c:v>5.4443378885957823E-4</c:v>
                </c:pt>
                <c:pt idx="1500">
                  <c:v>3.146727403500315E-4</c:v>
                </c:pt>
                <c:pt idx="1501">
                  <c:v>4.9948054023814519E-6</c:v>
                </c:pt>
                <c:pt idx="1502">
                  <c:v>9.4901302645247586E-5</c:v>
                </c:pt>
                <c:pt idx="1503">
                  <c:v>3.7461040517860892E-4</c:v>
                </c:pt>
                <c:pt idx="1504">
                  <c:v>-1.348597458642992E-4</c:v>
                </c:pt>
                <c:pt idx="1505">
                  <c:v>3.0468312954526859E-4</c:v>
                </c:pt>
                <c:pt idx="1506">
                  <c:v>-1.6982338368096936E-4</c:v>
                </c:pt>
                <c:pt idx="1507">
                  <c:v>4.4953248621433067E-5</c:v>
                </c:pt>
                <c:pt idx="1508">
                  <c:v>8.4911691840484682E-5</c:v>
                </c:pt>
                <c:pt idx="1509">
                  <c:v>2.9968832414288711E-5</c:v>
                </c:pt>
                <c:pt idx="1510">
                  <c:v>1.248701350595363E-4</c:v>
                </c:pt>
                <c:pt idx="1511">
                  <c:v>2.597298809238355E-4</c:v>
                </c:pt>
                <c:pt idx="1512">
                  <c:v>3.9958443219051615E-5</c:v>
                </c:pt>
                <c:pt idx="1513">
                  <c:v>-2.6472468632621698E-4</c:v>
                </c:pt>
                <c:pt idx="1514">
                  <c:v>8.4911691840484682E-5</c:v>
                </c:pt>
                <c:pt idx="1515">
                  <c:v>2.4974027011907259E-5</c:v>
                </c:pt>
                <c:pt idx="1516">
                  <c:v>4.6951170782385648E-4</c:v>
                </c:pt>
                <c:pt idx="1517">
                  <c:v>-4.9448573483576376E-4</c:v>
                </c:pt>
                <c:pt idx="1518">
                  <c:v>3.146727403500315E-4</c:v>
                </c:pt>
                <c:pt idx="1519">
                  <c:v>1.0489091345001049E-4</c:v>
                </c:pt>
                <c:pt idx="1520">
                  <c:v>-1.1987532965715485E-4</c:v>
                </c:pt>
                <c:pt idx="1521">
                  <c:v>-7.4922081035721778E-5</c:v>
                </c:pt>
                <c:pt idx="1522">
                  <c:v>2.8470390793574278E-4</c:v>
                </c:pt>
                <c:pt idx="1523">
                  <c:v>4.9948054023814519E-6</c:v>
                </c:pt>
                <c:pt idx="1524">
                  <c:v>-5.9937664828577423E-5</c:v>
                </c:pt>
                <c:pt idx="1525">
                  <c:v>-1.5483896747382501E-4</c:v>
                </c:pt>
                <c:pt idx="1526">
                  <c:v>-2.0978182690002098E-4</c:v>
                </c:pt>
                <c:pt idx="1527">
                  <c:v>9.4901302645247586E-5</c:v>
                </c:pt>
                <c:pt idx="1528">
                  <c:v>-2.8969871333812421E-4</c:v>
                </c:pt>
                <c:pt idx="1529">
                  <c:v>6.4932470230958875E-5</c:v>
                </c:pt>
                <c:pt idx="1530">
                  <c:v>-2.3475585391192824E-4</c:v>
                </c:pt>
                <c:pt idx="1531">
                  <c:v>-6.6930392391911461E-4</c:v>
                </c:pt>
                <c:pt idx="1532">
                  <c:v>-4.7450651322623796E-4</c:v>
                </c:pt>
                <c:pt idx="1533">
                  <c:v>6.9927275633340326E-5</c:v>
                </c:pt>
                <c:pt idx="1534">
                  <c:v>9.9896108047629038E-5</c:v>
                </c:pt>
                <c:pt idx="1535">
                  <c:v>3.0967793494765002E-4</c:v>
                </c:pt>
                <c:pt idx="1536">
                  <c:v>1.7981299448573227E-4</c:v>
                </c:pt>
                <c:pt idx="1537">
                  <c:v>-6.9927275633340326E-5</c:v>
                </c:pt>
                <c:pt idx="1538">
                  <c:v>-3.5463118356908311E-4</c:v>
                </c:pt>
                <c:pt idx="1539">
                  <c:v>-1.4984416207144356E-4</c:v>
                </c:pt>
                <c:pt idx="1540">
                  <c:v>2.0978182690002098E-4</c:v>
                </c:pt>
                <c:pt idx="1541">
                  <c:v>-1.9479741069287662E-4</c:v>
                </c:pt>
                <c:pt idx="1542">
                  <c:v>2.4974027011907259E-5</c:v>
                </c:pt>
                <c:pt idx="1543">
                  <c:v>-2.4974027011907259E-5</c:v>
                </c:pt>
                <c:pt idx="1544">
                  <c:v>3.9958443219051615E-5</c:v>
                </c:pt>
                <c:pt idx="1545">
                  <c:v>1.448493566690621E-4</c:v>
                </c:pt>
                <c:pt idx="1546">
                  <c:v>1.7481818908335082E-4</c:v>
                </c:pt>
                <c:pt idx="1547">
                  <c:v>-2.5473507552145407E-4</c:v>
                </c:pt>
                <c:pt idx="1548">
                  <c:v>-4.2955326460480486E-4</c:v>
                </c:pt>
                <c:pt idx="1549">
                  <c:v>4.9948054023814519E-4</c:v>
                </c:pt>
                <c:pt idx="1550">
                  <c:v>9.4901302645247586E-5</c:v>
                </c:pt>
                <c:pt idx="1551">
                  <c:v>-5.4942859426195971E-5</c:v>
                </c:pt>
                <c:pt idx="1552">
                  <c:v>-1.0489091345001049E-4</c:v>
                </c:pt>
                <c:pt idx="1553">
                  <c:v>1.1987532965715485E-4</c:v>
                </c:pt>
                <c:pt idx="1554">
                  <c:v>4.6451690242147505E-4</c:v>
                </c:pt>
                <c:pt idx="1555">
                  <c:v>2.2476624310716534E-4</c:v>
                </c:pt>
                <c:pt idx="1556">
                  <c:v>-1.6982338368096936E-4</c:v>
                </c:pt>
                <c:pt idx="1557">
                  <c:v>3.8959482138575325E-4</c:v>
                </c:pt>
                <c:pt idx="1558">
                  <c:v>-2.4974027011907259E-5</c:v>
                </c:pt>
                <c:pt idx="1559">
                  <c:v>9.4901302645247586E-5</c:v>
                </c:pt>
                <c:pt idx="1560">
                  <c:v>1.2986494046191775E-4</c:v>
                </c:pt>
                <c:pt idx="1561">
                  <c:v>-2.3975065931430969E-4</c:v>
                </c:pt>
                <c:pt idx="1562">
                  <c:v>-2.3475585391192824E-4</c:v>
                </c:pt>
                <c:pt idx="1563">
                  <c:v>-5.6940781587148557E-4</c:v>
                </c:pt>
                <c:pt idx="1564">
                  <c:v>8.9906497242866134E-5</c:v>
                </c:pt>
                <c:pt idx="1565">
                  <c:v>-1.448493566690621E-4</c:v>
                </c:pt>
                <c:pt idx="1566">
                  <c:v>-3.6462079437384602E-4</c:v>
                </c:pt>
                <c:pt idx="1567">
                  <c:v>1.4984416207144356E-5</c:v>
                </c:pt>
                <c:pt idx="1568">
                  <c:v>1.9979221609525808E-5</c:v>
                </c:pt>
                <c:pt idx="1569">
                  <c:v>5.5442339966434119E-4</c:v>
                </c:pt>
                <c:pt idx="1570">
                  <c:v>-2.9968832414288711E-4</c:v>
                </c:pt>
                <c:pt idx="1571">
                  <c:v>-1.8980260529049517E-4</c:v>
                </c:pt>
                <c:pt idx="1572">
                  <c:v>-2.3975065931430969E-4</c:v>
                </c:pt>
                <c:pt idx="1573">
                  <c:v>-1.6482857827858791E-4</c:v>
                </c:pt>
                <c:pt idx="1574">
                  <c:v>1.8480779988811372E-4</c:v>
                </c:pt>
                <c:pt idx="1575">
                  <c:v>-3.6961559977622744E-4</c:v>
                </c:pt>
                <c:pt idx="1576">
                  <c:v>1.6982338368096936E-4</c:v>
                </c:pt>
                <c:pt idx="1577">
                  <c:v>-7.991688643810323E-5</c:v>
                </c:pt>
                <c:pt idx="1578">
                  <c:v>7.4922081035721778E-5</c:v>
                </c:pt>
                <c:pt idx="1579">
                  <c:v>-4.9448573483576376E-4</c:v>
                </c:pt>
                <c:pt idx="1580">
                  <c:v>2.4474546471669117E-4</c:v>
                </c:pt>
                <c:pt idx="1581">
                  <c:v>2.9968832414288711E-4</c:v>
                </c:pt>
                <c:pt idx="1582">
                  <c:v>2.2476624310716534E-4</c:v>
                </c:pt>
                <c:pt idx="1583">
                  <c:v>9.9896108047629038E-5</c:v>
                </c:pt>
                <c:pt idx="1584">
                  <c:v>1.4984416207144356E-5</c:v>
                </c:pt>
                <c:pt idx="1585">
                  <c:v>-3.9958443219051615E-5</c:v>
                </c:pt>
                <c:pt idx="1586">
                  <c:v>1.248701350595363E-4</c:v>
                </c:pt>
                <c:pt idx="1587">
                  <c:v>-3.7960521058099034E-4</c:v>
                </c:pt>
                <c:pt idx="1588">
                  <c:v>-2.0978182690002098E-4</c:v>
                </c:pt>
                <c:pt idx="1589">
                  <c:v>-3.6462079437384602E-4</c:v>
                </c:pt>
                <c:pt idx="1590">
                  <c:v>-4.9948054023814519E-6</c:v>
                </c:pt>
                <c:pt idx="1591">
                  <c:v>2.2476624310716534E-4</c:v>
                </c:pt>
                <c:pt idx="1592">
                  <c:v>2.3475585391192824E-4</c:v>
                </c:pt>
                <c:pt idx="1593">
                  <c:v>-1.2986494046191775E-4</c:v>
                </c:pt>
                <c:pt idx="1594">
                  <c:v>-1.5983377287620646E-4</c:v>
                </c:pt>
                <c:pt idx="1595">
                  <c:v>4.2455845920242344E-4</c:v>
                </c:pt>
                <c:pt idx="1596">
                  <c:v>1.9979221609525808E-4</c:v>
                </c:pt>
                <c:pt idx="1597">
                  <c:v>0</c:v>
                </c:pt>
                <c:pt idx="1598">
                  <c:v>-4.1456884839766053E-4</c:v>
                </c:pt>
                <c:pt idx="1599">
                  <c:v>-1.6482857827858791E-4</c:v>
                </c:pt>
                <c:pt idx="1600">
                  <c:v>-1.348597458642992E-4</c:v>
                </c:pt>
                <c:pt idx="1601">
                  <c:v>-1.0489091345001049E-4</c:v>
                </c:pt>
                <c:pt idx="1602">
                  <c:v>-4.4953248621433067E-5</c:v>
                </c:pt>
                <c:pt idx="1603">
                  <c:v>-3.9458962678813473E-4</c:v>
                </c:pt>
                <c:pt idx="1604">
                  <c:v>5.4942859426195971E-5</c:v>
                </c:pt>
                <c:pt idx="1605">
                  <c:v>-6.4932470230958875E-5</c:v>
                </c:pt>
                <c:pt idx="1606">
                  <c:v>1.9979221609525808E-4</c:v>
                </c:pt>
                <c:pt idx="1607">
                  <c:v>-1.9479741069287662E-4</c:v>
                </c:pt>
                <c:pt idx="1608">
                  <c:v>-2.9968832414288711E-4</c:v>
                </c:pt>
                <c:pt idx="1609">
                  <c:v>-7.991688643810323E-5</c:v>
                </c:pt>
                <c:pt idx="1610">
                  <c:v>-1.3985455126668065E-4</c:v>
                </c:pt>
                <c:pt idx="1611">
                  <c:v>-3.4963637816670163E-5</c:v>
                </c:pt>
                <c:pt idx="1612">
                  <c:v>-6.7929353472387746E-4</c:v>
                </c:pt>
                <c:pt idx="1613">
                  <c:v>-3.6961559977622744E-4</c:v>
                </c:pt>
                <c:pt idx="1614">
                  <c:v>-3.9958443219051615E-5</c:v>
                </c:pt>
                <c:pt idx="1615">
                  <c:v>2.0478702149763953E-4</c:v>
                </c:pt>
                <c:pt idx="1616">
                  <c:v>1.4984416207144356E-5</c:v>
                </c:pt>
                <c:pt idx="1617">
                  <c:v>-1.448493566690621E-4</c:v>
                </c:pt>
                <c:pt idx="1618">
                  <c:v>-3.0468312954526859E-4</c:v>
                </c:pt>
                <c:pt idx="1619">
                  <c:v>-1.0988571885239194E-4</c:v>
                </c:pt>
                <c:pt idx="1620">
                  <c:v>3.4963637816670163E-5</c:v>
                </c:pt>
                <c:pt idx="1621">
                  <c:v>-5.3444417805481538E-4</c:v>
                </c:pt>
                <c:pt idx="1622">
                  <c:v>5.4942859426195971E-5</c:v>
                </c:pt>
                <c:pt idx="1623">
                  <c:v>-6.2934548070006299E-4</c:v>
                </c:pt>
                <c:pt idx="1624">
                  <c:v>4.4953248621433067E-5</c:v>
                </c:pt>
                <c:pt idx="1625">
                  <c:v>-5.3444417805481538E-4</c:v>
                </c:pt>
                <c:pt idx="1626">
                  <c:v>1.1987532965715485E-4</c:v>
                </c:pt>
                <c:pt idx="1627">
                  <c:v>1.6982338368096936E-4</c:v>
                </c:pt>
                <c:pt idx="1628">
                  <c:v>-2.0978182690002098E-4</c:v>
                </c:pt>
                <c:pt idx="1629">
                  <c:v>-1.8980260529049517E-4</c:v>
                </c:pt>
                <c:pt idx="1630">
                  <c:v>-1.5983377287620646E-4</c:v>
                </c:pt>
                <c:pt idx="1631">
                  <c:v>-2.2476624310716534E-4</c:v>
                </c:pt>
                <c:pt idx="1632">
                  <c:v>-1.4984416207144356E-4</c:v>
                </c:pt>
                <c:pt idx="1633">
                  <c:v>-1.4984416207144356E-5</c:v>
                </c:pt>
                <c:pt idx="1634">
                  <c:v>-9.4901302645247586E-5</c:v>
                </c:pt>
                <c:pt idx="1635">
                  <c:v>-1.6482857827858791E-4</c:v>
                </c:pt>
                <c:pt idx="1636">
                  <c:v>7.4922081035721778E-5</c:v>
                </c:pt>
                <c:pt idx="1637">
                  <c:v>-3.246623511547944E-4</c:v>
                </c:pt>
                <c:pt idx="1638">
                  <c:v>-9.9896108047629038E-6</c:v>
                </c:pt>
                <c:pt idx="1639">
                  <c:v>4.4953248621433067E-5</c:v>
                </c:pt>
                <c:pt idx="1640">
                  <c:v>-2.2976104850954679E-4</c:v>
                </c:pt>
                <c:pt idx="1641">
                  <c:v>1.1987532965715485E-4</c:v>
                </c:pt>
                <c:pt idx="1642">
                  <c:v>-1.9979221609525808E-4</c:v>
                </c:pt>
                <c:pt idx="1643">
                  <c:v>-3.1966754575241292E-4</c:v>
                </c:pt>
                <c:pt idx="1644">
                  <c:v>-3.9958443219051615E-5</c:v>
                </c:pt>
                <c:pt idx="1645">
                  <c:v>1.3985455126668065E-4</c:v>
                </c:pt>
                <c:pt idx="1646">
                  <c:v>1.9679533285382922E-3</c:v>
                </c:pt>
                <c:pt idx="1647">
                  <c:v>4.7950131862861938E-4</c:v>
                </c:pt>
                <c:pt idx="1648">
                  <c:v>0</c:v>
                </c:pt>
                <c:pt idx="1649">
                  <c:v>-1.3985455126668065E-4</c:v>
                </c:pt>
                <c:pt idx="1650">
                  <c:v>-1.0988571885239194E-4</c:v>
                </c:pt>
                <c:pt idx="1651">
                  <c:v>-1.0988571885239194E-4</c:v>
                </c:pt>
                <c:pt idx="1652">
                  <c:v>-3.3964676736193873E-4</c:v>
                </c:pt>
                <c:pt idx="1653">
                  <c:v>-3.0468312954526859E-4</c:v>
                </c:pt>
                <c:pt idx="1654">
                  <c:v>4.9948054023814519E-5</c:v>
                </c:pt>
                <c:pt idx="1655">
                  <c:v>2.1977143770478388E-4</c:v>
                </c:pt>
                <c:pt idx="1656">
                  <c:v>-5.5941820506672261E-4</c:v>
                </c:pt>
                <c:pt idx="1657">
                  <c:v>4.7950131862861938E-4</c:v>
                </c:pt>
                <c:pt idx="1658">
                  <c:v>-6.1935586989530003E-4</c:v>
                </c:pt>
                <c:pt idx="1659">
                  <c:v>2.3975065931430969E-4</c:v>
                </c:pt>
                <c:pt idx="1660">
                  <c:v>-6.5931431311435165E-4</c:v>
                </c:pt>
                <c:pt idx="1661">
                  <c:v>-2.1977143770478388E-4</c:v>
                </c:pt>
                <c:pt idx="1662">
                  <c:v>-3.6462079437384602E-4</c:v>
                </c:pt>
                <c:pt idx="1663">
                  <c:v>-6.4932470230958875E-5</c:v>
                </c:pt>
                <c:pt idx="1664">
                  <c:v>7.991688643810323E-5</c:v>
                </c:pt>
                <c:pt idx="1665">
                  <c:v>-3.4963637816670163E-4</c:v>
                </c:pt>
                <c:pt idx="1666">
                  <c:v>1.9979221609525808E-4</c:v>
                </c:pt>
                <c:pt idx="1667">
                  <c:v>-3.6462079437384602E-4</c:v>
                </c:pt>
                <c:pt idx="1668">
                  <c:v>1.6982338368096936E-4</c:v>
                </c:pt>
                <c:pt idx="1669">
                  <c:v>4.9948054023814519E-6</c:v>
                </c:pt>
                <c:pt idx="1670">
                  <c:v>1.8480779988811372E-4</c:v>
                </c:pt>
                <c:pt idx="1671">
                  <c:v>-1.4984416207144356E-4</c:v>
                </c:pt>
                <c:pt idx="1672">
                  <c:v>-2.597298809238355E-4</c:v>
                </c:pt>
                <c:pt idx="1673">
                  <c:v>3.8959482138575325E-4</c:v>
                </c:pt>
                <c:pt idx="1674">
                  <c:v>-1.8480779988811372E-4</c:v>
                </c:pt>
                <c:pt idx="1675">
                  <c:v>5.9937664828577423E-5</c:v>
                </c:pt>
                <c:pt idx="1676">
                  <c:v>-2.3975065931430969E-4</c:v>
                </c:pt>
                <c:pt idx="1677">
                  <c:v>-1.6482857827858791E-4</c:v>
                </c:pt>
                <c:pt idx="1678">
                  <c:v>-8.1415328058817669E-4</c:v>
                </c:pt>
                <c:pt idx="1679">
                  <c:v>-2.4324702309597673E-3</c:v>
                </c:pt>
                <c:pt idx="1680">
                  <c:v>-6.5431950771197022E-4</c:v>
                </c:pt>
                <c:pt idx="1681">
                  <c:v>-4.8949092943338234E-4</c:v>
                </c:pt>
                <c:pt idx="1682">
                  <c:v>-5.3444417805481538E-4</c:v>
                </c:pt>
                <c:pt idx="1683">
                  <c:v>2.9469351874050569E-4</c:v>
                </c:pt>
                <c:pt idx="1684">
                  <c:v>-9.4901302645247586E-5</c:v>
                </c:pt>
                <c:pt idx="1685">
                  <c:v>5.4942859426195971E-5</c:v>
                </c:pt>
                <c:pt idx="1686">
                  <c:v>1.7981299448573227E-4</c:v>
                </c:pt>
                <c:pt idx="1687">
                  <c:v>2.9968832414288711E-5</c:v>
                </c:pt>
                <c:pt idx="1688">
                  <c:v>-1.0988571885239194E-4</c:v>
                </c:pt>
                <c:pt idx="1689">
                  <c:v>-3.2965715655717582E-4</c:v>
                </c:pt>
                <c:pt idx="1690">
                  <c:v>2.8969871333812421E-4</c:v>
                </c:pt>
                <c:pt idx="1691">
                  <c:v>2.4974027011907259E-4</c:v>
                </c:pt>
                <c:pt idx="1692">
                  <c:v>3.8959482138575325E-4</c:v>
                </c:pt>
                <c:pt idx="1693">
                  <c:v>1.5983377287620646E-4</c:v>
                </c:pt>
                <c:pt idx="1694">
                  <c:v>1.9979221609525808E-5</c:v>
                </c:pt>
                <c:pt idx="1695">
                  <c:v>-2.6472468632621698E-4</c:v>
                </c:pt>
                <c:pt idx="1696">
                  <c:v>-3.246623511547944E-4</c:v>
                </c:pt>
                <c:pt idx="1697">
                  <c:v>-7.4922081035721784E-4</c:v>
                </c:pt>
                <c:pt idx="1698">
                  <c:v>-1.7481818908335082E-4</c:v>
                </c:pt>
                <c:pt idx="1699">
                  <c:v>-6.1436106449291861E-4</c:v>
                </c:pt>
                <c:pt idx="1700">
                  <c:v>-2.597298809238355E-4</c:v>
                </c:pt>
                <c:pt idx="1701">
                  <c:v>6.4932470230958875E-5</c:v>
                </c:pt>
                <c:pt idx="1702">
                  <c:v>4.7450651322623796E-4</c:v>
                </c:pt>
                <c:pt idx="1703">
                  <c:v>3.2965715655717582E-4</c:v>
                </c:pt>
                <c:pt idx="1704">
                  <c:v>1.6482857827858791E-4</c:v>
                </c:pt>
                <c:pt idx="1705">
                  <c:v>-2.1977143770478388E-4</c:v>
                </c:pt>
                <c:pt idx="1706">
                  <c:v>-1.5983377287620646E-4</c:v>
                </c:pt>
                <c:pt idx="1707">
                  <c:v>-3.6961559977622744E-4</c:v>
                </c:pt>
                <c:pt idx="1708">
                  <c:v>-2.1477663230240243E-4</c:v>
                </c:pt>
                <c:pt idx="1709">
                  <c:v>-4.7450651322623796E-4</c:v>
                </c:pt>
                <c:pt idx="1710">
                  <c:v>-6.1436106449291861E-4</c:v>
                </c:pt>
                <c:pt idx="1711">
                  <c:v>-9.4901302645247586E-5</c:v>
                </c:pt>
                <c:pt idx="1712">
                  <c:v>-1.6982338368096936E-4</c:v>
                </c:pt>
                <c:pt idx="1713">
                  <c:v>1.0988571885239194E-4</c:v>
                </c:pt>
                <c:pt idx="1714">
                  <c:v>3.246623511547944E-4</c:v>
                </c:pt>
                <c:pt idx="1715">
                  <c:v>-2.7471429713097988E-4</c:v>
                </c:pt>
                <c:pt idx="1716">
                  <c:v>-7.6420522656436211E-4</c:v>
                </c:pt>
                <c:pt idx="1717">
                  <c:v>-2.7471429713097988E-4</c:v>
                </c:pt>
                <c:pt idx="1718">
                  <c:v>-2.597298809238355E-4</c:v>
                </c:pt>
                <c:pt idx="1719">
                  <c:v>-2.2976104850954679E-4</c:v>
                </c:pt>
                <c:pt idx="1720">
                  <c:v>4.4953248621433067E-4</c:v>
                </c:pt>
                <c:pt idx="1721">
                  <c:v>-3.5463118356908311E-4</c:v>
                </c:pt>
                <c:pt idx="1722">
                  <c:v>-7.3423639415007346E-4</c:v>
                </c:pt>
                <c:pt idx="1723">
                  <c:v>-3.1966754575241292E-4</c:v>
                </c:pt>
                <c:pt idx="1724">
                  <c:v>-4.4453768081194925E-4</c:v>
                </c:pt>
                <c:pt idx="1725">
                  <c:v>-3.6462079437384602E-4</c:v>
                </c:pt>
                <c:pt idx="1726">
                  <c:v>-1.9479741069287662E-4</c:v>
                </c:pt>
                <c:pt idx="1727">
                  <c:v>-1.7981299448573227E-4</c:v>
                </c:pt>
                <c:pt idx="1728">
                  <c:v>6.4932470230958875E-5</c:v>
                </c:pt>
                <c:pt idx="1729">
                  <c:v>2.4974027011907259E-5</c:v>
                </c:pt>
                <c:pt idx="1730">
                  <c:v>-1.2986494046191775E-4</c:v>
                </c:pt>
                <c:pt idx="1731">
                  <c:v>2.597298809238355E-4</c:v>
                </c:pt>
                <c:pt idx="1732">
                  <c:v>-5.7939742667624842E-4</c:v>
                </c:pt>
                <c:pt idx="1733">
                  <c:v>-5.1446495644528957E-4</c:v>
                </c:pt>
                <c:pt idx="1734">
                  <c:v>-1.5983377287620646E-4</c:v>
                </c:pt>
                <c:pt idx="1735">
                  <c:v>2.4974027011907259E-4</c:v>
                </c:pt>
                <c:pt idx="1736">
                  <c:v>9.9896108047629038E-6</c:v>
                </c:pt>
                <c:pt idx="1737">
                  <c:v>-3.6961559977622744E-4</c:v>
                </c:pt>
                <c:pt idx="1738">
                  <c:v>-9.9896108047629038E-6</c:v>
                </c:pt>
                <c:pt idx="1739">
                  <c:v>-6.9927275633340326E-5</c:v>
                </c:pt>
                <c:pt idx="1740">
                  <c:v>-5.1446495644528957E-4</c:v>
                </c:pt>
                <c:pt idx="1741">
                  <c:v>-6.4432989690720727E-4</c:v>
                </c:pt>
                <c:pt idx="1742">
                  <c:v>-2.0978182690002098E-4</c:v>
                </c:pt>
                <c:pt idx="1743">
                  <c:v>-4.4953248621433067E-4</c:v>
                </c:pt>
                <c:pt idx="1744">
                  <c:v>1.0988571885239194E-4</c:v>
                </c:pt>
                <c:pt idx="1745">
                  <c:v>0</c:v>
                </c:pt>
                <c:pt idx="1746">
                  <c:v>-3.6961559977622744E-4</c:v>
                </c:pt>
                <c:pt idx="1747">
                  <c:v>-3.6462079437384602E-4</c:v>
                </c:pt>
                <c:pt idx="1748">
                  <c:v>-3.0468312954526859E-4</c:v>
                </c:pt>
                <c:pt idx="1749">
                  <c:v>1.5483896747382501E-4</c:v>
                </c:pt>
                <c:pt idx="1750">
                  <c:v>-1.7481818908335082E-4</c:v>
                </c:pt>
                <c:pt idx="1751">
                  <c:v>-2.4974027011907259E-5</c:v>
                </c:pt>
                <c:pt idx="1752">
                  <c:v>-7.991688643810323E-5</c:v>
                </c:pt>
                <c:pt idx="1753">
                  <c:v>-4.2955326460480486E-4</c:v>
                </c:pt>
                <c:pt idx="1754">
                  <c:v>-9.9896108047629038E-6</c:v>
                </c:pt>
                <c:pt idx="1755">
                  <c:v>-3.4963637816670163E-5</c:v>
                </c:pt>
                <c:pt idx="1756">
                  <c:v>-2.1977143770478388E-4</c:v>
                </c:pt>
                <c:pt idx="1757">
                  <c:v>1.7981299448573227E-4</c:v>
                </c:pt>
                <c:pt idx="1758">
                  <c:v>9.9896108047629038E-5</c:v>
                </c:pt>
                <c:pt idx="1759">
                  <c:v>-1.6482857827858791E-4</c:v>
                </c:pt>
                <c:pt idx="1760">
                  <c:v>1.1488052425477339E-4</c:v>
                </c:pt>
                <c:pt idx="1761">
                  <c:v>-5.19459761847671E-4</c:v>
                </c:pt>
                <c:pt idx="1762">
                  <c:v>2.0478702149763953E-4</c:v>
                </c:pt>
                <c:pt idx="1763">
                  <c:v>9.4901302645247586E-5</c:v>
                </c:pt>
                <c:pt idx="1764">
                  <c:v>-3.5962598897146454E-4</c:v>
                </c:pt>
                <c:pt idx="1765">
                  <c:v>1.6482857827858791E-4</c:v>
                </c:pt>
                <c:pt idx="1766">
                  <c:v>-2.1477663230240243E-4</c:v>
                </c:pt>
                <c:pt idx="1767">
                  <c:v>-3.8959482138575325E-4</c:v>
                </c:pt>
                <c:pt idx="1768">
                  <c:v>-1.0489091345001049E-4</c:v>
                </c:pt>
                <c:pt idx="1769">
                  <c:v>-3.5463118356908311E-4</c:v>
                </c:pt>
                <c:pt idx="1770">
                  <c:v>7.991688643810323E-5</c:v>
                </c:pt>
                <c:pt idx="1771">
                  <c:v>-3.7461040517860892E-4</c:v>
                </c:pt>
                <c:pt idx="1772">
                  <c:v>-1.6482857827858791E-4</c:v>
                </c:pt>
                <c:pt idx="1773">
                  <c:v>-7.991688643810323E-5</c:v>
                </c:pt>
                <c:pt idx="1774">
                  <c:v>4.9948054023814519E-5</c:v>
                </c:pt>
                <c:pt idx="1775">
                  <c:v>7.991688643810323E-5</c:v>
                </c:pt>
                <c:pt idx="1776">
                  <c:v>6.9927275633340326E-5</c:v>
                </c:pt>
                <c:pt idx="1777">
                  <c:v>-1.9479741069287662E-4</c:v>
                </c:pt>
                <c:pt idx="1778">
                  <c:v>3.9958443219051615E-5</c:v>
                </c:pt>
                <c:pt idx="1779">
                  <c:v>-2.8470390793574278E-4</c:v>
                </c:pt>
                <c:pt idx="1780">
                  <c:v>-6.9927275633340326E-5</c:v>
                </c:pt>
                <c:pt idx="1781">
                  <c:v>-1.448493566690621E-4</c:v>
                </c:pt>
                <c:pt idx="1782">
                  <c:v>-5.9937664828577423E-5</c:v>
                </c:pt>
                <c:pt idx="1783">
                  <c:v>-3.7461040517860892E-4</c:v>
                </c:pt>
                <c:pt idx="1784">
                  <c:v>-4.9948054023814519E-5</c:v>
                </c:pt>
                <c:pt idx="1785">
                  <c:v>-2.1477663230240243E-4</c:v>
                </c:pt>
                <c:pt idx="1786">
                  <c:v>-2.697194917285984E-4</c:v>
                </c:pt>
                <c:pt idx="1787">
                  <c:v>-5.8938703748101138E-4</c:v>
                </c:pt>
                <c:pt idx="1788">
                  <c:v>-5.1446495644528957E-4</c:v>
                </c:pt>
                <c:pt idx="1789">
                  <c:v>-7.1925197794292907E-4</c:v>
                </c:pt>
                <c:pt idx="1790">
                  <c:v>-2.3475585391192824E-4</c:v>
                </c:pt>
                <c:pt idx="1791">
                  <c:v>-1.3985455126668065E-4</c:v>
                </c:pt>
                <c:pt idx="1792">
                  <c:v>1.348597458642992E-4</c:v>
                </c:pt>
                <c:pt idx="1793">
                  <c:v>-1.7981299448573227E-4</c:v>
                </c:pt>
                <c:pt idx="1794">
                  <c:v>-6.4932470230958875E-5</c:v>
                </c:pt>
                <c:pt idx="1795">
                  <c:v>-2.8969871333812421E-4</c:v>
                </c:pt>
                <c:pt idx="1796">
                  <c:v>-5.9937664828577423E-4</c:v>
                </c:pt>
                <c:pt idx="1797">
                  <c:v>-3.246623511547944E-4</c:v>
                </c:pt>
                <c:pt idx="1798">
                  <c:v>-2.7970910253336131E-4</c:v>
                </c:pt>
                <c:pt idx="1799">
                  <c:v>2.5473507552145407E-4</c:v>
                </c:pt>
                <c:pt idx="1800">
                  <c:v>4.5952209701909357E-4</c:v>
                </c:pt>
                <c:pt idx="1801">
                  <c:v>-6.9927275633340326E-5</c:v>
                </c:pt>
                <c:pt idx="1802">
                  <c:v>-7.5921042116198069E-4</c:v>
                </c:pt>
                <c:pt idx="1803">
                  <c:v>-9.4901302645247586E-5</c:v>
                </c:pt>
                <c:pt idx="1804">
                  <c:v>-3.4464157276432021E-4</c:v>
                </c:pt>
                <c:pt idx="1805">
                  <c:v>-3.7960521058099034E-4</c:v>
                </c:pt>
                <c:pt idx="1806">
                  <c:v>3.346519619595573E-4</c:v>
                </c:pt>
                <c:pt idx="1807">
                  <c:v>-5.7939742667624842E-4</c:v>
                </c:pt>
                <c:pt idx="1808">
                  <c:v>-3.7461040517860892E-4</c:v>
                </c:pt>
                <c:pt idx="1809">
                  <c:v>-2.8969871333812421E-4</c:v>
                </c:pt>
                <c:pt idx="1810">
                  <c:v>-3.3964676736193873E-4</c:v>
                </c:pt>
                <c:pt idx="1811">
                  <c:v>-7.4922081035721784E-4</c:v>
                </c:pt>
                <c:pt idx="1812">
                  <c:v>-1.3985455126668065E-4</c:v>
                </c:pt>
                <c:pt idx="1813">
                  <c:v>-5.0947015104290815E-4</c:v>
                </c:pt>
                <c:pt idx="1814">
                  <c:v>-4.8449612403100086E-4</c:v>
                </c:pt>
                <c:pt idx="1815">
                  <c:v>-1.248701350595363E-4</c:v>
                </c:pt>
                <c:pt idx="1816">
                  <c:v>-1.7481818908335082E-4</c:v>
                </c:pt>
                <c:pt idx="1817">
                  <c:v>-1.8980260529049517E-4</c:v>
                </c:pt>
                <c:pt idx="1818">
                  <c:v>-2.1977143770478388E-4</c:v>
                </c:pt>
                <c:pt idx="1819">
                  <c:v>-5.5442339966434119E-4</c:v>
                </c:pt>
                <c:pt idx="1820">
                  <c:v>-5.6441301046910404E-4</c:v>
                </c:pt>
                <c:pt idx="1821">
                  <c:v>-2.7970910253336131E-4</c:v>
                </c:pt>
                <c:pt idx="1822">
                  <c:v>-6.8928314552864042E-4</c:v>
                </c:pt>
                <c:pt idx="1823">
                  <c:v>-3.5962598897146454E-4</c:v>
                </c:pt>
                <c:pt idx="1824">
                  <c:v>-2.2976104850954679E-4</c:v>
                </c:pt>
                <c:pt idx="1825">
                  <c:v>-1.8480779988811372E-4</c:v>
                </c:pt>
                <c:pt idx="1826">
                  <c:v>-8.9906497242866134E-5</c:v>
                </c:pt>
                <c:pt idx="1827">
                  <c:v>-4.9948054023814519E-5</c:v>
                </c:pt>
                <c:pt idx="1828">
                  <c:v>-4.4453768081194925E-4</c:v>
                </c:pt>
                <c:pt idx="1829">
                  <c:v>-2.9469351874050569E-4</c:v>
                </c:pt>
                <c:pt idx="1830">
                  <c:v>-4.0457923759289763E-4</c:v>
                </c:pt>
                <c:pt idx="1831">
                  <c:v>-6.2934548070006299E-4</c:v>
                </c:pt>
                <c:pt idx="1832">
                  <c:v>-1.8480779988811372E-4</c:v>
                </c:pt>
                <c:pt idx="1833">
                  <c:v>1.8480779988811372E-4</c:v>
                </c:pt>
                <c:pt idx="1834">
                  <c:v>-4.9448573483576376E-4</c:v>
                </c:pt>
                <c:pt idx="1835">
                  <c:v>-3.7461040517860892E-4</c:v>
                </c:pt>
                <c:pt idx="1836">
                  <c:v>-5.1446495644528957E-4</c:v>
                </c:pt>
                <c:pt idx="1837">
                  <c:v>-2.1477663230240243E-4</c:v>
                </c:pt>
                <c:pt idx="1838">
                  <c:v>-4.4453768081194925E-4</c:v>
                </c:pt>
                <c:pt idx="1839">
                  <c:v>2.8470390793574278E-4</c:v>
                </c:pt>
                <c:pt idx="1840">
                  <c:v>-3.8959482138575325E-4</c:v>
                </c:pt>
                <c:pt idx="1841">
                  <c:v>-3.9958443219051615E-5</c:v>
                </c:pt>
                <c:pt idx="1842">
                  <c:v>4.9948054023814519E-5</c:v>
                </c:pt>
                <c:pt idx="1843">
                  <c:v>-9.4901302645247586E-5</c:v>
                </c:pt>
                <c:pt idx="1844">
                  <c:v>2.4974027011907259E-5</c:v>
                </c:pt>
                <c:pt idx="1845">
                  <c:v>-3.2965715655717582E-4</c:v>
                </c:pt>
                <c:pt idx="1846">
                  <c:v>4.4953248621433067E-5</c:v>
                </c:pt>
                <c:pt idx="1847">
                  <c:v>-8.4911691840484682E-5</c:v>
                </c:pt>
                <c:pt idx="1848">
                  <c:v>-1.3985455126668065E-4</c:v>
                </c:pt>
                <c:pt idx="1849">
                  <c:v>-3.3964676736193873E-4</c:v>
                </c:pt>
                <c:pt idx="1850">
                  <c:v>9.4901302645247586E-5</c:v>
                </c:pt>
                <c:pt idx="1851">
                  <c:v>4.9948054023814519E-6</c:v>
                </c:pt>
                <c:pt idx="1852">
                  <c:v>1.348597458642992E-4</c:v>
                </c:pt>
                <c:pt idx="1853">
                  <c:v>-2.7471429713097988E-4</c:v>
                </c:pt>
                <c:pt idx="1854">
                  <c:v>-5.8439223207862984E-4</c:v>
                </c:pt>
                <c:pt idx="1855">
                  <c:v>-8.4911691840484682E-5</c:v>
                </c:pt>
                <c:pt idx="1856">
                  <c:v>3.146727403500315E-4</c:v>
                </c:pt>
                <c:pt idx="1857">
                  <c:v>-2.697194917285984E-4</c:v>
                </c:pt>
                <c:pt idx="1858">
                  <c:v>1.448493566690621E-4</c:v>
                </c:pt>
                <c:pt idx="1859">
                  <c:v>-1.9979221609525808E-4</c:v>
                </c:pt>
                <c:pt idx="1860">
                  <c:v>-1.5983377287620646E-4</c:v>
                </c:pt>
                <c:pt idx="1861">
                  <c:v>-3.146727403500315E-4</c:v>
                </c:pt>
                <c:pt idx="1862">
                  <c:v>4.9948054023814519E-5</c:v>
                </c:pt>
                <c:pt idx="1863">
                  <c:v>1.2986494046191775E-4</c:v>
                </c:pt>
                <c:pt idx="1864">
                  <c:v>1.4984416207144356E-5</c:v>
                </c:pt>
                <c:pt idx="1865">
                  <c:v>-7.1925197794292907E-4</c:v>
                </c:pt>
                <c:pt idx="1866">
                  <c:v>-1.348597458642992E-4</c:v>
                </c:pt>
                <c:pt idx="1867">
                  <c:v>-3.0967793494765002E-4</c:v>
                </c:pt>
                <c:pt idx="1868">
                  <c:v>2.9968832414288711E-5</c:v>
                </c:pt>
                <c:pt idx="1869">
                  <c:v>-2.7471429713097988E-4</c:v>
                </c:pt>
                <c:pt idx="1870">
                  <c:v>-3.7461040517860892E-4</c:v>
                </c:pt>
                <c:pt idx="1871">
                  <c:v>8.9906497242866134E-5</c:v>
                </c:pt>
                <c:pt idx="1872">
                  <c:v>-2.9469351874050569E-4</c:v>
                </c:pt>
                <c:pt idx="1873">
                  <c:v>-3.9458962678813473E-4</c:v>
                </c:pt>
                <c:pt idx="1874">
                  <c:v>-7.7419483736912507E-4</c:v>
                </c:pt>
                <c:pt idx="1875">
                  <c:v>-1.7481818908335082E-4</c:v>
                </c:pt>
                <c:pt idx="1876">
                  <c:v>-8.3413250219770249E-4</c:v>
                </c:pt>
                <c:pt idx="1877">
                  <c:v>1.6982338368096936E-4</c:v>
                </c:pt>
                <c:pt idx="1878">
                  <c:v>-3.9458962678813473E-4</c:v>
                </c:pt>
                <c:pt idx="1879">
                  <c:v>-3.4464157276432021E-4</c:v>
                </c:pt>
                <c:pt idx="1880">
                  <c:v>2.1977143770478388E-4</c:v>
                </c:pt>
                <c:pt idx="1881">
                  <c:v>-2.597298809238355E-4</c:v>
                </c:pt>
                <c:pt idx="1882">
                  <c:v>-7.3423639415007346E-4</c:v>
                </c:pt>
                <c:pt idx="1883">
                  <c:v>-2.1977143770478388E-4</c:v>
                </c:pt>
                <c:pt idx="1884">
                  <c:v>-1.8480779988811372E-4</c:v>
                </c:pt>
                <c:pt idx="1885">
                  <c:v>1.8480779988811372E-4</c:v>
                </c:pt>
                <c:pt idx="1886">
                  <c:v>-4.4953248621433067E-5</c:v>
                </c:pt>
                <c:pt idx="1887">
                  <c:v>-4.7450651322623796E-4</c:v>
                </c:pt>
                <c:pt idx="1888">
                  <c:v>-4.6451690242147505E-4</c:v>
                </c:pt>
                <c:pt idx="1889">
                  <c:v>-6.1436106449291861E-4</c:v>
                </c:pt>
                <c:pt idx="1890">
                  <c:v>-4.4953248621433067E-4</c:v>
                </c:pt>
                <c:pt idx="1891">
                  <c:v>-4.6451690242147505E-4</c:v>
                </c:pt>
                <c:pt idx="1892">
                  <c:v>-2.9968832414288711E-4</c:v>
                </c:pt>
                <c:pt idx="1893">
                  <c:v>-7.991688643810323E-5</c:v>
                </c:pt>
                <c:pt idx="1894">
                  <c:v>9.4901302645247586E-5</c:v>
                </c:pt>
                <c:pt idx="1895">
                  <c:v>2.6472468632621698E-4</c:v>
                </c:pt>
                <c:pt idx="1896">
                  <c:v>-2.7471429713097988E-4</c:v>
                </c:pt>
                <c:pt idx="1897">
                  <c:v>-3.9958443219051615E-4</c:v>
                </c:pt>
                <c:pt idx="1898">
                  <c:v>-3.4963637816670163E-5</c:v>
                </c:pt>
                <c:pt idx="1899">
                  <c:v>-4.4953248621433067E-5</c:v>
                </c:pt>
                <c:pt idx="1900">
                  <c:v>-9.4901302645247586E-5</c:v>
                </c:pt>
                <c:pt idx="1901">
                  <c:v>1.2986494046191775E-4</c:v>
                </c:pt>
                <c:pt idx="1902">
                  <c:v>-5.3444417805481538E-4</c:v>
                </c:pt>
                <c:pt idx="1903">
                  <c:v>-5.19459761847671E-4</c:v>
                </c:pt>
                <c:pt idx="1904">
                  <c:v>-2.1977143770478388E-4</c:v>
                </c:pt>
                <c:pt idx="1905">
                  <c:v>-1.1488052425477339E-4</c:v>
                </c:pt>
                <c:pt idx="1906">
                  <c:v>1.0988571885239194E-4</c:v>
                </c:pt>
                <c:pt idx="1907">
                  <c:v>-2.8969871333812421E-4</c:v>
                </c:pt>
                <c:pt idx="1908">
                  <c:v>-9.9896108047629038E-5</c:v>
                </c:pt>
                <c:pt idx="1909">
                  <c:v>-4.8449612403100086E-4</c:v>
                </c:pt>
                <c:pt idx="1910">
                  <c:v>-2.3975065931430969E-4</c:v>
                </c:pt>
                <c:pt idx="1911">
                  <c:v>-4.7950131862861938E-4</c:v>
                </c:pt>
                <c:pt idx="1912">
                  <c:v>-1.0189403020858163E-3</c:v>
                </c:pt>
                <c:pt idx="1913">
                  <c:v>-4.0358027651242129E-3</c:v>
                </c:pt>
                <c:pt idx="1914">
                  <c:v>-9.2903380484295011E-4</c:v>
                </c:pt>
                <c:pt idx="1915">
                  <c:v>-2.2476624310716534E-4</c:v>
                </c:pt>
                <c:pt idx="1916">
                  <c:v>-1.448493566690621E-4</c:v>
                </c:pt>
                <c:pt idx="1917">
                  <c:v>-8.3413250219770249E-4</c:v>
                </c:pt>
                <c:pt idx="1918">
                  <c:v>-9.9896108047629038E-6</c:v>
                </c:pt>
                <c:pt idx="1919">
                  <c:v>-6.3933509150482584E-4</c:v>
                </c:pt>
                <c:pt idx="1920">
                  <c:v>-2.8470390793574278E-4</c:v>
                </c:pt>
                <c:pt idx="1921">
                  <c:v>7.991688643810323E-5</c:v>
                </c:pt>
                <c:pt idx="1922">
                  <c:v>-3.146727403500315E-4</c:v>
                </c:pt>
                <c:pt idx="1923">
                  <c:v>5.9937664828577423E-5</c:v>
                </c:pt>
                <c:pt idx="1924">
                  <c:v>-1.5483896747382501E-4</c:v>
                </c:pt>
                <c:pt idx="1925">
                  <c:v>-4.4453768081194925E-4</c:v>
                </c:pt>
                <c:pt idx="1926">
                  <c:v>3.146727403500315E-4</c:v>
                </c:pt>
                <c:pt idx="1927">
                  <c:v>-4.6451690242147505E-4</c:v>
                </c:pt>
                <c:pt idx="1928">
                  <c:v>-1.2287221289858372E-3</c:v>
                </c:pt>
                <c:pt idx="1929">
                  <c:v>-7.01770159034594E-3</c:v>
                </c:pt>
                <c:pt idx="1930">
                  <c:v>-1.5448933109565832E-2</c:v>
                </c:pt>
                <c:pt idx="1931">
                  <c:v>-1.8530728042835188E-3</c:v>
                </c:pt>
                <c:pt idx="1932">
                  <c:v>-6.0936625909053718E-4</c:v>
                </c:pt>
                <c:pt idx="1933">
                  <c:v>-5.394389834571968E-4</c:v>
                </c:pt>
                <c:pt idx="1934">
                  <c:v>-4.2455845920242344E-4</c:v>
                </c:pt>
                <c:pt idx="1935">
                  <c:v>9.4901302645247586E-5</c:v>
                </c:pt>
                <c:pt idx="1936">
                  <c:v>-3.8959482138575325E-4</c:v>
                </c:pt>
                <c:pt idx="1937">
                  <c:v>-3.146727403500315E-4</c:v>
                </c:pt>
                <c:pt idx="1938">
                  <c:v>-2.8470390793574278E-4</c:v>
                </c:pt>
                <c:pt idx="1939">
                  <c:v>6.9927275633340326E-5</c:v>
                </c:pt>
                <c:pt idx="1940">
                  <c:v>-5.1446495644528957E-4</c:v>
                </c:pt>
                <c:pt idx="1941">
                  <c:v>-2.9968832414288711E-4</c:v>
                </c:pt>
                <c:pt idx="1942">
                  <c:v>5.4942859426195971E-5</c:v>
                </c:pt>
                <c:pt idx="1943">
                  <c:v>-3.4963637816670163E-4</c:v>
                </c:pt>
                <c:pt idx="1944">
                  <c:v>-3.5962598897146454E-4</c:v>
                </c:pt>
                <c:pt idx="1945">
                  <c:v>-1.448493566690621E-4</c:v>
                </c:pt>
                <c:pt idx="1946">
                  <c:v>-4.2455845920242344E-4</c:v>
                </c:pt>
                <c:pt idx="1947">
                  <c:v>-1.248701350595363E-4</c:v>
                </c:pt>
                <c:pt idx="1948">
                  <c:v>-3.6961559977622744E-4</c:v>
                </c:pt>
                <c:pt idx="1949">
                  <c:v>2.9469351874050569E-4</c:v>
                </c:pt>
                <c:pt idx="1950">
                  <c:v>-1.0489091345001049E-4</c:v>
                </c:pt>
                <c:pt idx="1951">
                  <c:v>-1.0988571885239194E-4</c:v>
                </c:pt>
                <c:pt idx="1952">
                  <c:v>-2.7471429713097988E-4</c:v>
                </c:pt>
                <c:pt idx="1953">
                  <c:v>-2.0478702149763953E-4</c:v>
                </c:pt>
                <c:pt idx="1954">
                  <c:v>-4.6451690242147505E-4</c:v>
                </c:pt>
                <c:pt idx="1955">
                  <c:v>-5.4942859426195971E-5</c:v>
                </c:pt>
                <c:pt idx="1956">
                  <c:v>-4.6951170782385648E-4</c:v>
                </c:pt>
                <c:pt idx="1957">
                  <c:v>-2.8969871333812421E-4</c:v>
                </c:pt>
                <c:pt idx="1958">
                  <c:v>3.9958443219051615E-5</c:v>
                </c:pt>
                <c:pt idx="1959">
                  <c:v>-3.7960521058099034E-4</c:v>
                </c:pt>
                <c:pt idx="1960">
                  <c:v>-1.6482857827858791E-4</c:v>
                </c:pt>
                <c:pt idx="1961">
                  <c:v>-3.3964676736193873E-4</c:v>
                </c:pt>
                <c:pt idx="1962">
                  <c:v>-2.9469351874050569E-4</c:v>
                </c:pt>
                <c:pt idx="1963">
                  <c:v>-1.8480779988811372E-4</c:v>
                </c:pt>
                <c:pt idx="1964">
                  <c:v>1.2986494046191775E-4</c:v>
                </c:pt>
                <c:pt idx="1965">
                  <c:v>-4.9948054023814519E-5</c:v>
                </c:pt>
                <c:pt idx="1966">
                  <c:v>-6.3434028610244442E-4</c:v>
                </c:pt>
                <c:pt idx="1967">
                  <c:v>-5.0947015104290815E-4</c:v>
                </c:pt>
                <c:pt idx="1968">
                  <c:v>-1.348597458642992E-4</c:v>
                </c:pt>
                <c:pt idx="1969">
                  <c:v>-1.4984416207144356E-4</c:v>
                </c:pt>
                <c:pt idx="1970">
                  <c:v>-3.4963637816670163E-4</c:v>
                </c:pt>
                <c:pt idx="1971">
                  <c:v>-2.4974027011907259E-5</c:v>
                </c:pt>
                <c:pt idx="1972">
                  <c:v>-5.9937664828577423E-5</c:v>
                </c:pt>
                <c:pt idx="1973">
                  <c:v>-8.9906497242866134E-5</c:v>
                </c:pt>
                <c:pt idx="1974">
                  <c:v>-5.2944937265243395E-4</c:v>
                </c:pt>
                <c:pt idx="1975">
                  <c:v>-4.0957404299527906E-4</c:v>
                </c:pt>
                <c:pt idx="1976">
                  <c:v>-8.9906497242866134E-5</c:v>
                </c:pt>
                <c:pt idx="1977">
                  <c:v>-1.9979221609525808E-4</c:v>
                </c:pt>
                <c:pt idx="1978">
                  <c:v>4.7450651322623796E-4</c:v>
                </c:pt>
                <c:pt idx="1979">
                  <c:v>-5.1446495644528957E-4</c:v>
                </c:pt>
                <c:pt idx="1980">
                  <c:v>-1.4984416207144356E-5</c:v>
                </c:pt>
                <c:pt idx="1981">
                  <c:v>-1.7981299448573227E-4</c:v>
                </c:pt>
                <c:pt idx="1982">
                  <c:v>-3.0967793494765002E-4</c:v>
                </c:pt>
                <c:pt idx="1983">
                  <c:v>-1.5983377287620646E-4</c:v>
                </c:pt>
                <c:pt idx="1984">
                  <c:v>-6.0437145368815565E-4</c:v>
                </c:pt>
                <c:pt idx="1985">
                  <c:v>-5.19459761847671E-4</c:v>
                </c:pt>
                <c:pt idx="1986">
                  <c:v>-1.1987532965715485E-4</c:v>
                </c:pt>
                <c:pt idx="1987">
                  <c:v>1.248701350595363E-4</c:v>
                </c:pt>
                <c:pt idx="1988">
                  <c:v>-5.0947015104290815E-4</c:v>
                </c:pt>
                <c:pt idx="1989">
                  <c:v>-4.4953248621433067E-4</c:v>
                </c:pt>
                <c:pt idx="1990">
                  <c:v>-4.0457923759289763E-4</c:v>
                </c:pt>
                <c:pt idx="1991">
                  <c:v>-7.991688643810323E-5</c:v>
                </c:pt>
                <c:pt idx="1992">
                  <c:v>7.4922081035721778E-5</c:v>
                </c:pt>
                <c:pt idx="1993">
                  <c:v>-6.3434028610244442E-4</c:v>
                </c:pt>
                <c:pt idx="1994">
                  <c:v>-3.9958443219051615E-4</c:v>
                </c:pt>
                <c:pt idx="1995">
                  <c:v>-9.9896108047629038E-6</c:v>
                </c:pt>
                <c:pt idx="1996">
                  <c:v>-3.8460001598337182E-4</c:v>
                </c:pt>
                <c:pt idx="1997">
                  <c:v>-1.0988571885239194E-4</c:v>
                </c:pt>
                <c:pt idx="1998">
                  <c:v>-1.9979221609525808E-4</c:v>
                </c:pt>
                <c:pt idx="1999">
                  <c:v>-3.5962598897146454E-4</c:v>
                </c:pt>
                <c:pt idx="2000">
                  <c:v>-2.7471429713097988E-4</c:v>
                </c:pt>
                <c:pt idx="2001">
                  <c:v>-6.493247023095888E-4</c:v>
                </c:pt>
                <c:pt idx="2002">
                  <c:v>-4.2455845920242344E-4</c:v>
                </c:pt>
                <c:pt idx="2003">
                  <c:v>-2.597298809238355E-4</c:v>
                </c:pt>
                <c:pt idx="2004">
                  <c:v>-4.5952209701909357E-4</c:v>
                </c:pt>
                <c:pt idx="2005">
                  <c:v>-2.3475585391192824E-4</c:v>
                </c:pt>
                <c:pt idx="2006">
                  <c:v>-5.8439223207862984E-4</c:v>
                </c:pt>
                <c:pt idx="2007">
                  <c:v>-5.7939742667624842E-4</c:v>
                </c:pt>
                <c:pt idx="2008">
                  <c:v>-9.090545832334243E-4</c:v>
                </c:pt>
                <c:pt idx="2009">
                  <c:v>-9.9896108047629038E-6</c:v>
                </c:pt>
                <c:pt idx="2010">
                  <c:v>-1.5983377287620646E-4</c:v>
                </c:pt>
                <c:pt idx="2011">
                  <c:v>-3.7960521058099034E-4</c:v>
                </c:pt>
                <c:pt idx="2012">
                  <c:v>8.4911691840484682E-5</c:v>
                </c:pt>
                <c:pt idx="2013">
                  <c:v>-3.5962598897146454E-4</c:v>
                </c:pt>
                <c:pt idx="2014">
                  <c:v>-5.1446495644528957E-4</c:v>
                </c:pt>
                <c:pt idx="2015">
                  <c:v>2.0978182690002098E-4</c:v>
                </c:pt>
                <c:pt idx="2016">
                  <c:v>-3.5962598897146454E-4</c:v>
                </c:pt>
                <c:pt idx="2017">
                  <c:v>-1.7481818908335082E-4</c:v>
                </c:pt>
                <c:pt idx="2018">
                  <c:v>-3.0468312954526859E-4</c:v>
                </c:pt>
                <c:pt idx="2019">
                  <c:v>9.4901302645247586E-5</c:v>
                </c:pt>
                <c:pt idx="2020">
                  <c:v>-5.4942859426195971E-5</c:v>
                </c:pt>
                <c:pt idx="2021">
                  <c:v>-2.3975065931430969E-4</c:v>
                </c:pt>
                <c:pt idx="2022">
                  <c:v>-7.4922081035721784E-4</c:v>
                </c:pt>
                <c:pt idx="2023">
                  <c:v>-1.248701350595363E-4</c:v>
                </c:pt>
                <c:pt idx="2024">
                  <c:v>-3.4963637816670163E-4</c:v>
                </c:pt>
                <c:pt idx="2025">
                  <c:v>-8.4911691840484682E-5</c:v>
                </c:pt>
                <c:pt idx="2026">
                  <c:v>-6.2934548070006299E-4</c:v>
                </c:pt>
                <c:pt idx="2027">
                  <c:v>-1.4984416207144356E-4</c:v>
                </c:pt>
                <c:pt idx="2028">
                  <c:v>-4.8449612403100086E-4</c:v>
                </c:pt>
                <c:pt idx="2029">
                  <c:v>-3.4464157276432021E-4</c:v>
                </c:pt>
                <c:pt idx="2030">
                  <c:v>-6.1436106449291861E-4</c:v>
                </c:pt>
                <c:pt idx="2031">
                  <c:v>6.4932470230958875E-5</c:v>
                </c:pt>
                <c:pt idx="2032">
                  <c:v>-9.4901302645247586E-5</c:v>
                </c:pt>
                <c:pt idx="2033">
                  <c:v>-1.5483896747382501E-4</c:v>
                </c:pt>
                <c:pt idx="2034">
                  <c:v>-8.4911691840484682E-5</c:v>
                </c:pt>
                <c:pt idx="2035">
                  <c:v>-3.9958443219051615E-5</c:v>
                </c:pt>
                <c:pt idx="2036">
                  <c:v>2.5473507552145407E-4</c:v>
                </c:pt>
                <c:pt idx="2037">
                  <c:v>-5.6940781587148557E-4</c:v>
                </c:pt>
                <c:pt idx="2038">
                  <c:v>-2.4974027011907259E-4</c:v>
                </c:pt>
                <c:pt idx="2039">
                  <c:v>1.8480779988811372E-4</c:v>
                </c:pt>
                <c:pt idx="2040">
                  <c:v>-3.9458962678813473E-4</c:v>
                </c:pt>
                <c:pt idx="2041">
                  <c:v>1.6482857827858791E-4</c:v>
                </c:pt>
                <c:pt idx="2042">
                  <c:v>-2.0978182690002098E-4</c:v>
                </c:pt>
                <c:pt idx="2043">
                  <c:v>-1.248701350595363E-4</c:v>
                </c:pt>
                <c:pt idx="2044">
                  <c:v>-2.3975065931430969E-4</c:v>
                </c:pt>
                <c:pt idx="2045">
                  <c:v>-4.9948054023814519E-6</c:v>
                </c:pt>
                <c:pt idx="2046">
                  <c:v>9.4901302645247586E-5</c:v>
                </c:pt>
                <c:pt idx="2047">
                  <c:v>-5.7939742667624842E-4</c:v>
                </c:pt>
              </c:numCache>
            </c:numRef>
          </c:yVal>
          <c:smooth val="0"/>
        </c:ser>
        <c:ser>
          <c:idx val="0"/>
          <c:order val="1"/>
          <c:tx>
            <c:strRef>
              <c:f>'C2'!$G$4</c:f>
              <c:strCache>
                <c:ptCount val="1"/>
                <c:pt idx="0">
                  <c:v>246000</c:v>
                </c:pt>
              </c:strCache>
            </c:strRef>
          </c:tx>
          <c:spPr>
            <a:ln w="19050">
              <a:solidFill>
                <a:srgbClr val="FF0000"/>
              </a:solidFill>
            </a:ln>
          </c:spPr>
          <c:marker>
            <c:symbol val="none"/>
          </c:marker>
          <c:xVal>
            <c:numRef>
              <c:f>'C2'!$F$6:$F$2053</c:f>
              <c:numCache>
                <c:formatCode>General</c:formatCode>
                <c:ptCount val="2048"/>
                <c:pt idx="0">
                  <c:v>37.229818112893376</c:v>
                </c:pt>
                <c:pt idx="1">
                  <c:v>37.129818112893375</c:v>
                </c:pt>
                <c:pt idx="2">
                  <c:v>37.029818112893373</c:v>
                </c:pt>
                <c:pt idx="3">
                  <c:v>36.929818112893379</c:v>
                </c:pt>
                <c:pt idx="4">
                  <c:v>36.829818112893378</c:v>
                </c:pt>
                <c:pt idx="5">
                  <c:v>36.729818112893376</c:v>
                </c:pt>
                <c:pt idx="6">
                  <c:v>36.629818112893375</c:v>
                </c:pt>
                <c:pt idx="7">
                  <c:v>36.529818112893373</c:v>
                </c:pt>
                <c:pt idx="8">
                  <c:v>36.429818112893379</c:v>
                </c:pt>
                <c:pt idx="9">
                  <c:v>36.329818112893378</c:v>
                </c:pt>
                <c:pt idx="10">
                  <c:v>36.229818112893376</c:v>
                </c:pt>
                <c:pt idx="11">
                  <c:v>36.129818112893375</c:v>
                </c:pt>
                <c:pt idx="12">
                  <c:v>36.029818112893373</c:v>
                </c:pt>
                <c:pt idx="13">
                  <c:v>35.929818112893379</c:v>
                </c:pt>
                <c:pt idx="14">
                  <c:v>35.829818112893378</c:v>
                </c:pt>
                <c:pt idx="15">
                  <c:v>35.729818112893376</c:v>
                </c:pt>
                <c:pt idx="16">
                  <c:v>35.629818112893375</c:v>
                </c:pt>
                <c:pt idx="17">
                  <c:v>35.529818112893373</c:v>
                </c:pt>
                <c:pt idx="18">
                  <c:v>35.429818112893379</c:v>
                </c:pt>
                <c:pt idx="19">
                  <c:v>35.329818112893378</c:v>
                </c:pt>
                <c:pt idx="20">
                  <c:v>35.229818112893376</c:v>
                </c:pt>
                <c:pt idx="21">
                  <c:v>35.129818112893375</c:v>
                </c:pt>
                <c:pt idx="22">
                  <c:v>35.029818112893373</c:v>
                </c:pt>
                <c:pt idx="23">
                  <c:v>34.929818112893379</c:v>
                </c:pt>
                <c:pt idx="24">
                  <c:v>34.829818112893378</c:v>
                </c:pt>
                <c:pt idx="25">
                  <c:v>34.729818112893376</c:v>
                </c:pt>
                <c:pt idx="26">
                  <c:v>34.629818112893375</c:v>
                </c:pt>
                <c:pt idx="27">
                  <c:v>34.529818112893373</c:v>
                </c:pt>
                <c:pt idx="28">
                  <c:v>34.429818112893379</c:v>
                </c:pt>
                <c:pt idx="29">
                  <c:v>34.329818112893378</c:v>
                </c:pt>
                <c:pt idx="30">
                  <c:v>34.229818112893376</c:v>
                </c:pt>
                <c:pt idx="31">
                  <c:v>34.129818112893375</c:v>
                </c:pt>
                <c:pt idx="32">
                  <c:v>34.029818112893373</c:v>
                </c:pt>
                <c:pt idx="33">
                  <c:v>33.929818112893379</c:v>
                </c:pt>
                <c:pt idx="34">
                  <c:v>33.829818112893378</c:v>
                </c:pt>
                <c:pt idx="35">
                  <c:v>33.729818112893376</c:v>
                </c:pt>
                <c:pt idx="36">
                  <c:v>33.629818112893375</c:v>
                </c:pt>
                <c:pt idx="37">
                  <c:v>33.529818112893373</c:v>
                </c:pt>
                <c:pt idx="38">
                  <c:v>33.429818112893379</c:v>
                </c:pt>
                <c:pt idx="39">
                  <c:v>33.329818112893378</c:v>
                </c:pt>
                <c:pt idx="40">
                  <c:v>33.229818112893376</c:v>
                </c:pt>
                <c:pt idx="41">
                  <c:v>33.129818112893375</c:v>
                </c:pt>
                <c:pt idx="42">
                  <c:v>33.029818112893373</c:v>
                </c:pt>
                <c:pt idx="43">
                  <c:v>32.929818112893379</c:v>
                </c:pt>
                <c:pt idx="44">
                  <c:v>32.829818112893378</c:v>
                </c:pt>
                <c:pt idx="45">
                  <c:v>32.729818112893376</c:v>
                </c:pt>
                <c:pt idx="46">
                  <c:v>32.629818112893375</c:v>
                </c:pt>
                <c:pt idx="47">
                  <c:v>32.529818112893373</c:v>
                </c:pt>
                <c:pt idx="48">
                  <c:v>32.429818112893379</c:v>
                </c:pt>
                <c:pt idx="49">
                  <c:v>32.329818112893378</c:v>
                </c:pt>
                <c:pt idx="50">
                  <c:v>32.229818112893376</c:v>
                </c:pt>
                <c:pt idx="51">
                  <c:v>32.129818112893375</c:v>
                </c:pt>
                <c:pt idx="52">
                  <c:v>32.029818112893373</c:v>
                </c:pt>
                <c:pt idx="53">
                  <c:v>31.929818112893379</c:v>
                </c:pt>
                <c:pt idx="54">
                  <c:v>31.829818112893378</c:v>
                </c:pt>
                <c:pt idx="55">
                  <c:v>31.729818112893376</c:v>
                </c:pt>
                <c:pt idx="56">
                  <c:v>31.629818112893375</c:v>
                </c:pt>
                <c:pt idx="57">
                  <c:v>31.529818112893373</c:v>
                </c:pt>
                <c:pt idx="58">
                  <c:v>31.429818112893379</c:v>
                </c:pt>
                <c:pt idx="59">
                  <c:v>31.329818112893378</c:v>
                </c:pt>
                <c:pt idx="60">
                  <c:v>31.229818112893376</c:v>
                </c:pt>
                <c:pt idx="61">
                  <c:v>31.129818112893375</c:v>
                </c:pt>
                <c:pt idx="62">
                  <c:v>31.029818112893373</c:v>
                </c:pt>
                <c:pt idx="63">
                  <c:v>30.929818112893379</c:v>
                </c:pt>
                <c:pt idx="64">
                  <c:v>30.829818112893378</c:v>
                </c:pt>
                <c:pt idx="65">
                  <c:v>30.729818112893376</c:v>
                </c:pt>
                <c:pt idx="66">
                  <c:v>30.629818112893375</c:v>
                </c:pt>
                <c:pt idx="67">
                  <c:v>30.529818112893373</c:v>
                </c:pt>
                <c:pt idx="68">
                  <c:v>30.429818112893379</c:v>
                </c:pt>
                <c:pt idx="69">
                  <c:v>30.329818112893378</c:v>
                </c:pt>
                <c:pt idx="70">
                  <c:v>30.229818112893376</c:v>
                </c:pt>
                <c:pt idx="71">
                  <c:v>30.129818112893375</c:v>
                </c:pt>
                <c:pt idx="72">
                  <c:v>30.029818112893373</c:v>
                </c:pt>
                <c:pt idx="73">
                  <c:v>29.929818112893379</c:v>
                </c:pt>
                <c:pt idx="74">
                  <c:v>29.829818112893378</c:v>
                </c:pt>
                <c:pt idx="75">
                  <c:v>29.729818112893376</c:v>
                </c:pt>
                <c:pt idx="76">
                  <c:v>29.629818112893375</c:v>
                </c:pt>
                <c:pt idx="77">
                  <c:v>29.529818112893373</c:v>
                </c:pt>
                <c:pt idx="78">
                  <c:v>29.429818112893379</c:v>
                </c:pt>
                <c:pt idx="79">
                  <c:v>29.329818112893378</c:v>
                </c:pt>
                <c:pt idx="80">
                  <c:v>29.229818112893376</c:v>
                </c:pt>
                <c:pt idx="81">
                  <c:v>29.129818112893375</c:v>
                </c:pt>
                <c:pt idx="82">
                  <c:v>29.029818112893373</c:v>
                </c:pt>
                <c:pt idx="83">
                  <c:v>28.929818112893379</c:v>
                </c:pt>
                <c:pt idx="84">
                  <c:v>28.829818112893378</c:v>
                </c:pt>
                <c:pt idx="85">
                  <c:v>28.729818112893376</c:v>
                </c:pt>
                <c:pt idx="86">
                  <c:v>28.629818112893375</c:v>
                </c:pt>
                <c:pt idx="87">
                  <c:v>28.529818112893377</c:v>
                </c:pt>
                <c:pt idx="88">
                  <c:v>28.429818112893376</c:v>
                </c:pt>
                <c:pt idx="89">
                  <c:v>28.329818112893378</c:v>
                </c:pt>
                <c:pt idx="90">
                  <c:v>28.229818112893376</c:v>
                </c:pt>
                <c:pt idx="91">
                  <c:v>28.129818112893375</c:v>
                </c:pt>
                <c:pt idx="92">
                  <c:v>28.029818112893377</c:v>
                </c:pt>
                <c:pt idx="93">
                  <c:v>27.929818112893376</c:v>
                </c:pt>
                <c:pt idx="94">
                  <c:v>27.829818112893378</c:v>
                </c:pt>
                <c:pt idx="95">
                  <c:v>27.729818112893376</c:v>
                </c:pt>
                <c:pt idx="96">
                  <c:v>27.629818112893375</c:v>
                </c:pt>
                <c:pt idx="97">
                  <c:v>27.529818112893377</c:v>
                </c:pt>
                <c:pt idx="98">
                  <c:v>27.429818112893376</c:v>
                </c:pt>
                <c:pt idx="99">
                  <c:v>27.329818112893378</c:v>
                </c:pt>
                <c:pt idx="100">
                  <c:v>27.229818112893376</c:v>
                </c:pt>
                <c:pt idx="101">
                  <c:v>27.129818112893375</c:v>
                </c:pt>
                <c:pt idx="102">
                  <c:v>27.029818112893377</c:v>
                </c:pt>
                <c:pt idx="103">
                  <c:v>26.929818112893376</c:v>
                </c:pt>
                <c:pt idx="104">
                  <c:v>26.829818112893378</c:v>
                </c:pt>
                <c:pt idx="105">
                  <c:v>26.729818112893376</c:v>
                </c:pt>
                <c:pt idx="106">
                  <c:v>26.629818112893375</c:v>
                </c:pt>
                <c:pt idx="107">
                  <c:v>26.529818112893377</c:v>
                </c:pt>
                <c:pt idx="108">
                  <c:v>26.429818112893376</c:v>
                </c:pt>
                <c:pt idx="109">
                  <c:v>26.329818112893378</c:v>
                </c:pt>
                <c:pt idx="110">
                  <c:v>26.229818112893376</c:v>
                </c:pt>
                <c:pt idx="111">
                  <c:v>26.129818112893375</c:v>
                </c:pt>
                <c:pt idx="112">
                  <c:v>26.029818112893377</c:v>
                </c:pt>
                <c:pt idx="113">
                  <c:v>25.929818112893376</c:v>
                </c:pt>
                <c:pt idx="114">
                  <c:v>25.829818112893378</c:v>
                </c:pt>
                <c:pt idx="115">
                  <c:v>25.729818112893376</c:v>
                </c:pt>
                <c:pt idx="116">
                  <c:v>25.629818112893375</c:v>
                </c:pt>
                <c:pt idx="117">
                  <c:v>25.529818112893377</c:v>
                </c:pt>
                <c:pt idx="118">
                  <c:v>25.429818112893376</c:v>
                </c:pt>
                <c:pt idx="119">
                  <c:v>25.329818112893378</c:v>
                </c:pt>
                <c:pt idx="120">
                  <c:v>25.229818112893376</c:v>
                </c:pt>
                <c:pt idx="121">
                  <c:v>25.129818112893375</c:v>
                </c:pt>
                <c:pt idx="122">
                  <c:v>25.029818112893377</c:v>
                </c:pt>
                <c:pt idx="123">
                  <c:v>24.929818112893376</c:v>
                </c:pt>
                <c:pt idx="124">
                  <c:v>24.829818112893378</c:v>
                </c:pt>
                <c:pt idx="125">
                  <c:v>24.729818112893376</c:v>
                </c:pt>
                <c:pt idx="126">
                  <c:v>24.629818112893375</c:v>
                </c:pt>
                <c:pt idx="127">
                  <c:v>24.529818112893377</c:v>
                </c:pt>
                <c:pt idx="128">
                  <c:v>24.429818112893376</c:v>
                </c:pt>
                <c:pt idx="129">
                  <c:v>24.329818112893378</c:v>
                </c:pt>
                <c:pt idx="130">
                  <c:v>24.229818112893376</c:v>
                </c:pt>
                <c:pt idx="131">
                  <c:v>24.129818112893375</c:v>
                </c:pt>
                <c:pt idx="132">
                  <c:v>24.029818112893377</c:v>
                </c:pt>
                <c:pt idx="133">
                  <c:v>23.929818112893376</c:v>
                </c:pt>
                <c:pt idx="134">
                  <c:v>23.829818112893378</c:v>
                </c:pt>
                <c:pt idx="135">
                  <c:v>23.729818112893376</c:v>
                </c:pt>
                <c:pt idx="136">
                  <c:v>23.629818112893375</c:v>
                </c:pt>
                <c:pt idx="137">
                  <c:v>23.529818112893377</c:v>
                </c:pt>
                <c:pt idx="138">
                  <c:v>23.429818112893376</c:v>
                </c:pt>
                <c:pt idx="139">
                  <c:v>23.329818112893378</c:v>
                </c:pt>
                <c:pt idx="140">
                  <c:v>23.229818112893376</c:v>
                </c:pt>
                <c:pt idx="141">
                  <c:v>23.129818112893375</c:v>
                </c:pt>
                <c:pt idx="142">
                  <c:v>23.029818112893377</c:v>
                </c:pt>
                <c:pt idx="143">
                  <c:v>22.929818112893376</c:v>
                </c:pt>
                <c:pt idx="144">
                  <c:v>22.829818112893378</c:v>
                </c:pt>
                <c:pt idx="145">
                  <c:v>22.729818112893376</c:v>
                </c:pt>
                <c:pt idx="146">
                  <c:v>22.629818112893375</c:v>
                </c:pt>
                <c:pt idx="147">
                  <c:v>22.529818112893377</c:v>
                </c:pt>
                <c:pt idx="148">
                  <c:v>22.429818112893376</c:v>
                </c:pt>
                <c:pt idx="149">
                  <c:v>22.329818112893378</c:v>
                </c:pt>
                <c:pt idx="150">
                  <c:v>22.229818112893376</c:v>
                </c:pt>
                <c:pt idx="151">
                  <c:v>22.129818112893375</c:v>
                </c:pt>
                <c:pt idx="152">
                  <c:v>22.029818112893377</c:v>
                </c:pt>
                <c:pt idx="153">
                  <c:v>21.929818112893376</c:v>
                </c:pt>
                <c:pt idx="154">
                  <c:v>21.829818112893378</c:v>
                </c:pt>
                <c:pt idx="155">
                  <c:v>21.729818112893376</c:v>
                </c:pt>
                <c:pt idx="156">
                  <c:v>21.629818112893375</c:v>
                </c:pt>
                <c:pt idx="157">
                  <c:v>21.529818112893377</c:v>
                </c:pt>
                <c:pt idx="158">
                  <c:v>21.429818112893376</c:v>
                </c:pt>
                <c:pt idx="159">
                  <c:v>21.329818112893378</c:v>
                </c:pt>
                <c:pt idx="160">
                  <c:v>21.229818112893376</c:v>
                </c:pt>
                <c:pt idx="161">
                  <c:v>21.129818112893375</c:v>
                </c:pt>
                <c:pt idx="162">
                  <c:v>21.029818112893377</c:v>
                </c:pt>
                <c:pt idx="163">
                  <c:v>20.929818112893376</c:v>
                </c:pt>
                <c:pt idx="164">
                  <c:v>20.829818112893378</c:v>
                </c:pt>
                <c:pt idx="165">
                  <c:v>20.729818112893376</c:v>
                </c:pt>
                <c:pt idx="166">
                  <c:v>20.629818112893375</c:v>
                </c:pt>
                <c:pt idx="167">
                  <c:v>20.529818112893377</c:v>
                </c:pt>
                <c:pt idx="168">
                  <c:v>20.429818112893376</c:v>
                </c:pt>
                <c:pt idx="169">
                  <c:v>20.329818112893378</c:v>
                </c:pt>
                <c:pt idx="170">
                  <c:v>20.229818112893376</c:v>
                </c:pt>
                <c:pt idx="171">
                  <c:v>20.129818112893375</c:v>
                </c:pt>
                <c:pt idx="172">
                  <c:v>20.029818112893377</c:v>
                </c:pt>
                <c:pt idx="173">
                  <c:v>19.929818112893376</c:v>
                </c:pt>
                <c:pt idx="174">
                  <c:v>19.829818112893378</c:v>
                </c:pt>
                <c:pt idx="175">
                  <c:v>19.729818112893376</c:v>
                </c:pt>
                <c:pt idx="176">
                  <c:v>19.629818112893375</c:v>
                </c:pt>
                <c:pt idx="177">
                  <c:v>19.529818112893377</c:v>
                </c:pt>
                <c:pt idx="178">
                  <c:v>19.429818112893376</c:v>
                </c:pt>
                <c:pt idx="179">
                  <c:v>19.329818112893378</c:v>
                </c:pt>
                <c:pt idx="180">
                  <c:v>19.229818112893376</c:v>
                </c:pt>
                <c:pt idx="181">
                  <c:v>19.129818112893375</c:v>
                </c:pt>
                <c:pt idx="182">
                  <c:v>19.029818112893377</c:v>
                </c:pt>
                <c:pt idx="183">
                  <c:v>18.929818112893376</c:v>
                </c:pt>
                <c:pt idx="184">
                  <c:v>18.829818112893378</c:v>
                </c:pt>
                <c:pt idx="185">
                  <c:v>18.729818112893376</c:v>
                </c:pt>
                <c:pt idx="186">
                  <c:v>18.629818112893375</c:v>
                </c:pt>
                <c:pt idx="187">
                  <c:v>18.529818112893377</c:v>
                </c:pt>
                <c:pt idx="188">
                  <c:v>18.429818112893376</c:v>
                </c:pt>
                <c:pt idx="189">
                  <c:v>18.329818112893378</c:v>
                </c:pt>
                <c:pt idx="190">
                  <c:v>18.229818112893376</c:v>
                </c:pt>
                <c:pt idx="191">
                  <c:v>18.129818112893375</c:v>
                </c:pt>
                <c:pt idx="192">
                  <c:v>18.029818112893377</c:v>
                </c:pt>
                <c:pt idx="193">
                  <c:v>17.929818112893376</c:v>
                </c:pt>
                <c:pt idx="194">
                  <c:v>17.829818112893378</c:v>
                </c:pt>
                <c:pt idx="195">
                  <c:v>17.729818112893376</c:v>
                </c:pt>
                <c:pt idx="196">
                  <c:v>17.629818112893375</c:v>
                </c:pt>
                <c:pt idx="197">
                  <c:v>17.529818112893377</c:v>
                </c:pt>
                <c:pt idx="198">
                  <c:v>17.429818112893376</c:v>
                </c:pt>
                <c:pt idx="199">
                  <c:v>17.329818112893378</c:v>
                </c:pt>
                <c:pt idx="200">
                  <c:v>17.229818112893376</c:v>
                </c:pt>
                <c:pt idx="201">
                  <c:v>17.129818112893375</c:v>
                </c:pt>
                <c:pt idx="202">
                  <c:v>17.029818112893377</c:v>
                </c:pt>
                <c:pt idx="203">
                  <c:v>16.929818112893376</c:v>
                </c:pt>
                <c:pt idx="204">
                  <c:v>16.829818112893378</c:v>
                </c:pt>
                <c:pt idx="205">
                  <c:v>16.729818112893376</c:v>
                </c:pt>
                <c:pt idx="206">
                  <c:v>16.629818112893375</c:v>
                </c:pt>
                <c:pt idx="207">
                  <c:v>16.529818112893377</c:v>
                </c:pt>
                <c:pt idx="208">
                  <c:v>16.429818112893376</c:v>
                </c:pt>
                <c:pt idx="209">
                  <c:v>16.329818112893378</c:v>
                </c:pt>
                <c:pt idx="210">
                  <c:v>16.229818112893376</c:v>
                </c:pt>
                <c:pt idx="211">
                  <c:v>16.129818112893375</c:v>
                </c:pt>
                <c:pt idx="212">
                  <c:v>16.029818112893377</c:v>
                </c:pt>
                <c:pt idx="213">
                  <c:v>15.929818112893376</c:v>
                </c:pt>
                <c:pt idx="214">
                  <c:v>15.829818112893378</c:v>
                </c:pt>
                <c:pt idx="215">
                  <c:v>15.729818112893376</c:v>
                </c:pt>
                <c:pt idx="216">
                  <c:v>15.629818112893375</c:v>
                </c:pt>
                <c:pt idx="217">
                  <c:v>15.529818112893377</c:v>
                </c:pt>
                <c:pt idx="218">
                  <c:v>15.429818112893376</c:v>
                </c:pt>
                <c:pt idx="219">
                  <c:v>15.329818112893378</c:v>
                </c:pt>
                <c:pt idx="220">
                  <c:v>15.229818112893376</c:v>
                </c:pt>
                <c:pt idx="221">
                  <c:v>15.129818112893375</c:v>
                </c:pt>
                <c:pt idx="222">
                  <c:v>15.029818112893377</c:v>
                </c:pt>
                <c:pt idx="223">
                  <c:v>14.929818112893376</c:v>
                </c:pt>
                <c:pt idx="224">
                  <c:v>14.829818112893378</c:v>
                </c:pt>
                <c:pt idx="225">
                  <c:v>14.729818112893376</c:v>
                </c:pt>
                <c:pt idx="226">
                  <c:v>14.629818112893375</c:v>
                </c:pt>
                <c:pt idx="227">
                  <c:v>14.529818112893377</c:v>
                </c:pt>
                <c:pt idx="228">
                  <c:v>14.429818112893376</c:v>
                </c:pt>
                <c:pt idx="229">
                  <c:v>14.329818112893378</c:v>
                </c:pt>
                <c:pt idx="230">
                  <c:v>14.229818112893376</c:v>
                </c:pt>
                <c:pt idx="231">
                  <c:v>14.129818112893375</c:v>
                </c:pt>
                <c:pt idx="232">
                  <c:v>14.029818112893377</c:v>
                </c:pt>
                <c:pt idx="233">
                  <c:v>13.929818112893376</c:v>
                </c:pt>
                <c:pt idx="234">
                  <c:v>13.829818112893378</c:v>
                </c:pt>
                <c:pt idx="235">
                  <c:v>13.729818112893376</c:v>
                </c:pt>
                <c:pt idx="236">
                  <c:v>13.629818112893375</c:v>
                </c:pt>
                <c:pt idx="237">
                  <c:v>13.529818112893377</c:v>
                </c:pt>
                <c:pt idx="238">
                  <c:v>13.429818112893376</c:v>
                </c:pt>
                <c:pt idx="239">
                  <c:v>13.329818112893378</c:v>
                </c:pt>
                <c:pt idx="240">
                  <c:v>13.229818112893376</c:v>
                </c:pt>
                <c:pt idx="241">
                  <c:v>13.129818112893375</c:v>
                </c:pt>
                <c:pt idx="242">
                  <c:v>13.029818112893377</c:v>
                </c:pt>
                <c:pt idx="243">
                  <c:v>12.929818112893376</c:v>
                </c:pt>
                <c:pt idx="244">
                  <c:v>12.829818112893378</c:v>
                </c:pt>
                <c:pt idx="245">
                  <c:v>12.729818112893376</c:v>
                </c:pt>
                <c:pt idx="246">
                  <c:v>12.629818112893377</c:v>
                </c:pt>
                <c:pt idx="247">
                  <c:v>12.529818112893377</c:v>
                </c:pt>
                <c:pt idx="248">
                  <c:v>12.429818112893376</c:v>
                </c:pt>
                <c:pt idx="249">
                  <c:v>12.329818112893376</c:v>
                </c:pt>
                <c:pt idx="250">
                  <c:v>12.229818112893376</c:v>
                </c:pt>
                <c:pt idx="251">
                  <c:v>12.129818112893377</c:v>
                </c:pt>
                <c:pt idx="252">
                  <c:v>12.029818112893377</c:v>
                </c:pt>
                <c:pt idx="253">
                  <c:v>11.929818112893376</c:v>
                </c:pt>
                <c:pt idx="254">
                  <c:v>11.829818112893376</c:v>
                </c:pt>
                <c:pt idx="255">
                  <c:v>11.729818112893376</c:v>
                </c:pt>
                <c:pt idx="256">
                  <c:v>11.629818112893377</c:v>
                </c:pt>
                <c:pt idx="257">
                  <c:v>11.529818112893377</c:v>
                </c:pt>
                <c:pt idx="258">
                  <c:v>11.429818112893376</c:v>
                </c:pt>
                <c:pt idx="259">
                  <c:v>11.329818112893376</c:v>
                </c:pt>
                <c:pt idx="260">
                  <c:v>11.229818112893376</c:v>
                </c:pt>
                <c:pt idx="261">
                  <c:v>11.129818112893377</c:v>
                </c:pt>
                <c:pt idx="262">
                  <c:v>11.029818112893377</c:v>
                </c:pt>
                <c:pt idx="263">
                  <c:v>10.929818112893376</c:v>
                </c:pt>
                <c:pt idx="264">
                  <c:v>10.829818112893376</c:v>
                </c:pt>
                <c:pt idx="265">
                  <c:v>10.729818112893376</c:v>
                </c:pt>
                <c:pt idx="266">
                  <c:v>10.629818112893377</c:v>
                </c:pt>
                <c:pt idx="267">
                  <c:v>10.529818112893377</c:v>
                </c:pt>
                <c:pt idx="268">
                  <c:v>10.429818112893376</c:v>
                </c:pt>
                <c:pt idx="269">
                  <c:v>10.329818112893376</c:v>
                </c:pt>
                <c:pt idx="270">
                  <c:v>10.229818112893376</c:v>
                </c:pt>
                <c:pt idx="271">
                  <c:v>10.129818112893377</c:v>
                </c:pt>
                <c:pt idx="272">
                  <c:v>10.029818112893377</c:v>
                </c:pt>
                <c:pt idx="273">
                  <c:v>9.9298181128933756</c:v>
                </c:pt>
                <c:pt idx="274">
                  <c:v>9.8298181128933759</c:v>
                </c:pt>
                <c:pt idx="275">
                  <c:v>9.7298181128933763</c:v>
                </c:pt>
                <c:pt idx="276">
                  <c:v>9.6298181128933766</c:v>
                </c:pt>
                <c:pt idx="277">
                  <c:v>9.529818112893377</c:v>
                </c:pt>
                <c:pt idx="278">
                  <c:v>9.4298181128933756</c:v>
                </c:pt>
                <c:pt idx="279">
                  <c:v>9.3298181128933759</c:v>
                </c:pt>
                <c:pt idx="280">
                  <c:v>9.2298181128933763</c:v>
                </c:pt>
                <c:pt idx="281">
                  <c:v>9.1298181128933766</c:v>
                </c:pt>
                <c:pt idx="282">
                  <c:v>9.029818112893377</c:v>
                </c:pt>
                <c:pt idx="283">
                  <c:v>8.9298181128933756</c:v>
                </c:pt>
                <c:pt idx="284">
                  <c:v>8.8298181128933759</c:v>
                </c:pt>
                <c:pt idx="285">
                  <c:v>8.7298181128933763</c:v>
                </c:pt>
                <c:pt idx="286">
                  <c:v>8.6298181128933766</c:v>
                </c:pt>
                <c:pt idx="287">
                  <c:v>8.529818112893377</c:v>
                </c:pt>
                <c:pt idx="288">
                  <c:v>8.4298181128933756</c:v>
                </c:pt>
                <c:pt idx="289">
                  <c:v>8.3298181128933759</c:v>
                </c:pt>
                <c:pt idx="290">
                  <c:v>8.2298181128933763</c:v>
                </c:pt>
                <c:pt idx="291">
                  <c:v>8.1298181128933766</c:v>
                </c:pt>
                <c:pt idx="292">
                  <c:v>8.029818112893377</c:v>
                </c:pt>
                <c:pt idx="293">
                  <c:v>7.9298181128933756</c:v>
                </c:pt>
                <c:pt idx="294">
                  <c:v>7.8298181128933759</c:v>
                </c:pt>
                <c:pt idx="295">
                  <c:v>7.7298181128933763</c:v>
                </c:pt>
                <c:pt idx="296">
                  <c:v>7.6298181128933766</c:v>
                </c:pt>
                <c:pt idx="297">
                  <c:v>7.529818112893377</c:v>
                </c:pt>
                <c:pt idx="298">
                  <c:v>7.4298181128933756</c:v>
                </c:pt>
                <c:pt idx="299">
                  <c:v>7.3298181128933759</c:v>
                </c:pt>
                <c:pt idx="300">
                  <c:v>7.2298181128933763</c:v>
                </c:pt>
                <c:pt idx="301">
                  <c:v>7.1298181128933766</c:v>
                </c:pt>
                <c:pt idx="302">
                  <c:v>7.029818112893377</c:v>
                </c:pt>
                <c:pt idx="303">
                  <c:v>6.9298181128933756</c:v>
                </c:pt>
                <c:pt idx="304">
                  <c:v>6.8298181128933759</c:v>
                </c:pt>
                <c:pt idx="305">
                  <c:v>6.7298181128933763</c:v>
                </c:pt>
                <c:pt idx="306">
                  <c:v>6.6298181128933766</c:v>
                </c:pt>
                <c:pt idx="307">
                  <c:v>6.529818112893377</c:v>
                </c:pt>
                <c:pt idx="308">
                  <c:v>6.4298181128933756</c:v>
                </c:pt>
                <c:pt idx="309">
                  <c:v>6.3298181128933759</c:v>
                </c:pt>
                <c:pt idx="310">
                  <c:v>6.2298181128933763</c:v>
                </c:pt>
                <c:pt idx="311">
                  <c:v>6.1298181128933766</c:v>
                </c:pt>
                <c:pt idx="312">
                  <c:v>6.029818112893377</c:v>
                </c:pt>
                <c:pt idx="313">
                  <c:v>5.9298181128933756</c:v>
                </c:pt>
                <c:pt idx="314">
                  <c:v>5.8298181128933759</c:v>
                </c:pt>
                <c:pt idx="315">
                  <c:v>5.7298181128933763</c:v>
                </c:pt>
                <c:pt idx="316">
                  <c:v>5.6298181128933766</c:v>
                </c:pt>
                <c:pt idx="317">
                  <c:v>5.529818112893377</c:v>
                </c:pt>
                <c:pt idx="318">
                  <c:v>5.4298181128933756</c:v>
                </c:pt>
                <c:pt idx="319">
                  <c:v>5.3298181128933759</c:v>
                </c:pt>
                <c:pt idx="320">
                  <c:v>5.2298181128933763</c:v>
                </c:pt>
                <c:pt idx="321">
                  <c:v>5.1298181128933766</c:v>
                </c:pt>
                <c:pt idx="322">
                  <c:v>5.029818112893377</c:v>
                </c:pt>
                <c:pt idx="323">
                  <c:v>4.9298181128933756</c:v>
                </c:pt>
                <c:pt idx="324">
                  <c:v>4.8298181128933759</c:v>
                </c:pt>
                <c:pt idx="325">
                  <c:v>4.7298181128933763</c:v>
                </c:pt>
                <c:pt idx="326">
                  <c:v>4.6298181128933766</c:v>
                </c:pt>
                <c:pt idx="327">
                  <c:v>4.5298181128933761</c:v>
                </c:pt>
                <c:pt idx="328">
                  <c:v>4.4298181128933765</c:v>
                </c:pt>
                <c:pt idx="329">
                  <c:v>4.3298181128933759</c:v>
                </c:pt>
                <c:pt idx="330">
                  <c:v>4.2298181128933763</c:v>
                </c:pt>
                <c:pt idx="331">
                  <c:v>4.1298181128933766</c:v>
                </c:pt>
                <c:pt idx="332">
                  <c:v>4.0298181128933761</c:v>
                </c:pt>
                <c:pt idx="333">
                  <c:v>3.9298181128933765</c:v>
                </c:pt>
                <c:pt idx="334">
                  <c:v>3.8298181128933759</c:v>
                </c:pt>
                <c:pt idx="335">
                  <c:v>3.7298181128933763</c:v>
                </c:pt>
                <c:pt idx="336">
                  <c:v>3.6298181128933766</c:v>
                </c:pt>
                <c:pt idx="337">
                  <c:v>3.5298181128933761</c:v>
                </c:pt>
                <c:pt idx="338">
                  <c:v>3.4298181128933765</c:v>
                </c:pt>
                <c:pt idx="339">
                  <c:v>3.3298181128933759</c:v>
                </c:pt>
                <c:pt idx="340">
                  <c:v>3.2298181128933763</c:v>
                </c:pt>
                <c:pt idx="341">
                  <c:v>3.1298181128933766</c:v>
                </c:pt>
                <c:pt idx="342">
                  <c:v>3.0298181128933761</c:v>
                </c:pt>
                <c:pt idx="343">
                  <c:v>2.9298181128933765</c:v>
                </c:pt>
                <c:pt idx="344">
                  <c:v>2.8298181128933759</c:v>
                </c:pt>
                <c:pt idx="345">
                  <c:v>2.7298181128933763</c:v>
                </c:pt>
                <c:pt idx="346">
                  <c:v>2.6298181128933766</c:v>
                </c:pt>
                <c:pt idx="347">
                  <c:v>2.5298181128933761</c:v>
                </c:pt>
                <c:pt idx="348">
                  <c:v>2.4298181128933765</c:v>
                </c:pt>
                <c:pt idx="349">
                  <c:v>2.3298181128933759</c:v>
                </c:pt>
                <c:pt idx="350">
                  <c:v>2.2298181128933763</c:v>
                </c:pt>
                <c:pt idx="351">
                  <c:v>2.1298181128933766</c:v>
                </c:pt>
                <c:pt idx="352">
                  <c:v>2.0298181128933761</c:v>
                </c:pt>
                <c:pt idx="353">
                  <c:v>1.9298181128933765</c:v>
                </c:pt>
                <c:pt idx="354">
                  <c:v>1.8298181128933759</c:v>
                </c:pt>
                <c:pt idx="355">
                  <c:v>1.7298181128933763</c:v>
                </c:pt>
                <c:pt idx="356">
                  <c:v>1.6298181128933766</c:v>
                </c:pt>
                <c:pt idx="357">
                  <c:v>1.5298181128933761</c:v>
                </c:pt>
                <c:pt idx="358">
                  <c:v>1.4298181128933765</c:v>
                </c:pt>
                <c:pt idx="359">
                  <c:v>1.3298181128933759</c:v>
                </c:pt>
                <c:pt idx="360">
                  <c:v>1.2298181128933763</c:v>
                </c:pt>
                <c:pt idx="361">
                  <c:v>1.1298181128933766</c:v>
                </c:pt>
                <c:pt idx="362">
                  <c:v>1.0298181128933761</c:v>
                </c:pt>
                <c:pt idx="363">
                  <c:v>0.92981811289337646</c:v>
                </c:pt>
                <c:pt idx="364">
                  <c:v>0.82981811289337593</c:v>
                </c:pt>
                <c:pt idx="365">
                  <c:v>0.72981811289337628</c:v>
                </c:pt>
                <c:pt idx="366">
                  <c:v>0.62981811289337619</c:v>
                </c:pt>
                <c:pt idx="367">
                  <c:v>0.5298181128933761</c:v>
                </c:pt>
                <c:pt idx="368">
                  <c:v>0.42981811289337646</c:v>
                </c:pt>
                <c:pt idx="369">
                  <c:v>0.32981811289337637</c:v>
                </c:pt>
                <c:pt idx="370">
                  <c:v>0.22981811289337628</c:v>
                </c:pt>
                <c:pt idx="371">
                  <c:v>0.12981811289337619</c:v>
                </c:pt>
                <c:pt idx="372">
                  <c:v>2.9818112893376103E-2</c:v>
                </c:pt>
                <c:pt idx="373">
                  <c:v>-7.0181887106623542E-2</c:v>
                </c:pt>
                <c:pt idx="374">
                  <c:v>-0.17018188710662363</c:v>
                </c:pt>
                <c:pt idx="375">
                  <c:v>-0.27018188710662372</c:v>
                </c:pt>
                <c:pt idx="376">
                  <c:v>-0.37018188710662381</c:v>
                </c:pt>
                <c:pt idx="377">
                  <c:v>-0.4701818871066239</c:v>
                </c:pt>
                <c:pt idx="378">
                  <c:v>-0.57018188710662354</c:v>
                </c:pt>
                <c:pt idx="379">
                  <c:v>-0.67018188710662363</c:v>
                </c:pt>
                <c:pt idx="380">
                  <c:v>-0.77018188710662372</c:v>
                </c:pt>
                <c:pt idx="381">
                  <c:v>-0.87018188710662381</c:v>
                </c:pt>
                <c:pt idx="382">
                  <c:v>-0.9701818871066239</c:v>
                </c:pt>
                <c:pt idx="383">
                  <c:v>-1.0701818871066235</c:v>
                </c:pt>
                <c:pt idx="384">
                  <c:v>-1.1701818871066236</c:v>
                </c:pt>
                <c:pt idx="385">
                  <c:v>-1.2701818871066237</c:v>
                </c:pt>
                <c:pt idx="386">
                  <c:v>-1.3701818871066238</c:v>
                </c:pt>
                <c:pt idx="387">
                  <c:v>-1.4701818871066237</c:v>
                </c:pt>
                <c:pt idx="388">
                  <c:v>-1.5701818871066238</c:v>
                </c:pt>
                <c:pt idx="389">
                  <c:v>-1.6701818871066236</c:v>
                </c:pt>
                <c:pt idx="390">
                  <c:v>-1.7701818871066237</c:v>
                </c:pt>
                <c:pt idx="391">
                  <c:v>-1.8701818871066238</c:v>
                </c:pt>
                <c:pt idx="392">
                  <c:v>-1.9701818871066237</c:v>
                </c:pt>
                <c:pt idx="393">
                  <c:v>-2.0701818871066235</c:v>
                </c:pt>
                <c:pt idx="394">
                  <c:v>-2.1701818871066236</c:v>
                </c:pt>
                <c:pt idx="395">
                  <c:v>-2.2701828871066239</c:v>
                </c:pt>
                <c:pt idx="396">
                  <c:v>-2.3701828871066235</c:v>
                </c:pt>
                <c:pt idx="397">
                  <c:v>-2.4701828871066236</c:v>
                </c:pt>
                <c:pt idx="398">
                  <c:v>-2.5701828871066237</c:v>
                </c:pt>
                <c:pt idx="399">
                  <c:v>-2.6701828871066238</c:v>
                </c:pt>
                <c:pt idx="400">
                  <c:v>-2.7701828871066239</c:v>
                </c:pt>
                <c:pt idx="401">
                  <c:v>-2.8701828871066235</c:v>
                </c:pt>
                <c:pt idx="402">
                  <c:v>-2.9701828871066236</c:v>
                </c:pt>
                <c:pt idx="403">
                  <c:v>-3.0701828871066237</c:v>
                </c:pt>
                <c:pt idx="404">
                  <c:v>-3.1701824871066235</c:v>
                </c:pt>
                <c:pt idx="405">
                  <c:v>-3.2701824906036236</c:v>
                </c:pt>
                <c:pt idx="406">
                  <c:v>-3.3701828871066235</c:v>
                </c:pt>
                <c:pt idx="407">
                  <c:v>-3.4701828871066236</c:v>
                </c:pt>
                <c:pt idx="408">
                  <c:v>-3.5701828871066237</c:v>
                </c:pt>
                <c:pt idx="409">
                  <c:v>-3.6701828871066238</c:v>
                </c:pt>
                <c:pt idx="410">
                  <c:v>-3.7701828871066239</c:v>
                </c:pt>
                <c:pt idx="411">
                  <c:v>-3.8701828871066235</c:v>
                </c:pt>
                <c:pt idx="412">
                  <c:v>-3.9701828871066236</c:v>
                </c:pt>
                <c:pt idx="413">
                  <c:v>-4.0701828871066237</c:v>
                </c:pt>
                <c:pt idx="414">
                  <c:v>-4.1701828871066233</c:v>
                </c:pt>
                <c:pt idx="415">
                  <c:v>-4.2701818871066237</c:v>
                </c:pt>
                <c:pt idx="416">
                  <c:v>-4.3701818871066234</c:v>
                </c:pt>
                <c:pt idx="417">
                  <c:v>-4.4701818871066239</c:v>
                </c:pt>
                <c:pt idx="418">
                  <c:v>-4.5701818871066235</c:v>
                </c:pt>
                <c:pt idx="419">
                  <c:v>-4.6701818871066241</c:v>
                </c:pt>
                <c:pt idx="420">
                  <c:v>-4.7701818871066237</c:v>
                </c:pt>
                <c:pt idx="421">
                  <c:v>-4.8701818871066234</c:v>
                </c:pt>
                <c:pt idx="422">
                  <c:v>-4.9701818871066239</c:v>
                </c:pt>
                <c:pt idx="423">
                  <c:v>-5.0701818871066235</c:v>
                </c:pt>
                <c:pt idx="424">
                  <c:v>-5.1701818871066241</c:v>
                </c:pt>
                <c:pt idx="425">
                  <c:v>-5.2701818871066237</c:v>
                </c:pt>
                <c:pt idx="426">
                  <c:v>-5.3701818871066234</c:v>
                </c:pt>
                <c:pt idx="427">
                  <c:v>-5.4701818871066239</c:v>
                </c:pt>
                <c:pt idx="428">
                  <c:v>-5.5701818871066235</c:v>
                </c:pt>
                <c:pt idx="429">
                  <c:v>-5.6701818871066241</c:v>
                </c:pt>
                <c:pt idx="430">
                  <c:v>-5.7701818871066237</c:v>
                </c:pt>
                <c:pt idx="431">
                  <c:v>-5.8701818871066234</c:v>
                </c:pt>
                <c:pt idx="432">
                  <c:v>-5.9701818871066239</c:v>
                </c:pt>
                <c:pt idx="433">
                  <c:v>-6.0701818871066235</c:v>
                </c:pt>
                <c:pt idx="434">
                  <c:v>-6.1701818871066241</c:v>
                </c:pt>
                <c:pt idx="435">
                  <c:v>-6.2701818871066237</c:v>
                </c:pt>
                <c:pt idx="436">
                  <c:v>-6.3701818871066234</c:v>
                </c:pt>
                <c:pt idx="437">
                  <c:v>-6.4701818871066239</c:v>
                </c:pt>
                <c:pt idx="438">
                  <c:v>-6.5701818871066235</c:v>
                </c:pt>
                <c:pt idx="439">
                  <c:v>-6.6701818871066241</c:v>
                </c:pt>
                <c:pt idx="440">
                  <c:v>-6.7701818871066237</c:v>
                </c:pt>
                <c:pt idx="441">
                  <c:v>-6.8701818871066234</c:v>
                </c:pt>
                <c:pt idx="442">
                  <c:v>-6.9701818871066239</c:v>
                </c:pt>
                <c:pt idx="443">
                  <c:v>-7.0701818871066235</c:v>
                </c:pt>
                <c:pt idx="444">
                  <c:v>-7.1701818871066241</c:v>
                </c:pt>
                <c:pt idx="445">
                  <c:v>-7.2701818871066237</c:v>
                </c:pt>
                <c:pt idx="446">
                  <c:v>-7.3701818871066234</c:v>
                </c:pt>
                <c:pt idx="447">
                  <c:v>-7.4701818871066239</c:v>
                </c:pt>
                <c:pt idx="448">
                  <c:v>-7.5701818871066235</c:v>
                </c:pt>
                <c:pt idx="449">
                  <c:v>-7.6701818871066241</c:v>
                </c:pt>
                <c:pt idx="450">
                  <c:v>-7.7701818871066237</c:v>
                </c:pt>
                <c:pt idx="451">
                  <c:v>-7.8701818871066234</c:v>
                </c:pt>
                <c:pt idx="452">
                  <c:v>-7.9701818871066239</c:v>
                </c:pt>
                <c:pt idx="453">
                  <c:v>-8.0701818871066244</c:v>
                </c:pt>
                <c:pt idx="454">
                  <c:v>-8.1701818871066241</c:v>
                </c:pt>
                <c:pt idx="455">
                  <c:v>-8.2701818871066237</c:v>
                </c:pt>
                <c:pt idx="456">
                  <c:v>-8.3701818871066234</c:v>
                </c:pt>
                <c:pt idx="457">
                  <c:v>-8.470181887106623</c:v>
                </c:pt>
                <c:pt idx="458">
                  <c:v>-8.5701818871066244</c:v>
                </c:pt>
                <c:pt idx="459">
                  <c:v>-8.6701818871066241</c:v>
                </c:pt>
                <c:pt idx="460">
                  <c:v>-8.7701818871066237</c:v>
                </c:pt>
                <c:pt idx="461">
                  <c:v>-8.8701818871066234</c:v>
                </c:pt>
                <c:pt idx="462">
                  <c:v>-8.970181887106623</c:v>
                </c:pt>
                <c:pt idx="463">
                  <c:v>-9.0701818871066244</c:v>
                </c:pt>
                <c:pt idx="464">
                  <c:v>-9.1701818871066241</c:v>
                </c:pt>
                <c:pt idx="465">
                  <c:v>-9.2701818871066237</c:v>
                </c:pt>
                <c:pt idx="466">
                  <c:v>-9.3701818871066234</c:v>
                </c:pt>
                <c:pt idx="467">
                  <c:v>-9.470181887106623</c:v>
                </c:pt>
                <c:pt idx="468">
                  <c:v>-9.5701818871066244</c:v>
                </c:pt>
                <c:pt idx="469">
                  <c:v>-9.6701818871066241</c:v>
                </c:pt>
                <c:pt idx="470">
                  <c:v>-9.7701818871066237</c:v>
                </c:pt>
                <c:pt idx="471">
                  <c:v>-9.8701818871066234</c:v>
                </c:pt>
                <c:pt idx="472">
                  <c:v>-9.970181887106623</c:v>
                </c:pt>
                <c:pt idx="473">
                  <c:v>-10.070181887106624</c:v>
                </c:pt>
                <c:pt idx="474">
                  <c:v>-10.170181887106624</c:v>
                </c:pt>
                <c:pt idx="475">
                  <c:v>-10.270181887106624</c:v>
                </c:pt>
                <c:pt idx="476">
                  <c:v>-10.370181887106623</c:v>
                </c:pt>
                <c:pt idx="477">
                  <c:v>-10.470181887106623</c:v>
                </c:pt>
                <c:pt idx="478">
                  <c:v>-10.570181887106624</c:v>
                </c:pt>
                <c:pt idx="479">
                  <c:v>-10.670181887106624</c:v>
                </c:pt>
                <c:pt idx="480">
                  <c:v>-10.770181887106624</c:v>
                </c:pt>
                <c:pt idx="481">
                  <c:v>-10.870181887106623</c:v>
                </c:pt>
                <c:pt idx="482">
                  <c:v>-10.970181887106623</c:v>
                </c:pt>
                <c:pt idx="483">
                  <c:v>-11.070181887106624</c:v>
                </c:pt>
                <c:pt idx="484">
                  <c:v>-11.170181887106624</c:v>
                </c:pt>
                <c:pt idx="485">
                  <c:v>-11.270181887106624</c:v>
                </c:pt>
                <c:pt idx="486">
                  <c:v>-11.370181887106623</c:v>
                </c:pt>
                <c:pt idx="487">
                  <c:v>-11.470181887106623</c:v>
                </c:pt>
                <c:pt idx="488">
                  <c:v>-11.570181887106624</c:v>
                </c:pt>
                <c:pt idx="489">
                  <c:v>-11.670181887106624</c:v>
                </c:pt>
                <c:pt idx="490">
                  <c:v>-11.770181887106624</c:v>
                </c:pt>
                <c:pt idx="491">
                  <c:v>-11.870181887106623</c:v>
                </c:pt>
                <c:pt idx="492">
                  <c:v>-11.970181887106623</c:v>
                </c:pt>
                <c:pt idx="493">
                  <c:v>-12.070181887106624</c:v>
                </c:pt>
                <c:pt idx="494">
                  <c:v>-12.170181887106624</c:v>
                </c:pt>
                <c:pt idx="495">
                  <c:v>-12.270181887106624</c:v>
                </c:pt>
                <c:pt idx="496">
                  <c:v>-12.370181887106623</c:v>
                </c:pt>
                <c:pt idx="497">
                  <c:v>-12.470181887106623</c:v>
                </c:pt>
                <c:pt idx="498">
                  <c:v>-12.570181887106624</c:v>
                </c:pt>
                <c:pt idx="499">
                  <c:v>-12.670181887106624</c:v>
                </c:pt>
                <c:pt idx="500">
                  <c:v>-12.770181887106624</c:v>
                </c:pt>
                <c:pt idx="501">
                  <c:v>-12.870181887106623</c:v>
                </c:pt>
                <c:pt idx="502">
                  <c:v>-12.970181887106623</c:v>
                </c:pt>
                <c:pt idx="503">
                  <c:v>-13.070181887106624</c:v>
                </c:pt>
                <c:pt idx="504">
                  <c:v>-13.170181887106624</c:v>
                </c:pt>
                <c:pt idx="505">
                  <c:v>-13.270181887106624</c:v>
                </c:pt>
                <c:pt idx="506">
                  <c:v>-13.370181887106623</c:v>
                </c:pt>
                <c:pt idx="507">
                  <c:v>-13.470181887106623</c:v>
                </c:pt>
                <c:pt idx="508">
                  <c:v>-13.570181887106624</c:v>
                </c:pt>
                <c:pt idx="509">
                  <c:v>-13.670181887106624</c:v>
                </c:pt>
                <c:pt idx="510">
                  <c:v>-13.770181887106624</c:v>
                </c:pt>
                <c:pt idx="511">
                  <c:v>-13.870181887106623</c:v>
                </c:pt>
                <c:pt idx="512">
                  <c:v>-13.970181887106623</c:v>
                </c:pt>
                <c:pt idx="513">
                  <c:v>-14.070181887106624</c:v>
                </c:pt>
                <c:pt idx="514">
                  <c:v>-14.170181887106624</c:v>
                </c:pt>
                <c:pt idx="515">
                  <c:v>-14.270181887106624</c:v>
                </c:pt>
                <c:pt idx="516">
                  <c:v>-14.370181887106623</c:v>
                </c:pt>
                <c:pt idx="517">
                  <c:v>-14.470181887106623</c:v>
                </c:pt>
                <c:pt idx="518">
                  <c:v>-14.570181887106624</c:v>
                </c:pt>
                <c:pt idx="519">
                  <c:v>-14.670181887106624</c:v>
                </c:pt>
                <c:pt idx="520">
                  <c:v>-14.770181887106624</c:v>
                </c:pt>
                <c:pt idx="521">
                  <c:v>-14.870181887106623</c:v>
                </c:pt>
                <c:pt idx="522">
                  <c:v>-14.970181887106623</c:v>
                </c:pt>
                <c:pt idx="523">
                  <c:v>-15.070181887106624</c:v>
                </c:pt>
                <c:pt idx="524">
                  <c:v>-15.170181887106624</c:v>
                </c:pt>
                <c:pt idx="525">
                  <c:v>-15.270181887106624</c:v>
                </c:pt>
                <c:pt idx="526">
                  <c:v>-15.370181887106623</c:v>
                </c:pt>
                <c:pt idx="527">
                  <c:v>-15.470181887106623</c:v>
                </c:pt>
                <c:pt idx="528">
                  <c:v>-15.570181887106624</c:v>
                </c:pt>
                <c:pt idx="529">
                  <c:v>-15.670181887106624</c:v>
                </c:pt>
                <c:pt idx="530">
                  <c:v>-15.770181887106624</c:v>
                </c:pt>
                <c:pt idx="531">
                  <c:v>-15.870181887106623</c:v>
                </c:pt>
                <c:pt idx="532">
                  <c:v>-15.970181887106623</c:v>
                </c:pt>
                <c:pt idx="533">
                  <c:v>-16.070181887106624</c:v>
                </c:pt>
                <c:pt idx="534">
                  <c:v>-16.170181887106622</c:v>
                </c:pt>
                <c:pt idx="535">
                  <c:v>-16.270181887106624</c:v>
                </c:pt>
                <c:pt idx="536">
                  <c:v>-16.370181887106625</c:v>
                </c:pt>
                <c:pt idx="537">
                  <c:v>-16.470181887106623</c:v>
                </c:pt>
                <c:pt idx="538">
                  <c:v>-16.570181887106624</c:v>
                </c:pt>
                <c:pt idx="539">
                  <c:v>-16.670181887106622</c:v>
                </c:pt>
                <c:pt idx="540">
                  <c:v>-16.770181887106624</c:v>
                </c:pt>
                <c:pt idx="541">
                  <c:v>-16.870181887106625</c:v>
                </c:pt>
                <c:pt idx="542">
                  <c:v>-16.970181887106623</c:v>
                </c:pt>
                <c:pt idx="543">
                  <c:v>-17.070181887106624</c:v>
                </c:pt>
                <c:pt idx="544">
                  <c:v>-17.170181887106622</c:v>
                </c:pt>
                <c:pt idx="545">
                  <c:v>-17.270181887106624</c:v>
                </c:pt>
                <c:pt idx="546">
                  <c:v>-17.370181887106625</c:v>
                </c:pt>
                <c:pt idx="547">
                  <c:v>-17.470181887106623</c:v>
                </c:pt>
                <c:pt idx="548">
                  <c:v>-17.570181887106624</c:v>
                </c:pt>
                <c:pt idx="549">
                  <c:v>-17.670181887106622</c:v>
                </c:pt>
                <c:pt idx="550">
                  <c:v>-17.770181887106624</c:v>
                </c:pt>
                <c:pt idx="551">
                  <c:v>-17.870181887106625</c:v>
                </c:pt>
                <c:pt idx="552">
                  <c:v>-17.970181887106623</c:v>
                </c:pt>
                <c:pt idx="553">
                  <c:v>-18.070181887106624</c:v>
                </c:pt>
                <c:pt idx="554">
                  <c:v>-18.170181887106622</c:v>
                </c:pt>
                <c:pt idx="555">
                  <c:v>-18.270181887106624</c:v>
                </c:pt>
                <c:pt idx="556">
                  <c:v>-18.370181887106625</c:v>
                </c:pt>
                <c:pt idx="557">
                  <c:v>-18.470181887106623</c:v>
                </c:pt>
                <c:pt idx="558">
                  <c:v>-18.570181887106624</c:v>
                </c:pt>
                <c:pt idx="559">
                  <c:v>-18.670181887106622</c:v>
                </c:pt>
                <c:pt idx="560">
                  <c:v>-18.770181887106624</c:v>
                </c:pt>
                <c:pt idx="561">
                  <c:v>-18.870181887106625</c:v>
                </c:pt>
                <c:pt idx="562">
                  <c:v>-18.970181887106623</c:v>
                </c:pt>
                <c:pt idx="563">
                  <c:v>-19.070181887106624</c:v>
                </c:pt>
                <c:pt idx="564">
                  <c:v>-19.170181887106622</c:v>
                </c:pt>
                <c:pt idx="565">
                  <c:v>-19.270181887106624</c:v>
                </c:pt>
                <c:pt idx="566">
                  <c:v>-19.370181887106625</c:v>
                </c:pt>
                <c:pt idx="567">
                  <c:v>-19.470181887106623</c:v>
                </c:pt>
                <c:pt idx="568">
                  <c:v>-19.570181887106624</c:v>
                </c:pt>
                <c:pt idx="569">
                  <c:v>-19.670181887106622</c:v>
                </c:pt>
                <c:pt idx="570">
                  <c:v>-19.770181887106624</c:v>
                </c:pt>
                <c:pt idx="571">
                  <c:v>-19.870181887106625</c:v>
                </c:pt>
                <c:pt idx="572">
                  <c:v>-19.970181887106623</c:v>
                </c:pt>
                <c:pt idx="573">
                  <c:v>-20.070181887106624</c:v>
                </c:pt>
                <c:pt idx="574">
                  <c:v>-20.170181887106622</c:v>
                </c:pt>
                <c:pt idx="575">
                  <c:v>-20.270181887106624</c:v>
                </c:pt>
                <c:pt idx="576">
                  <c:v>-20.370181887106625</c:v>
                </c:pt>
                <c:pt idx="577">
                  <c:v>-20.470181887106623</c:v>
                </c:pt>
                <c:pt idx="578">
                  <c:v>-20.570181887106624</c:v>
                </c:pt>
                <c:pt idx="579">
                  <c:v>-20.670181887106622</c:v>
                </c:pt>
                <c:pt idx="580">
                  <c:v>-20.770181887106624</c:v>
                </c:pt>
                <c:pt idx="581">
                  <c:v>-20.870181887106625</c:v>
                </c:pt>
                <c:pt idx="582">
                  <c:v>-20.970181887106623</c:v>
                </c:pt>
                <c:pt idx="583">
                  <c:v>-21.070181887106624</c:v>
                </c:pt>
                <c:pt idx="584">
                  <c:v>-21.170181887106622</c:v>
                </c:pt>
                <c:pt idx="585">
                  <c:v>-21.270181887106624</c:v>
                </c:pt>
                <c:pt idx="586">
                  <c:v>-21.370181887106625</c:v>
                </c:pt>
                <c:pt idx="587">
                  <c:v>-21.470181887106623</c:v>
                </c:pt>
                <c:pt idx="588">
                  <c:v>-21.570181887106624</c:v>
                </c:pt>
                <c:pt idx="589">
                  <c:v>-21.670181887106622</c:v>
                </c:pt>
                <c:pt idx="590">
                  <c:v>-21.770181887106624</c:v>
                </c:pt>
                <c:pt idx="591">
                  <c:v>-21.870181887106625</c:v>
                </c:pt>
                <c:pt idx="592">
                  <c:v>-21.970181887106623</c:v>
                </c:pt>
                <c:pt idx="593">
                  <c:v>-22.070181887106624</c:v>
                </c:pt>
                <c:pt idx="594">
                  <c:v>-22.170181887106622</c:v>
                </c:pt>
                <c:pt idx="595">
                  <c:v>-22.270181887106624</c:v>
                </c:pt>
                <c:pt idx="596">
                  <c:v>-22.370181887106625</c:v>
                </c:pt>
                <c:pt idx="597">
                  <c:v>-22.470181887106623</c:v>
                </c:pt>
                <c:pt idx="598">
                  <c:v>-22.570181887106624</c:v>
                </c:pt>
                <c:pt idx="599">
                  <c:v>-22.670181887106622</c:v>
                </c:pt>
                <c:pt idx="600">
                  <c:v>-22.770181887106624</c:v>
                </c:pt>
                <c:pt idx="601">
                  <c:v>-22.870181887106625</c:v>
                </c:pt>
                <c:pt idx="602">
                  <c:v>-22.970181887106623</c:v>
                </c:pt>
                <c:pt idx="603">
                  <c:v>-23.070181887106624</c:v>
                </c:pt>
                <c:pt idx="604">
                  <c:v>-23.170181887106622</c:v>
                </c:pt>
                <c:pt idx="605">
                  <c:v>-23.270181887106624</c:v>
                </c:pt>
                <c:pt idx="606">
                  <c:v>-23.370181887106625</c:v>
                </c:pt>
                <c:pt idx="607">
                  <c:v>-23.470181887106623</c:v>
                </c:pt>
                <c:pt idx="608">
                  <c:v>-23.570181887106624</c:v>
                </c:pt>
                <c:pt idx="609">
                  <c:v>-23.670181887106622</c:v>
                </c:pt>
                <c:pt idx="610">
                  <c:v>-23.770181887106624</c:v>
                </c:pt>
                <c:pt idx="611">
                  <c:v>-23.870181887106625</c:v>
                </c:pt>
                <c:pt idx="612">
                  <c:v>-23.970181887106623</c:v>
                </c:pt>
                <c:pt idx="613">
                  <c:v>-24.070181887106624</c:v>
                </c:pt>
                <c:pt idx="614">
                  <c:v>-24.170181887106622</c:v>
                </c:pt>
                <c:pt idx="615">
                  <c:v>-24.270181887106624</c:v>
                </c:pt>
                <c:pt idx="616">
                  <c:v>-24.370181887106625</c:v>
                </c:pt>
                <c:pt idx="617">
                  <c:v>-24.470181887106623</c:v>
                </c:pt>
                <c:pt idx="618">
                  <c:v>-24.570181887106624</c:v>
                </c:pt>
                <c:pt idx="619">
                  <c:v>-24.670181887106622</c:v>
                </c:pt>
                <c:pt idx="620">
                  <c:v>-24.770181887106624</c:v>
                </c:pt>
                <c:pt idx="621">
                  <c:v>-24.870181887106625</c:v>
                </c:pt>
                <c:pt idx="622">
                  <c:v>-24.970181887106623</c:v>
                </c:pt>
                <c:pt idx="623">
                  <c:v>-25.070181887106624</c:v>
                </c:pt>
                <c:pt idx="624">
                  <c:v>-25.170181887106622</c:v>
                </c:pt>
                <c:pt idx="625">
                  <c:v>-25.270181887106624</c:v>
                </c:pt>
                <c:pt idx="626">
                  <c:v>-25.370181887106625</c:v>
                </c:pt>
                <c:pt idx="627">
                  <c:v>-25.470181887106623</c:v>
                </c:pt>
                <c:pt idx="628">
                  <c:v>-25.570181887106624</c:v>
                </c:pt>
                <c:pt idx="629">
                  <c:v>-25.670181887106622</c:v>
                </c:pt>
                <c:pt idx="630">
                  <c:v>-25.770181887106624</c:v>
                </c:pt>
                <c:pt idx="631">
                  <c:v>-25.870181887106625</c:v>
                </c:pt>
                <c:pt idx="632">
                  <c:v>-25.970181887106623</c:v>
                </c:pt>
                <c:pt idx="633">
                  <c:v>-26.070181887106624</c:v>
                </c:pt>
                <c:pt idx="634">
                  <c:v>-26.170181887106622</c:v>
                </c:pt>
                <c:pt idx="635">
                  <c:v>-26.270181887106624</c:v>
                </c:pt>
                <c:pt idx="636">
                  <c:v>-26.370181887106625</c:v>
                </c:pt>
                <c:pt idx="637">
                  <c:v>-26.470181887106623</c:v>
                </c:pt>
                <c:pt idx="638">
                  <c:v>-26.570181887106624</c:v>
                </c:pt>
                <c:pt idx="639">
                  <c:v>-26.670181887106622</c:v>
                </c:pt>
                <c:pt idx="640">
                  <c:v>-26.770181887106624</c:v>
                </c:pt>
                <c:pt idx="641">
                  <c:v>-26.870181887106625</c:v>
                </c:pt>
                <c:pt idx="642">
                  <c:v>-26.970181887106623</c:v>
                </c:pt>
                <c:pt idx="643">
                  <c:v>-27.070181887106624</c:v>
                </c:pt>
                <c:pt idx="644">
                  <c:v>-27.170181887106622</c:v>
                </c:pt>
                <c:pt idx="645">
                  <c:v>-27.270181887106624</c:v>
                </c:pt>
                <c:pt idx="646">
                  <c:v>-27.370181887106625</c:v>
                </c:pt>
                <c:pt idx="647">
                  <c:v>-27.470181887106623</c:v>
                </c:pt>
                <c:pt idx="648">
                  <c:v>-27.570181887106624</c:v>
                </c:pt>
                <c:pt idx="649">
                  <c:v>-27.670181887106622</c:v>
                </c:pt>
                <c:pt idx="650">
                  <c:v>-27.770181887106624</c:v>
                </c:pt>
                <c:pt idx="651">
                  <c:v>-27.870181887106625</c:v>
                </c:pt>
                <c:pt idx="652">
                  <c:v>-27.970181887106623</c:v>
                </c:pt>
                <c:pt idx="653">
                  <c:v>-28.070181887106624</c:v>
                </c:pt>
                <c:pt idx="654">
                  <c:v>-28.170181887106622</c:v>
                </c:pt>
                <c:pt idx="655">
                  <c:v>-28.270181887106624</c:v>
                </c:pt>
                <c:pt idx="656">
                  <c:v>-28.370181887106625</c:v>
                </c:pt>
                <c:pt idx="657">
                  <c:v>-28.470181887106623</c:v>
                </c:pt>
                <c:pt idx="658">
                  <c:v>-28.570181887106624</c:v>
                </c:pt>
                <c:pt idx="659">
                  <c:v>-28.670181887106622</c:v>
                </c:pt>
                <c:pt idx="660">
                  <c:v>-28.770181887106624</c:v>
                </c:pt>
                <c:pt idx="661">
                  <c:v>-28.870181887106625</c:v>
                </c:pt>
                <c:pt idx="662">
                  <c:v>-28.970181887106623</c:v>
                </c:pt>
                <c:pt idx="663">
                  <c:v>-29.070181887106624</c:v>
                </c:pt>
                <c:pt idx="664">
                  <c:v>-29.170181887106622</c:v>
                </c:pt>
                <c:pt idx="665">
                  <c:v>-29.270181887106624</c:v>
                </c:pt>
                <c:pt idx="666">
                  <c:v>-29.370181887106625</c:v>
                </c:pt>
                <c:pt idx="667">
                  <c:v>-29.470181887106623</c:v>
                </c:pt>
                <c:pt idx="668">
                  <c:v>-29.570181887106624</c:v>
                </c:pt>
                <c:pt idx="669">
                  <c:v>-29.670181887106622</c:v>
                </c:pt>
                <c:pt idx="670">
                  <c:v>-29.770181887106624</c:v>
                </c:pt>
                <c:pt idx="671">
                  <c:v>-29.870181887106625</c:v>
                </c:pt>
                <c:pt idx="672">
                  <c:v>-29.970181887106623</c:v>
                </c:pt>
                <c:pt idx="673">
                  <c:v>-30.070181887106624</c:v>
                </c:pt>
                <c:pt idx="674">
                  <c:v>-30.170181887106622</c:v>
                </c:pt>
                <c:pt idx="675">
                  <c:v>-30.270181887106624</c:v>
                </c:pt>
                <c:pt idx="676">
                  <c:v>-30.370181887106625</c:v>
                </c:pt>
                <c:pt idx="677">
                  <c:v>-30.470181887106623</c:v>
                </c:pt>
                <c:pt idx="678">
                  <c:v>-30.570181887106624</c:v>
                </c:pt>
                <c:pt idx="679">
                  <c:v>-30.670181887106622</c:v>
                </c:pt>
                <c:pt idx="680">
                  <c:v>-30.770181887106624</c:v>
                </c:pt>
                <c:pt idx="681">
                  <c:v>-30.870181887106625</c:v>
                </c:pt>
                <c:pt idx="682">
                  <c:v>-30.970181887106623</c:v>
                </c:pt>
                <c:pt idx="683">
                  <c:v>-31.070181887106624</c:v>
                </c:pt>
                <c:pt idx="684">
                  <c:v>-31.170181887106622</c:v>
                </c:pt>
                <c:pt idx="685">
                  <c:v>-31.270181887106624</c:v>
                </c:pt>
                <c:pt idx="686">
                  <c:v>-31.370181887106625</c:v>
                </c:pt>
                <c:pt idx="687">
                  <c:v>-31.470181887106623</c:v>
                </c:pt>
                <c:pt idx="688">
                  <c:v>-31.570181887106624</c:v>
                </c:pt>
                <c:pt idx="689">
                  <c:v>-31.670181887106622</c:v>
                </c:pt>
                <c:pt idx="690">
                  <c:v>-31.770181887106624</c:v>
                </c:pt>
                <c:pt idx="691">
                  <c:v>-31.870181887106625</c:v>
                </c:pt>
                <c:pt idx="692">
                  <c:v>-31.970181887106623</c:v>
                </c:pt>
                <c:pt idx="693">
                  <c:v>-32.070181887106628</c:v>
                </c:pt>
                <c:pt idx="694">
                  <c:v>-32.170181887106622</c:v>
                </c:pt>
                <c:pt idx="695">
                  <c:v>-32.270181887106624</c:v>
                </c:pt>
                <c:pt idx="696">
                  <c:v>-32.370181887106625</c:v>
                </c:pt>
                <c:pt idx="697">
                  <c:v>-32.470181887106619</c:v>
                </c:pt>
                <c:pt idx="698">
                  <c:v>-32.570181887106628</c:v>
                </c:pt>
                <c:pt idx="699">
                  <c:v>-32.670181887106622</c:v>
                </c:pt>
                <c:pt idx="700">
                  <c:v>-32.770181887106624</c:v>
                </c:pt>
                <c:pt idx="701">
                  <c:v>-32.870181887106625</c:v>
                </c:pt>
                <c:pt idx="702">
                  <c:v>-32.970181887106619</c:v>
                </c:pt>
                <c:pt idx="703">
                  <c:v>-33.070181887106628</c:v>
                </c:pt>
                <c:pt idx="704">
                  <c:v>-33.170181887106622</c:v>
                </c:pt>
                <c:pt idx="705">
                  <c:v>-33.270181887106624</c:v>
                </c:pt>
                <c:pt idx="706">
                  <c:v>-33.370181887106625</c:v>
                </c:pt>
                <c:pt idx="707">
                  <c:v>-33.470181887106619</c:v>
                </c:pt>
                <c:pt idx="708">
                  <c:v>-33.570181887106628</c:v>
                </c:pt>
                <c:pt idx="709">
                  <c:v>-33.670181887106622</c:v>
                </c:pt>
                <c:pt idx="710">
                  <c:v>-33.770181887106624</c:v>
                </c:pt>
                <c:pt idx="711">
                  <c:v>-33.870181887106625</c:v>
                </c:pt>
                <c:pt idx="712">
                  <c:v>-33.970181887106619</c:v>
                </c:pt>
                <c:pt idx="713">
                  <c:v>-34.070181887106628</c:v>
                </c:pt>
                <c:pt idx="714">
                  <c:v>-34.170181887106622</c:v>
                </c:pt>
                <c:pt idx="715">
                  <c:v>-34.270181887106624</c:v>
                </c:pt>
                <c:pt idx="716">
                  <c:v>-34.370181887106625</c:v>
                </c:pt>
                <c:pt idx="717">
                  <c:v>-34.470181887106619</c:v>
                </c:pt>
                <c:pt idx="718">
                  <c:v>-34.570181887106628</c:v>
                </c:pt>
                <c:pt idx="719">
                  <c:v>-34.670181887106622</c:v>
                </c:pt>
                <c:pt idx="720">
                  <c:v>-34.770181887106624</c:v>
                </c:pt>
                <c:pt idx="721">
                  <c:v>-34.870181887106625</c:v>
                </c:pt>
                <c:pt idx="722">
                  <c:v>-34.970181887106619</c:v>
                </c:pt>
                <c:pt idx="723">
                  <c:v>-35.070181887106628</c:v>
                </c:pt>
                <c:pt idx="724">
                  <c:v>-35.170181887106622</c:v>
                </c:pt>
                <c:pt idx="725">
                  <c:v>-35.270181887106624</c:v>
                </c:pt>
                <c:pt idx="726">
                  <c:v>-35.370181887106625</c:v>
                </c:pt>
                <c:pt idx="727">
                  <c:v>-35.470181887106627</c:v>
                </c:pt>
                <c:pt idx="728">
                  <c:v>-35.570181887106621</c:v>
                </c:pt>
                <c:pt idx="729">
                  <c:v>-35.670181887106622</c:v>
                </c:pt>
                <c:pt idx="730">
                  <c:v>-35.770181887106624</c:v>
                </c:pt>
                <c:pt idx="731">
                  <c:v>-35.870181887106625</c:v>
                </c:pt>
                <c:pt idx="732">
                  <c:v>-35.970181887106627</c:v>
                </c:pt>
                <c:pt idx="733">
                  <c:v>-36.070181887106621</c:v>
                </c:pt>
                <c:pt idx="734">
                  <c:v>-36.170181887106622</c:v>
                </c:pt>
                <c:pt idx="735">
                  <c:v>-36.270181887106624</c:v>
                </c:pt>
                <c:pt idx="736">
                  <c:v>-36.370181887106625</c:v>
                </c:pt>
                <c:pt idx="737">
                  <c:v>-36.470181887106627</c:v>
                </c:pt>
                <c:pt idx="738">
                  <c:v>-36.570181887106621</c:v>
                </c:pt>
                <c:pt idx="739">
                  <c:v>-36.670181887106622</c:v>
                </c:pt>
                <c:pt idx="740">
                  <c:v>-36.770181887106624</c:v>
                </c:pt>
                <c:pt idx="741">
                  <c:v>-36.870181887106625</c:v>
                </c:pt>
                <c:pt idx="742">
                  <c:v>-36.970181887106627</c:v>
                </c:pt>
                <c:pt idx="743">
                  <c:v>-37.070181887106621</c:v>
                </c:pt>
                <c:pt idx="744">
                  <c:v>-37.170181887106622</c:v>
                </c:pt>
                <c:pt idx="745">
                  <c:v>-37.270181887106624</c:v>
                </c:pt>
                <c:pt idx="746">
                  <c:v>-37.370181887106625</c:v>
                </c:pt>
                <c:pt idx="747">
                  <c:v>-37.470181887106627</c:v>
                </c:pt>
                <c:pt idx="748">
                  <c:v>-37.570181887106621</c:v>
                </c:pt>
                <c:pt idx="749">
                  <c:v>-37.670181887106622</c:v>
                </c:pt>
                <c:pt idx="750">
                  <c:v>-37.770181887106624</c:v>
                </c:pt>
                <c:pt idx="751">
                  <c:v>-37.870181887106625</c:v>
                </c:pt>
                <c:pt idx="752">
                  <c:v>-37.970181887106627</c:v>
                </c:pt>
                <c:pt idx="753">
                  <c:v>-38.070181887106621</c:v>
                </c:pt>
                <c:pt idx="754">
                  <c:v>-38.170181887106622</c:v>
                </c:pt>
                <c:pt idx="755">
                  <c:v>-38.270181887106624</c:v>
                </c:pt>
                <c:pt idx="756">
                  <c:v>-38.370181887106625</c:v>
                </c:pt>
                <c:pt idx="757">
                  <c:v>-38.470181887106627</c:v>
                </c:pt>
                <c:pt idx="758">
                  <c:v>-38.570181887106621</c:v>
                </c:pt>
                <c:pt idx="759">
                  <c:v>-38.670181887106622</c:v>
                </c:pt>
                <c:pt idx="760">
                  <c:v>-38.770181887106624</c:v>
                </c:pt>
                <c:pt idx="761">
                  <c:v>-38.870181887106625</c:v>
                </c:pt>
                <c:pt idx="762">
                  <c:v>-38.970181887106627</c:v>
                </c:pt>
                <c:pt idx="763">
                  <c:v>-39.070181887106621</c:v>
                </c:pt>
                <c:pt idx="764">
                  <c:v>-39.170181887106622</c:v>
                </c:pt>
                <c:pt idx="765">
                  <c:v>-39.270181887106624</c:v>
                </c:pt>
                <c:pt idx="766">
                  <c:v>-39.370181887106625</c:v>
                </c:pt>
                <c:pt idx="767">
                  <c:v>-39.470181887106627</c:v>
                </c:pt>
                <c:pt idx="768">
                  <c:v>-39.570181887106621</c:v>
                </c:pt>
                <c:pt idx="769">
                  <c:v>-39.670181887106622</c:v>
                </c:pt>
                <c:pt idx="770">
                  <c:v>-39.770181887106624</c:v>
                </c:pt>
                <c:pt idx="771">
                  <c:v>-39.870181887106625</c:v>
                </c:pt>
                <c:pt idx="772">
                  <c:v>-39.970181887106627</c:v>
                </c:pt>
                <c:pt idx="773">
                  <c:v>-40.070181887106621</c:v>
                </c:pt>
                <c:pt idx="774">
                  <c:v>-40.170181887106622</c:v>
                </c:pt>
                <c:pt idx="775">
                  <c:v>-40.270181887106624</c:v>
                </c:pt>
                <c:pt idx="776">
                  <c:v>-40.370181887106625</c:v>
                </c:pt>
                <c:pt idx="777">
                  <c:v>-40.470181887106627</c:v>
                </c:pt>
                <c:pt idx="778">
                  <c:v>-40.570181887106621</c:v>
                </c:pt>
                <c:pt idx="779">
                  <c:v>-40.670181887106622</c:v>
                </c:pt>
                <c:pt idx="780">
                  <c:v>-40.770181887106624</c:v>
                </c:pt>
                <c:pt idx="781">
                  <c:v>-40.870181887106625</c:v>
                </c:pt>
                <c:pt idx="782">
                  <c:v>-40.970181887106627</c:v>
                </c:pt>
                <c:pt idx="783">
                  <c:v>-41.070181887106621</c:v>
                </c:pt>
                <c:pt idx="784">
                  <c:v>-41.170181887106622</c:v>
                </c:pt>
                <c:pt idx="785">
                  <c:v>-41.270181887106624</c:v>
                </c:pt>
                <c:pt idx="786">
                  <c:v>-41.370181887106625</c:v>
                </c:pt>
                <c:pt idx="787">
                  <c:v>-41.470181887106627</c:v>
                </c:pt>
                <c:pt idx="788">
                  <c:v>-41.570181887106621</c:v>
                </c:pt>
                <c:pt idx="789">
                  <c:v>-41.670181887106622</c:v>
                </c:pt>
                <c:pt idx="790">
                  <c:v>-41.770181887106624</c:v>
                </c:pt>
                <c:pt idx="791">
                  <c:v>-41.870181887106625</c:v>
                </c:pt>
                <c:pt idx="792">
                  <c:v>-41.970181887106627</c:v>
                </c:pt>
                <c:pt idx="793">
                  <c:v>-42.070181887106621</c:v>
                </c:pt>
                <c:pt idx="794">
                  <c:v>-42.170181887106622</c:v>
                </c:pt>
                <c:pt idx="795">
                  <c:v>-42.270181887106624</c:v>
                </c:pt>
                <c:pt idx="796">
                  <c:v>-42.370181887106625</c:v>
                </c:pt>
                <c:pt idx="797">
                  <c:v>-42.470181887106627</c:v>
                </c:pt>
                <c:pt idx="798">
                  <c:v>-42.570181887106621</c:v>
                </c:pt>
                <c:pt idx="799">
                  <c:v>-42.670181887106622</c:v>
                </c:pt>
                <c:pt idx="800">
                  <c:v>-42.770181887106624</c:v>
                </c:pt>
                <c:pt idx="801">
                  <c:v>-42.870181887106625</c:v>
                </c:pt>
                <c:pt idx="802">
                  <c:v>-42.970181887106627</c:v>
                </c:pt>
                <c:pt idx="803">
                  <c:v>-43.070181887106621</c:v>
                </c:pt>
                <c:pt idx="804">
                  <c:v>-43.170181887106622</c:v>
                </c:pt>
                <c:pt idx="805">
                  <c:v>-43.270181887106624</c:v>
                </c:pt>
                <c:pt idx="806">
                  <c:v>-43.370181887106625</c:v>
                </c:pt>
                <c:pt idx="807">
                  <c:v>-43.470181887106627</c:v>
                </c:pt>
                <c:pt idx="808">
                  <c:v>-43.570181887106621</c:v>
                </c:pt>
                <c:pt idx="809">
                  <c:v>-43.670181887106622</c:v>
                </c:pt>
                <c:pt idx="810">
                  <c:v>-43.770181887106624</c:v>
                </c:pt>
                <c:pt idx="811">
                  <c:v>-43.870181887106625</c:v>
                </c:pt>
                <c:pt idx="812">
                  <c:v>-43.970181887106627</c:v>
                </c:pt>
                <c:pt idx="813">
                  <c:v>-44.070181887106621</c:v>
                </c:pt>
                <c:pt idx="814">
                  <c:v>-44.170181887106622</c:v>
                </c:pt>
                <c:pt idx="815">
                  <c:v>-44.270181887106624</c:v>
                </c:pt>
                <c:pt idx="816">
                  <c:v>-44.370181887106625</c:v>
                </c:pt>
                <c:pt idx="817">
                  <c:v>-44.470181887106627</c:v>
                </c:pt>
                <c:pt idx="818">
                  <c:v>-44.570181887106621</c:v>
                </c:pt>
                <c:pt idx="819">
                  <c:v>-44.670181887106622</c:v>
                </c:pt>
                <c:pt idx="820">
                  <c:v>-44.770181887106624</c:v>
                </c:pt>
                <c:pt idx="821">
                  <c:v>-44.870181887106625</c:v>
                </c:pt>
                <c:pt idx="822">
                  <c:v>-44.970181887106627</c:v>
                </c:pt>
                <c:pt idx="823">
                  <c:v>-45.070181887106621</c:v>
                </c:pt>
                <c:pt idx="824">
                  <c:v>-45.170181887106622</c:v>
                </c:pt>
                <c:pt idx="825">
                  <c:v>-45.270181887106624</c:v>
                </c:pt>
                <c:pt idx="826">
                  <c:v>-45.370181887106625</c:v>
                </c:pt>
                <c:pt idx="827">
                  <c:v>-45.470181887106627</c:v>
                </c:pt>
                <c:pt idx="828">
                  <c:v>-45.570181887106621</c:v>
                </c:pt>
                <c:pt idx="829">
                  <c:v>-45.670181887106622</c:v>
                </c:pt>
                <c:pt idx="830">
                  <c:v>-45.770181887106624</c:v>
                </c:pt>
                <c:pt idx="831">
                  <c:v>-45.870181887106625</c:v>
                </c:pt>
                <c:pt idx="832">
                  <c:v>-45.970181887106627</c:v>
                </c:pt>
                <c:pt idx="833">
                  <c:v>-46.070181887106621</c:v>
                </c:pt>
                <c:pt idx="834">
                  <c:v>-46.170181887106622</c:v>
                </c:pt>
                <c:pt idx="835">
                  <c:v>-46.270181887106624</c:v>
                </c:pt>
                <c:pt idx="836">
                  <c:v>-46.370181887106625</c:v>
                </c:pt>
                <c:pt idx="837">
                  <c:v>-46.470181887106627</c:v>
                </c:pt>
                <c:pt idx="838">
                  <c:v>-46.570181887106621</c:v>
                </c:pt>
                <c:pt idx="839">
                  <c:v>-46.670181887106622</c:v>
                </c:pt>
                <c:pt idx="840">
                  <c:v>-46.770181887106624</c:v>
                </c:pt>
                <c:pt idx="841">
                  <c:v>-46.870181887106625</c:v>
                </c:pt>
                <c:pt idx="842">
                  <c:v>-46.970181887106627</c:v>
                </c:pt>
                <c:pt idx="843">
                  <c:v>-47.070181887106621</c:v>
                </c:pt>
                <c:pt idx="844">
                  <c:v>-47.170181887106622</c:v>
                </c:pt>
                <c:pt idx="845">
                  <c:v>-47.270181887106624</c:v>
                </c:pt>
                <c:pt idx="846">
                  <c:v>-47.370181887106625</c:v>
                </c:pt>
                <c:pt idx="847">
                  <c:v>-47.470181887106627</c:v>
                </c:pt>
                <c:pt idx="848">
                  <c:v>-47.570181887106621</c:v>
                </c:pt>
                <c:pt idx="849">
                  <c:v>-47.670181887106622</c:v>
                </c:pt>
                <c:pt idx="850">
                  <c:v>-47.770181887106624</c:v>
                </c:pt>
                <c:pt idx="851">
                  <c:v>-47.870181887106625</c:v>
                </c:pt>
                <c:pt idx="852">
                  <c:v>-47.970181887106627</c:v>
                </c:pt>
                <c:pt idx="853">
                  <c:v>-48.070181887106621</c:v>
                </c:pt>
                <c:pt idx="854">
                  <c:v>-48.170181887106622</c:v>
                </c:pt>
                <c:pt idx="855">
                  <c:v>-48.270181887106624</c:v>
                </c:pt>
                <c:pt idx="856">
                  <c:v>-48.370181887106625</c:v>
                </c:pt>
                <c:pt idx="857">
                  <c:v>-48.470181887106627</c:v>
                </c:pt>
                <c:pt idx="858">
                  <c:v>-48.570181887106621</c:v>
                </c:pt>
                <c:pt idx="859">
                  <c:v>-48.670181887106622</c:v>
                </c:pt>
                <c:pt idx="860">
                  <c:v>-48.770181887106624</c:v>
                </c:pt>
                <c:pt idx="861">
                  <c:v>-48.870181887106625</c:v>
                </c:pt>
                <c:pt idx="862">
                  <c:v>-48.970181887106627</c:v>
                </c:pt>
                <c:pt idx="863">
                  <c:v>-49.070181887106621</c:v>
                </c:pt>
                <c:pt idx="864">
                  <c:v>-49.170181887106622</c:v>
                </c:pt>
                <c:pt idx="865">
                  <c:v>-49.270181887106624</c:v>
                </c:pt>
                <c:pt idx="866">
                  <c:v>-49.370181887106625</c:v>
                </c:pt>
                <c:pt idx="867">
                  <c:v>-49.470181887106627</c:v>
                </c:pt>
                <c:pt idx="868">
                  <c:v>-49.570181887106621</c:v>
                </c:pt>
                <c:pt idx="869">
                  <c:v>-49.670181887106622</c:v>
                </c:pt>
                <c:pt idx="870">
                  <c:v>-49.770181887106624</c:v>
                </c:pt>
                <c:pt idx="871">
                  <c:v>-49.870181887106625</c:v>
                </c:pt>
                <c:pt idx="872">
                  <c:v>-49.970181887106627</c:v>
                </c:pt>
                <c:pt idx="873">
                  <c:v>-50.070181887106621</c:v>
                </c:pt>
                <c:pt idx="874">
                  <c:v>-50.170181887106622</c:v>
                </c:pt>
                <c:pt idx="875">
                  <c:v>-50.270181887106624</c:v>
                </c:pt>
                <c:pt idx="876">
                  <c:v>-50.370181887106625</c:v>
                </c:pt>
                <c:pt idx="877">
                  <c:v>-50.470181887106627</c:v>
                </c:pt>
                <c:pt idx="878">
                  <c:v>-50.570181887106621</c:v>
                </c:pt>
                <c:pt idx="879">
                  <c:v>-50.670181887106622</c:v>
                </c:pt>
                <c:pt idx="880">
                  <c:v>-50.770181887106624</c:v>
                </c:pt>
                <c:pt idx="881">
                  <c:v>-50.870181887106625</c:v>
                </c:pt>
                <c:pt idx="882">
                  <c:v>-50.970181887106627</c:v>
                </c:pt>
                <c:pt idx="883">
                  <c:v>-51.070181887106621</c:v>
                </c:pt>
                <c:pt idx="884">
                  <c:v>-51.170181887106622</c:v>
                </c:pt>
                <c:pt idx="885">
                  <c:v>-51.270181887106624</c:v>
                </c:pt>
                <c:pt idx="886">
                  <c:v>-51.370181887106625</c:v>
                </c:pt>
                <c:pt idx="887">
                  <c:v>-51.470181887106627</c:v>
                </c:pt>
                <c:pt idx="888">
                  <c:v>-51.570181887106621</c:v>
                </c:pt>
                <c:pt idx="889">
                  <c:v>-51.670181887106622</c:v>
                </c:pt>
                <c:pt idx="890">
                  <c:v>-51.770181887106624</c:v>
                </c:pt>
                <c:pt idx="891">
                  <c:v>-51.870181887106625</c:v>
                </c:pt>
                <c:pt idx="892">
                  <c:v>-51.970181887106627</c:v>
                </c:pt>
                <c:pt idx="893">
                  <c:v>-52.070181887106621</c:v>
                </c:pt>
                <c:pt idx="894">
                  <c:v>-52.170181887106622</c:v>
                </c:pt>
                <c:pt idx="895">
                  <c:v>-52.270181887106624</c:v>
                </c:pt>
                <c:pt idx="896">
                  <c:v>-52.370181887106625</c:v>
                </c:pt>
                <c:pt idx="897">
                  <c:v>-52.470181887106627</c:v>
                </c:pt>
                <c:pt idx="898">
                  <c:v>-52.570181887106621</c:v>
                </c:pt>
                <c:pt idx="899">
                  <c:v>-52.670181887106622</c:v>
                </c:pt>
                <c:pt idx="900">
                  <c:v>-52.770181887106624</c:v>
                </c:pt>
                <c:pt idx="901">
                  <c:v>-52.870181887106625</c:v>
                </c:pt>
                <c:pt idx="902">
                  <c:v>-52.970181887106627</c:v>
                </c:pt>
                <c:pt idx="903">
                  <c:v>-53.070181887106621</c:v>
                </c:pt>
                <c:pt idx="904">
                  <c:v>-53.170181887106622</c:v>
                </c:pt>
                <c:pt idx="905">
                  <c:v>-53.270181887106624</c:v>
                </c:pt>
                <c:pt idx="906">
                  <c:v>-53.370181887106625</c:v>
                </c:pt>
                <c:pt idx="907">
                  <c:v>-53.470181887106627</c:v>
                </c:pt>
                <c:pt idx="908">
                  <c:v>-53.570181887106621</c:v>
                </c:pt>
                <c:pt idx="909">
                  <c:v>-53.670181887106622</c:v>
                </c:pt>
                <c:pt idx="910">
                  <c:v>-53.770181887106624</c:v>
                </c:pt>
                <c:pt idx="911">
                  <c:v>-53.870181887106625</c:v>
                </c:pt>
                <c:pt idx="912">
                  <c:v>-53.970181887106627</c:v>
                </c:pt>
                <c:pt idx="913">
                  <c:v>-54.070181887106621</c:v>
                </c:pt>
                <c:pt idx="914">
                  <c:v>-54.170181887106622</c:v>
                </c:pt>
                <c:pt idx="915">
                  <c:v>-54.270181887106624</c:v>
                </c:pt>
                <c:pt idx="916">
                  <c:v>-54.370181887106625</c:v>
                </c:pt>
                <c:pt idx="917">
                  <c:v>-54.470181887106627</c:v>
                </c:pt>
                <c:pt idx="918">
                  <c:v>-54.570181887106621</c:v>
                </c:pt>
                <c:pt idx="919">
                  <c:v>-54.670181887106622</c:v>
                </c:pt>
                <c:pt idx="920">
                  <c:v>-54.770181887106624</c:v>
                </c:pt>
                <c:pt idx="921">
                  <c:v>-54.870181887106625</c:v>
                </c:pt>
                <c:pt idx="922">
                  <c:v>-54.970181887106627</c:v>
                </c:pt>
                <c:pt idx="923">
                  <c:v>-55.070181887106621</c:v>
                </c:pt>
                <c:pt idx="924">
                  <c:v>-55.170181887106622</c:v>
                </c:pt>
                <c:pt idx="925">
                  <c:v>-55.270181887106624</c:v>
                </c:pt>
                <c:pt idx="926">
                  <c:v>-55.370181887106625</c:v>
                </c:pt>
                <c:pt idx="927">
                  <c:v>-55.470181887106627</c:v>
                </c:pt>
                <c:pt idx="928">
                  <c:v>-55.570181887106621</c:v>
                </c:pt>
                <c:pt idx="929">
                  <c:v>-55.670181887106622</c:v>
                </c:pt>
                <c:pt idx="930">
                  <c:v>-55.770181887106624</c:v>
                </c:pt>
                <c:pt idx="931">
                  <c:v>-55.870181887106625</c:v>
                </c:pt>
                <c:pt idx="932">
                  <c:v>-55.970181887106627</c:v>
                </c:pt>
                <c:pt idx="933">
                  <c:v>-56.070181887106621</c:v>
                </c:pt>
                <c:pt idx="934">
                  <c:v>-56.170181887106622</c:v>
                </c:pt>
                <c:pt idx="935">
                  <c:v>-56.270181887106624</c:v>
                </c:pt>
                <c:pt idx="936">
                  <c:v>-56.370181887106625</c:v>
                </c:pt>
                <c:pt idx="937">
                  <c:v>-56.470181887106627</c:v>
                </c:pt>
                <c:pt idx="938">
                  <c:v>-56.570181887106621</c:v>
                </c:pt>
                <c:pt idx="939">
                  <c:v>-56.670181887106622</c:v>
                </c:pt>
                <c:pt idx="940">
                  <c:v>-56.770181887106624</c:v>
                </c:pt>
                <c:pt idx="941">
                  <c:v>-56.870181887106625</c:v>
                </c:pt>
                <c:pt idx="942">
                  <c:v>-56.970181887106627</c:v>
                </c:pt>
                <c:pt idx="943">
                  <c:v>-57.070181887106621</c:v>
                </c:pt>
                <c:pt idx="944">
                  <c:v>-57.170181887106622</c:v>
                </c:pt>
                <c:pt idx="945">
                  <c:v>-57.270181887106624</c:v>
                </c:pt>
                <c:pt idx="946">
                  <c:v>-57.370181887106625</c:v>
                </c:pt>
                <c:pt idx="947">
                  <c:v>-57.470181887106627</c:v>
                </c:pt>
                <c:pt idx="948">
                  <c:v>-57.570181887106621</c:v>
                </c:pt>
                <c:pt idx="949">
                  <c:v>-57.670181887106622</c:v>
                </c:pt>
                <c:pt idx="950">
                  <c:v>-57.770181887106624</c:v>
                </c:pt>
                <c:pt idx="951">
                  <c:v>-57.870181887106625</c:v>
                </c:pt>
                <c:pt idx="952">
                  <c:v>-57.970181887106627</c:v>
                </c:pt>
                <c:pt idx="953">
                  <c:v>-58.070181887106621</c:v>
                </c:pt>
                <c:pt idx="954">
                  <c:v>-58.170181887106622</c:v>
                </c:pt>
                <c:pt idx="955">
                  <c:v>-58.270181887106624</c:v>
                </c:pt>
                <c:pt idx="956">
                  <c:v>-58.370181887106625</c:v>
                </c:pt>
                <c:pt idx="957">
                  <c:v>-58.470181887106627</c:v>
                </c:pt>
                <c:pt idx="958">
                  <c:v>-58.570181887106621</c:v>
                </c:pt>
                <c:pt idx="959">
                  <c:v>-58.670181887106622</c:v>
                </c:pt>
                <c:pt idx="960">
                  <c:v>-58.770181887106624</c:v>
                </c:pt>
                <c:pt idx="961">
                  <c:v>-58.870181887106625</c:v>
                </c:pt>
                <c:pt idx="962">
                  <c:v>-58.970181887106627</c:v>
                </c:pt>
                <c:pt idx="963">
                  <c:v>-59.070181887106621</c:v>
                </c:pt>
                <c:pt idx="964">
                  <c:v>-59.170181887106622</c:v>
                </c:pt>
                <c:pt idx="965">
                  <c:v>-59.270181887106624</c:v>
                </c:pt>
                <c:pt idx="966">
                  <c:v>-59.370181887106625</c:v>
                </c:pt>
                <c:pt idx="967">
                  <c:v>-59.470181887106627</c:v>
                </c:pt>
                <c:pt idx="968">
                  <c:v>-59.570181887106621</c:v>
                </c:pt>
                <c:pt idx="969">
                  <c:v>-59.670181887106622</c:v>
                </c:pt>
                <c:pt idx="970">
                  <c:v>-59.770181887106624</c:v>
                </c:pt>
                <c:pt idx="971">
                  <c:v>-59.870181887106625</c:v>
                </c:pt>
                <c:pt idx="972">
                  <c:v>-59.970181887106627</c:v>
                </c:pt>
                <c:pt idx="973">
                  <c:v>-60.070181887106621</c:v>
                </c:pt>
                <c:pt idx="974">
                  <c:v>-60.170181887106622</c:v>
                </c:pt>
                <c:pt idx="975">
                  <c:v>-60.270181887106624</c:v>
                </c:pt>
                <c:pt idx="976">
                  <c:v>-60.370181887106625</c:v>
                </c:pt>
                <c:pt idx="977">
                  <c:v>-60.470181887106627</c:v>
                </c:pt>
                <c:pt idx="978">
                  <c:v>-60.570181887106621</c:v>
                </c:pt>
                <c:pt idx="979">
                  <c:v>-60.670181887106622</c:v>
                </c:pt>
                <c:pt idx="980">
                  <c:v>-60.770181887106624</c:v>
                </c:pt>
                <c:pt idx="981">
                  <c:v>-60.870181887106625</c:v>
                </c:pt>
                <c:pt idx="982">
                  <c:v>-60.970181887106627</c:v>
                </c:pt>
                <c:pt idx="983">
                  <c:v>-61.070181887106621</c:v>
                </c:pt>
                <c:pt idx="984">
                  <c:v>-61.170181887106622</c:v>
                </c:pt>
                <c:pt idx="985">
                  <c:v>-61.270181887106624</c:v>
                </c:pt>
                <c:pt idx="986">
                  <c:v>-61.370181887106625</c:v>
                </c:pt>
                <c:pt idx="987">
                  <c:v>-61.470181887106627</c:v>
                </c:pt>
                <c:pt idx="988">
                  <c:v>-61.570181887106621</c:v>
                </c:pt>
                <c:pt idx="989">
                  <c:v>-61.670181887106622</c:v>
                </c:pt>
                <c:pt idx="990">
                  <c:v>-61.770181887106624</c:v>
                </c:pt>
                <c:pt idx="991">
                  <c:v>-61.870181887106625</c:v>
                </c:pt>
                <c:pt idx="992">
                  <c:v>-61.970181887106627</c:v>
                </c:pt>
                <c:pt idx="993">
                  <c:v>-62.070181887106621</c:v>
                </c:pt>
                <c:pt idx="994">
                  <c:v>-62.170181887106622</c:v>
                </c:pt>
                <c:pt idx="995">
                  <c:v>-62.270181887106624</c:v>
                </c:pt>
                <c:pt idx="996">
                  <c:v>-62.370181887106625</c:v>
                </c:pt>
                <c:pt idx="997">
                  <c:v>-62.470181887106627</c:v>
                </c:pt>
                <c:pt idx="998">
                  <c:v>-62.570181887106621</c:v>
                </c:pt>
                <c:pt idx="999">
                  <c:v>-62.670181887106622</c:v>
                </c:pt>
                <c:pt idx="1000">
                  <c:v>-62.770181887106624</c:v>
                </c:pt>
                <c:pt idx="1001">
                  <c:v>-62.870181887106625</c:v>
                </c:pt>
                <c:pt idx="1002">
                  <c:v>-62.970181887106627</c:v>
                </c:pt>
                <c:pt idx="1003">
                  <c:v>-63.070181887106621</c:v>
                </c:pt>
                <c:pt idx="1004">
                  <c:v>-63.170181887106622</c:v>
                </c:pt>
                <c:pt idx="1005">
                  <c:v>-63.270181887106624</c:v>
                </c:pt>
                <c:pt idx="1006">
                  <c:v>-63.370181887106625</c:v>
                </c:pt>
                <c:pt idx="1007">
                  <c:v>-63.470181887106627</c:v>
                </c:pt>
                <c:pt idx="1008">
                  <c:v>-63.570181887106621</c:v>
                </c:pt>
                <c:pt idx="1009">
                  <c:v>-63.670181887106622</c:v>
                </c:pt>
                <c:pt idx="1010">
                  <c:v>-63.770181887106624</c:v>
                </c:pt>
                <c:pt idx="1011">
                  <c:v>-63.870181887106625</c:v>
                </c:pt>
                <c:pt idx="1012">
                  <c:v>-63.970181887106627</c:v>
                </c:pt>
                <c:pt idx="1013">
                  <c:v>-64.070181887106628</c:v>
                </c:pt>
                <c:pt idx="1014">
                  <c:v>-64.170181887106622</c:v>
                </c:pt>
                <c:pt idx="1015">
                  <c:v>-64.270181887106617</c:v>
                </c:pt>
                <c:pt idx="1016">
                  <c:v>-64.370181887106625</c:v>
                </c:pt>
                <c:pt idx="1017">
                  <c:v>-64.470181887106634</c:v>
                </c:pt>
                <c:pt idx="1018">
                  <c:v>-64.570181887106628</c:v>
                </c:pt>
                <c:pt idx="1019">
                  <c:v>-64.670181887106622</c:v>
                </c:pt>
                <c:pt idx="1020">
                  <c:v>-64.770181887106617</c:v>
                </c:pt>
                <c:pt idx="1021">
                  <c:v>-64.870181887106625</c:v>
                </c:pt>
                <c:pt idx="1022">
                  <c:v>-64.970181887106634</c:v>
                </c:pt>
                <c:pt idx="1023">
                  <c:v>-65.070181887106628</c:v>
                </c:pt>
                <c:pt idx="1024">
                  <c:v>-65.170181887106622</c:v>
                </c:pt>
                <c:pt idx="1025">
                  <c:v>-65.270181887106617</c:v>
                </c:pt>
                <c:pt idx="1026">
                  <c:v>-65.370181887106625</c:v>
                </c:pt>
                <c:pt idx="1027">
                  <c:v>-65.470181887106634</c:v>
                </c:pt>
                <c:pt idx="1028">
                  <c:v>-65.570181887106628</c:v>
                </c:pt>
                <c:pt idx="1029">
                  <c:v>-65.670181887106622</c:v>
                </c:pt>
                <c:pt idx="1030">
                  <c:v>-65.770181887106617</c:v>
                </c:pt>
                <c:pt idx="1031">
                  <c:v>-65.870181887106625</c:v>
                </c:pt>
                <c:pt idx="1032">
                  <c:v>-65.970181887106634</c:v>
                </c:pt>
                <c:pt idx="1033">
                  <c:v>-66.070181887106628</c:v>
                </c:pt>
                <c:pt idx="1034">
                  <c:v>-66.170181887106622</c:v>
                </c:pt>
                <c:pt idx="1035">
                  <c:v>-66.270181887106617</c:v>
                </c:pt>
                <c:pt idx="1036">
                  <c:v>-66.370181887106625</c:v>
                </c:pt>
                <c:pt idx="1037">
                  <c:v>-66.470181887106634</c:v>
                </c:pt>
                <c:pt idx="1038">
                  <c:v>-66.570181887106628</c:v>
                </c:pt>
                <c:pt idx="1039">
                  <c:v>-66.670181887106622</c:v>
                </c:pt>
                <c:pt idx="1040">
                  <c:v>-66.770181887106617</c:v>
                </c:pt>
                <c:pt idx="1041">
                  <c:v>-66.870181887106625</c:v>
                </c:pt>
                <c:pt idx="1042">
                  <c:v>-66.970181887106634</c:v>
                </c:pt>
                <c:pt idx="1043">
                  <c:v>-67.070181887106628</c:v>
                </c:pt>
                <c:pt idx="1044">
                  <c:v>-67.170181887106622</c:v>
                </c:pt>
                <c:pt idx="1045">
                  <c:v>-67.270181887106617</c:v>
                </c:pt>
                <c:pt idx="1046">
                  <c:v>-67.370181887106611</c:v>
                </c:pt>
                <c:pt idx="1047">
                  <c:v>-67.470181887106634</c:v>
                </c:pt>
                <c:pt idx="1048">
                  <c:v>-67.570181887106628</c:v>
                </c:pt>
                <c:pt idx="1049">
                  <c:v>-67.670181887106622</c:v>
                </c:pt>
                <c:pt idx="1050">
                  <c:v>-67.770181887106617</c:v>
                </c:pt>
                <c:pt idx="1051">
                  <c:v>-67.870181887106611</c:v>
                </c:pt>
                <c:pt idx="1052">
                  <c:v>-67.970181887106634</c:v>
                </c:pt>
                <c:pt idx="1053">
                  <c:v>-68.070181887106628</c:v>
                </c:pt>
                <c:pt idx="1054">
                  <c:v>-68.170181887106622</c:v>
                </c:pt>
                <c:pt idx="1055">
                  <c:v>-68.270181887106617</c:v>
                </c:pt>
                <c:pt idx="1056">
                  <c:v>-68.370181887106611</c:v>
                </c:pt>
                <c:pt idx="1057">
                  <c:v>-68.470181887106634</c:v>
                </c:pt>
                <c:pt idx="1058">
                  <c:v>-68.570181887106628</c:v>
                </c:pt>
                <c:pt idx="1059">
                  <c:v>-68.670181887106622</c:v>
                </c:pt>
                <c:pt idx="1060">
                  <c:v>-68.770181887106617</c:v>
                </c:pt>
                <c:pt idx="1061">
                  <c:v>-68.870181887106611</c:v>
                </c:pt>
                <c:pt idx="1062">
                  <c:v>-68.970181887106634</c:v>
                </c:pt>
                <c:pt idx="1063">
                  <c:v>-69.070181887106628</c:v>
                </c:pt>
                <c:pt idx="1064">
                  <c:v>-69.170181887106622</c:v>
                </c:pt>
                <c:pt idx="1065">
                  <c:v>-69.270181887106617</c:v>
                </c:pt>
                <c:pt idx="1066">
                  <c:v>-69.370181887106611</c:v>
                </c:pt>
                <c:pt idx="1067">
                  <c:v>-69.470181887106634</c:v>
                </c:pt>
                <c:pt idx="1068">
                  <c:v>-69.570181887106628</c:v>
                </c:pt>
                <c:pt idx="1069">
                  <c:v>-69.670181887106622</c:v>
                </c:pt>
                <c:pt idx="1070">
                  <c:v>-69.770181887106617</c:v>
                </c:pt>
                <c:pt idx="1071">
                  <c:v>-69.870181887106611</c:v>
                </c:pt>
                <c:pt idx="1072">
                  <c:v>-69.970181887106634</c:v>
                </c:pt>
                <c:pt idx="1073">
                  <c:v>-70.070181887106628</c:v>
                </c:pt>
                <c:pt idx="1074">
                  <c:v>-70.170181887106622</c:v>
                </c:pt>
                <c:pt idx="1075">
                  <c:v>-70.270181887106617</c:v>
                </c:pt>
                <c:pt idx="1076">
                  <c:v>-70.370181887106611</c:v>
                </c:pt>
                <c:pt idx="1077">
                  <c:v>-70.470181887106634</c:v>
                </c:pt>
                <c:pt idx="1078">
                  <c:v>-70.570181887106628</c:v>
                </c:pt>
                <c:pt idx="1079">
                  <c:v>-70.670181887106622</c:v>
                </c:pt>
                <c:pt idx="1080">
                  <c:v>-70.770181887106617</c:v>
                </c:pt>
                <c:pt idx="1081">
                  <c:v>-70.870181887106611</c:v>
                </c:pt>
                <c:pt idx="1082">
                  <c:v>-70.970181887106634</c:v>
                </c:pt>
                <c:pt idx="1083">
                  <c:v>-71.070181887106628</c:v>
                </c:pt>
                <c:pt idx="1084">
                  <c:v>-71.170181887106622</c:v>
                </c:pt>
                <c:pt idx="1085">
                  <c:v>-71.270181887106617</c:v>
                </c:pt>
                <c:pt idx="1086">
                  <c:v>-71.370181887106611</c:v>
                </c:pt>
                <c:pt idx="1087">
                  <c:v>-71.470181887106634</c:v>
                </c:pt>
                <c:pt idx="1088">
                  <c:v>-71.570181887106628</c:v>
                </c:pt>
                <c:pt idx="1089">
                  <c:v>-71.670181887106622</c:v>
                </c:pt>
                <c:pt idx="1090">
                  <c:v>-71.770181887106617</c:v>
                </c:pt>
                <c:pt idx="1091">
                  <c:v>-71.870181887106611</c:v>
                </c:pt>
                <c:pt idx="1092">
                  <c:v>-71.970181887106634</c:v>
                </c:pt>
                <c:pt idx="1093">
                  <c:v>-72.070181887106628</c:v>
                </c:pt>
                <c:pt idx="1094">
                  <c:v>-72.170181887106622</c:v>
                </c:pt>
                <c:pt idx="1095">
                  <c:v>-72.270181887106617</c:v>
                </c:pt>
                <c:pt idx="1096">
                  <c:v>-72.370181887106611</c:v>
                </c:pt>
                <c:pt idx="1097">
                  <c:v>-72.470181887106634</c:v>
                </c:pt>
                <c:pt idx="1098">
                  <c:v>-72.570181887106628</c:v>
                </c:pt>
                <c:pt idx="1099">
                  <c:v>-72.670181887106622</c:v>
                </c:pt>
                <c:pt idx="1100">
                  <c:v>-72.770181887106617</c:v>
                </c:pt>
                <c:pt idx="1101">
                  <c:v>-72.870181887106611</c:v>
                </c:pt>
                <c:pt idx="1102">
                  <c:v>-72.970181887106634</c:v>
                </c:pt>
                <c:pt idx="1103">
                  <c:v>-73.070181887106628</c:v>
                </c:pt>
                <c:pt idx="1104">
                  <c:v>-73.170181887106622</c:v>
                </c:pt>
                <c:pt idx="1105">
                  <c:v>-73.270181887106617</c:v>
                </c:pt>
                <c:pt idx="1106">
                  <c:v>-73.370181887106611</c:v>
                </c:pt>
                <c:pt idx="1107">
                  <c:v>-73.470181887106634</c:v>
                </c:pt>
                <c:pt idx="1108">
                  <c:v>-73.570181887106628</c:v>
                </c:pt>
                <c:pt idx="1109">
                  <c:v>-73.670181887106622</c:v>
                </c:pt>
                <c:pt idx="1110">
                  <c:v>-73.770181887106617</c:v>
                </c:pt>
                <c:pt idx="1111">
                  <c:v>-73.870181887106611</c:v>
                </c:pt>
                <c:pt idx="1112">
                  <c:v>-73.970181887106634</c:v>
                </c:pt>
                <c:pt idx="1113">
                  <c:v>-74.070181887106628</c:v>
                </c:pt>
                <c:pt idx="1114">
                  <c:v>-74.170181887106622</c:v>
                </c:pt>
                <c:pt idx="1115">
                  <c:v>-74.270181887106617</c:v>
                </c:pt>
                <c:pt idx="1116">
                  <c:v>-74.370181887106611</c:v>
                </c:pt>
                <c:pt idx="1117">
                  <c:v>-74.470181887106634</c:v>
                </c:pt>
                <c:pt idx="1118">
                  <c:v>-74.570181887106628</c:v>
                </c:pt>
                <c:pt idx="1119">
                  <c:v>-74.670181887106622</c:v>
                </c:pt>
                <c:pt idx="1120">
                  <c:v>-74.770181887106617</c:v>
                </c:pt>
                <c:pt idx="1121">
                  <c:v>-74.870181887106611</c:v>
                </c:pt>
                <c:pt idx="1122">
                  <c:v>-74.970181887106634</c:v>
                </c:pt>
                <c:pt idx="1123">
                  <c:v>-75.070181887106628</c:v>
                </c:pt>
                <c:pt idx="1124">
                  <c:v>-75.170181887106622</c:v>
                </c:pt>
                <c:pt idx="1125">
                  <c:v>-75.270181887106617</c:v>
                </c:pt>
                <c:pt idx="1126">
                  <c:v>-75.370181887106611</c:v>
                </c:pt>
                <c:pt idx="1127">
                  <c:v>-75.470181887106634</c:v>
                </c:pt>
                <c:pt idx="1128">
                  <c:v>-75.570181887106628</c:v>
                </c:pt>
                <c:pt idx="1129">
                  <c:v>-75.670181887106622</c:v>
                </c:pt>
                <c:pt idx="1130">
                  <c:v>-75.770181887106617</c:v>
                </c:pt>
                <c:pt idx="1131">
                  <c:v>-75.870181887106611</c:v>
                </c:pt>
                <c:pt idx="1132">
                  <c:v>-75.970181887106634</c:v>
                </c:pt>
                <c:pt idx="1133">
                  <c:v>-76.070181887106628</c:v>
                </c:pt>
                <c:pt idx="1134">
                  <c:v>-76.170181887106622</c:v>
                </c:pt>
                <c:pt idx="1135">
                  <c:v>-76.270181887106617</c:v>
                </c:pt>
                <c:pt idx="1136">
                  <c:v>-76.370181887106611</c:v>
                </c:pt>
                <c:pt idx="1137">
                  <c:v>-76.470181887106634</c:v>
                </c:pt>
                <c:pt idx="1138">
                  <c:v>-76.570181887106628</c:v>
                </c:pt>
                <c:pt idx="1139">
                  <c:v>-76.670181887106622</c:v>
                </c:pt>
                <c:pt idx="1140">
                  <c:v>-76.770181887106617</c:v>
                </c:pt>
                <c:pt idx="1141">
                  <c:v>-76.870181887106611</c:v>
                </c:pt>
                <c:pt idx="1142">
                  <c:v>-76.970181887106634</c:v>
                </c:pt>
                <c:pt idx="1143">
                  <c:v>-77.070181887106628</c:v>
                </c:pt>
                <c:pt idx="1144">
                  <c:v>-77.170181887106622</c:v>
                </c:pt>
                <c:pt idx="1145">
                  <c:v>-77.270181887106617</c:v>
                </c:pt>
                <c:pt idx="1146">
                  <c:v>-77.370181887106611</c:v>
                </c:pt>
                <c:pt idx="1147">
                  <c:v>-77.470181887106634</c:v>
                </c:pt>
                <c:pt idx="1148">
                  <c:v>-77.570181887106628</c:v>
                </c:pt>
                <c:pt idx="1149">
                  <c:v>-77.670181887106622</c:v>
                </c:pt>
                <c:pt idx="1150">
                  <c:v>-77.770181887106617</c:v>
                </c:pt>
                <c:pt idx="1151">
                  <c:v>-77.870181887106611</c:v>
                </c:pt>
                <c:pt idx="1152">
                  <c:v>-77.970181887106634</c:v>
                </c:pt>
                <c:pt idx="1153">
                  <c:v>-78.070181887106628</c:v>
                </c:pt>
                <c:pt idx="1154">
                  <c:v>-78.170181887106622</c:v>
                </c:pt>
                <c:pt idx="1155">
                  <c:v>-78.270181887106617</c:v>
                </c:pt>
                <c:pt idx="1156">
                  <c:v>-78.370181887106611</c:v>
                </c:pt>
                <c:pt idx="1157">
                  <c:v>-78.470181887106634</c:v>
                </c:pt>
                <c:pt idx="1158">
                  <c:v>-78.570181887106628</c:v>
                </c:pt>
                <c:pt idx="1159">
                  <c:v>-78.670181887106622</c:v>
                </c:pt>
                <c:pt idx="1160">
                  <c:v>-78.770181887106617</c:v>
                </c:pt>
                <c:pt idx="1161">
                  <c:v>-78.870181887106611</c:v>
                </c:pt>
                <c:pt idx="1162">
                  <c:v>-78.970181887106634</c:v>
                </c:pt>
                <c:pt idx="1163">
                  <c:v>-79.070181887106628</c:v>
                </c:pt>
                <c:pt idx="1164">
                  <c:v>-79.170181887106622</c:v>
                </c:pt>
                <c:pt idx="1165">
                  <c:v>-79.270181887106617</c:v>
                </c:pt>
                <c:pt idx="1166">
                  <c:v>-79.370181887106611</c:v>
                </c:pt>
                <c:pt idx="1167">
                  <c:v>-79.470181887106634</c:v>
                </c:pt>
                <c:pt idx="1168">
                  <c:v>-79.570181887106628</c:v>
                </c:pt>
                <c:pt idx="1169">
                  <c:v>-79.670181887106622</c:v>
                </c:pt>
                <c:pt idx="1170">
                  <c:v>-79.770181887106617</c:v>
                </c:pt>
                <c:pt idx="1171">
                  <c:v>-79.870181887106611</c:v>
                </c:pt>
                <c:pt idx="1172">
                  <c:v>-79.970181887106634</c:v>
                </c:pt>
                <c:pt idx="1173">
                  <c:v>-80.070181887106628</c:v>
                </c:pt>
                <c:pt idx="1174">
                  <c:v>-80.170181887106622</c:v>
                </c:pt>
                <c:pt idx="1175">
                  <c:v>-80.270181887106617</c:v>
                </c:pt>
                <c:pt idx="1176">
                  <c:v>-80.370181887106611</c:v>
                </c:pt>
                <c:pt idx="1177">
                  <c:v>-80.470181887106634</c:v>
                </c:pt>
                <c:pt idx="1178">
                  <c:v>-80.570181887106628</c:v>
                </c:pt>
                <c:pt idx="1179">
                  <c:v>-80.670181887106622</c:v>
                </c:pt>
                <c:pt idx="1180">
                  <c:v>-80.770181887106617</c:v>
                </c:pt>
                <c:pt idx="1181">
                  <c:v>-80.870181887106611</c:v>
                </c:pt>
                <c:pt idx="1182">
                  <c:v>-80.970181887106634</c:v>
                </c:pt>
                <c:pt idx="1183">
                  <c:v>-81.070181887106628</c:v>
                </c:pt>
                <c:pt idx="1184">
                  <c:v>-81.170181887106622</c:v>
                </c:pt>
                <c:pt idx="1185">
                  <c:v>-81.270181887106617</c:v>
                </c:pt>
                <c:pt idx="1186">
                  <c:v>-81.370181887106611</c:v>
                </c:pt>
                <c:pt idx="1187">
                  <c:v>-81.470181887106634</c:v>
                </c:pt>
                <c:pt idx="1188">
                  <c:v>-81.570181887106628</c:v>
                </c:pt>
                <c:pt idx="1189">
                  <c:v>-81.670181887106622</c:v>
                </c:pt>
                <c:pt idx="1190">
                  <c:v>-81.770181887106617</c:v>
                </c:pt>
                <c:pt idx="1191">
                  <c:v>-81.870181887106611</c:v>
                </c:pt>
                <c:pt idx="1192">
                  <c:v>-81.970181887106634</c:v>
                </c:pt>
                <c:pt idx="1193">
                  <c:v>-82.070181887106628</c:v>
                </c:pt>
                <c:pt idx="1194">
                  <c:v>-82.170181887106622</c:v>
                </c:pt>
                <c:pt idx="1195">
                  <c:v>-82.270181887106617</c:v>
                </c:pt>
                <c:pt idx="1196">
                  <c:v>-82.370181887106611</c:v>
                </c:pt>
                <c:pt idx="1197">
                  <c:v>-82.470181887106634</c:v>
                </c:pt>
                <c:pt idx="1198">
                  <c:v>-82.570181887106628</c:v>
                </c:pt>
                <c:pt idx="1199">
                  <c:v>-82.670181887106622</c:v>
                </c:pt>
                <c:pt idx="1200">
                  <c:v>-82.770181887106617</c:v>
                </c:pt>
                <c:pt idx="1201">
                  <c:v>-82.870181887106611</c:v>
                </c:pt>
                <c:pt idx="1202">
                  <c:v>-82.970181887106634</c:v>
                </c:pt>
                <c:pt idx="1203">
                  <c:v>-83.070181887106628</c:v>
                </c:pt>
                <c:pt idx="1204">
                  <c:v>-83.170181887106622</c:v>
                </c:pt>
                <c:pt idx="1205">
                  <c:v>-83.270181887106617</c:v>
                </c:pt>
                <c:pt idx="1206">
                  <c:v>-83.370181887106611</c:v>
                </c:pt>
                <c:pt idx="1207">
                  <c:v>-83.470181887106634</c:v>
                </c:pt>
                <c:pt idx="1208">
                  <c:v>-83.570181887106628</c:v>
                </c:pt>
                <c:pt idx="1209">
                  <c:v>-83.670181887106622</c:v>
                </c:pt>
                <c:pt idx="1210">
                  <c:v>-83.770181887106617</c:v>
                </c:pt>
                <c:pt idx="1211">
                  <c:v>-83.870181887106611</c:v>
                </c:pt>
                <c:pt idx="1212">
                  <c:v>-83.970181887106634</c:v>
                </c:pt>
                <c:pt idx="1213">
                  <c:v>-84.070181887106628</c:v>
                </c:pt>
                <c:pt idx="1214">
                  <c:v>-84.170181887106622</c:v>
                </c:pt>
                <c:pt idx="1215">
                  <c:v>-84.270181887106617</c:v>
                </c:pt>
                <c:pt idx="1216">
                  <c:v>-84.370181887106611</c:v>
                </c:pt>
                <c:pt idx="1217">
                  <c:v>-84.470181887106634</c:v>
                </c:pt>
                <c:pt idx="1218">
                  <c:v>-84.570181887106628</c:v>
                </c:pt>
                <c:pt idx="1219">
                  <c:v>-84.670181887106622</c:v>
                </c:pt>
                <c:pt idx="1220">
                  <c:v>-84.770181887106617</c:v>
                </c:pt>
                <c:pt idx="1221">
                  <c:v>-84.870181887106611</c:v>
                </c:pt>
                <c:pt idx="1222">
                  <c:v>-84.970181887106634</c:v>
                </c:pt>
                <c:pt idx="1223">
                  <c:v>-85.070181887106628</c:v>
                </c:pt>
                <c:pt idx="1224">
                  <c:v>-85.170181887106622</c:v>
                </c:pt>
                <c:pt idx="1225">
                  <c:v>-85.270181887106617</c:v>
                </c:pt>
                <c:pt idx="1226">
                  <c:v>-85.370181887106611</c:v>
                </c:pt>
                <c:pt idx="1227">
                  <c:v>-85.470181887106634</c:v>
                </c:pt>
                <c:pt idx="1228">
                  <c:v>-85.570181887106628</c:v>
                </c:pt>
                <c:pt idx="1229">
                  <c:v>-85.670181887106622</c:v>
                </c:pt>
                <c:pt idx="1230">
                  <c:v>-85.770181887106617</c:v>
                </c:pt>
                <c:pt idx="1231">
                  <c:v>-85.870181887106611</c:v>
                </c:pt>
                <c:pt idx="1232">
                  <c:v>-85.970181887106634</c:v>
                </c:pt>
                <c:pt idx="1233">
                  <c:v>-86.070181887106628</c:v>
                </c:pt>
                <c:pt idx="1234">
                  <c:v>-86.170181887106622</c:v>
                </c:pt>
                <c:pt idx="1235">
                  <c:v>-86.270181887106617</c:v>
                </c:pt>
                <c:pt idx="1236">
                  <c:v>-86.370181887106611</c:v>
                </c:pt>
                <c:pt idx="1237">
                  <c:v>-86.470181887106634</c:v>
                </c:pt>
                <c:pt idx="1238">
                  <c:v>-86.570181887106628</c:v>
                </c:pt>
                <c:pt idx="1239">
                  <c:v>-86.670181887106622</c:v>
                </c:pt>
                <c:pt idx="1240">
                  <c:v>-86.770181887106617</c:v>
                </c:pt>
                <c:pt idx="1241">
                  <c:v>-86.870181887106611</c:v>
                </c:pt>
                <c:pt idx="1242">
                  <c:v>-86.970181887106634</c:v>
                </c:pt>
                <c:pt idx="1243">
                  <c:v>-87.070181887106628</c:v>
                </c:pt>
                <c:pt idx="1244">
                  <c:v>-87.170181887106622</c:v>
                </c:pt>
                <c:pt idx="1245">
                  <c:v>-87.270181887106617</c:v>
                </c:pt>
                <c:pt idx="1246">
                  <c:v>-87.370181887106611</c:v>
                </c:pt>
                <c:pt idx="1247">
                  <c:v>-87.470181887106634</c:v>
                </c:pt>
                <c:pt idx="1248">
                  <c:v>-87.570181887106628</c:v>
                </c:pt>
                <c:pt idx="1249">
                  <c:v>-87.670181887106622</c:v>
                </c:pt>
                <c:pt idx="1250">
                  <c:v>-87.770181887106617</c:v>
                </c:pt>
                <c:pt idx="1251">
                  <c:v>-87.870181887106611</c:v>
                </c:pt>
                <c:pt idx="1252">
                  <c:v>-87.970181887106634</c:v>
                </c:pt>
                <c:pt idx="1253">
                  <c:v>-88.070181887106628</c:v>
                </c:pt>
                <c:pt idx="1254">
                  <c:v>-88.170181887106622</c:v>
                </c:pt>
                <c:pt idx="1255">
                  <c:v>-88.270181887106617</c:v>
                </c:pt>
                <c:pt idx="1256">
                  <c:v>-88.370181887106611</c:v>
                </c:pt>
                <c:pt idx="1257">
                  <c:v>-88.470181887106634</c:v>
                </c:pt>
                <c:pt idx="1258">
                  <c:v>-88.570181887106628</c:v>
                </c:pt>
                <c:pt idx="1259">
                  <c:v>-88.670181887106622</c:v>
                </c:pt>
                <c:pt idx="1260">
                  <c:v>-88.770181887106617</c:v>
                </c:pt>
                <c:pt idx="1261">
                  <c:v>-88.870181887106611</c:v>
                </c:pt>
                <c:pt idx="1262">
                  <c:v>-88.970181887106634</c:v>
                </c:pt>
                <c:pt idx="1263">
                  <c:v>-89.070181887106628</c:v>
                </c:pt>
                <c:pt idx="1264">
                  <c:v>-89.170181887106622</c:v>
                </c:pt>
                <c:pt idx="1265">
                  <c:v>-89.270181887106617</c:v>
                </c:pt>
                <c:pt idx="1266">
                  <c:v>-89.370181887106611</c:v>
                </c:pt>
                <c:pt idx="1267">
                  <c:v>-89.470181887106634</c:v>
                </c:pt>
                <c:pt idx="1268">
                  <c:v>-89.570181887106628</c:v>
                </c:pt>
                <c:pt idx="1269">
                  <c:v>-89.670181887106622</c:v>
                </c:pt>
                <c:pt idx="1270">
                  <c:v>-89.770181887106617</c:v>
                </c:pt>
                <c:pt idx="1271">
                  <c:v>-89.870181887106611</c:v>
                </c:pt>
                <c:pt idx="1272">
                  <c:v>-89.970181887106634</c:v>
                </c:pt>
                <c:pt idx="1273">
                  <c:v>-90.070181887106628</c:v>
                </c:pt>
                <c:pt idx="1274">
                  <c:v>-90.170181887106622</c:v>
                </c:pt>
                <c:pt idx="1275">
                  <c:v>-90.270181887106617</c:v>
                </c:pt>
                <c:pt idx="1276">
                  <c:v>-90.370181887106611</c:v>
                </c:pt>
                <c:pt idx="1277">
                  <c:v>-90.470181887106634</c:v>
                </c:pt>
                <c:pt idx="1278">
                  <c:v>-90.570181887106628</c:v>
                </c:pt>
                <c:pt idx="1279">
                  <c:v>-90.670181887106622</c:v>
                </c:pt>
                <c:pt idx="1280">
                  <c:v>-90.770181887106617</c:v>
                </c:pt>
                <c:pt idx="1281">
                  <c:v>-90.870181887106611</c:v>
                </c:pt>
                <c:pt idx="1282">
                  <c:v>-90.970181887106634</c:v>
                </c:pt>
                <c:pt idx="1283">
                  <c:v>-91.070181887106628</c:v>
                </c:pt>
                <c:pt idx="1284">
                  <c:v>-91.170181887106622</c:v>
                </c:pt>
                <c:pt idx="1285">
                  <c:v>-91.270181887106617</c:v>
                </c:pt>
                <c:pt idx="1286">
                  <c:v>-91.370181887106611</c:v>
                </c:pt>
                <c:pt idx="1287">
                  <c:v>-91.470181887106634</c:v>
                </c:pt>
                <c:pt idx="1288">
                  <c:v>-91.570181887106628</c:v>
                </c:pt>
                <c:pt idx="1289">
                  <c:v>-91.670181887106622</c:v>
                </c:pt>
                <c:pt idx="1290">
                  <c:v>-91.770181887106617</c:v>
                </c:pt>
                <c:pt idx="1291">
                  <c:v>-91.870181887106611</c:v>
                </c:pt>
                <c:pt idx="1292">
                  <c:v>-91.970181887106634</c:v>
                </c:pt>
                <c:pt idx="1293">
                  <c:v>-92.070181887106628</c:v>
                </c:pt>
                <c:pt idx="1294">
                  <c:v>-92.170181887106622</c:v>
                </c:pt>
                <c:pt idx="1295">
                  <c:v>-92.270181887106617</c:v>
                </c:pt>
                <c:pt idx="1296">
                  <c:v>-92.370181887106611</c:v>
                </c:pt>
                <c:pt idx="1297">
                  <c:v>-92.470181887106634</c:v>
                </c:pt>
                <c:pt idx="1298">
                  <c:v>-92.570181887106628</c:v>
                </c:pt>
                <c:pt idx="1299">
                  <c:v>-92.670181887106622</c:v>
                </c:pt>
                <c:pt idx="1300">
                  <c:v>-92.770181887106617</c:v>
                </c:pt>
                <c:pt idx="1301">
                  <c:v>-92.870181887106611</c:v>
                </c:pt>
                <c:pt idx="1302">
                  <c:v>-92.970181887106634</c:v>
                </c:pt>
                <c:pt idx="1303">
                  <c:v>-93.070181887106628</c:v>
                </c:pt>
                <c:pt idx="1304">
                  <c:v>-93.170181887106622</c:v>
                </c:pt>
                <c:pt idx="1305">
                  <c:v>-93.270181887106617</c:v>
                </c:pt>
                <c:pt idx="1306">
                  <c:v>-93.370181887106611</c:v>
                </c:pt>
                <c:pt idx="1307">
                  <c:v>-93.470181887106634</c:v>
                </c:pt>
                <c:pt idx="1308">
                  <c:v>-93.570181887106628</c:v>
                </c:pt>
                <c:pt idx="1309">
                  <c:v>-93.670181887106622</c:v>
                </c:pt>
                <c:pt idx="1310">
                  <c:v>-93.770181887106617</c:v>
                </c:pt>
                <c:pt idx="1311">
                  <c:v>-93.870181887106611</c:v>
                </c:pt>
                <c:pt idx="1312">
                  <c:v>-93.970181887106634</c:v>
                </c:pt>
                <c:pt idx="1313">
                  <c:v>-94.070181887106628</c:v>
                </c:pt>
                <c:pt idx="1314">
                  <c:v>-94.170181887106622</c:v>
                </c:pt>
                <c:pt idx="1315">
                  <c:v>-94.270181887106617</c:v>
                </c:pt>
                <c:pt idx="1316">
                  <c:v>-94.370181887106611</c:v>
                </c:pt>
                <c:pt idx="1317">
                  <c:v>-94.470181887106634</c:v>
                </c:pt>
                <c:pt idx="1318">
                  <c:v>-94.570181887106628</c:v>
                </c:pt>
                <c:pt idx="1319">
                  <c:v>-94.670181887106622</c:v>
                </c:pt>
                <c:pt idx="1320">
                  <c:v>-94.770181887106617</c:v>
                </c:pt>
                <c:pt idx="1321">
                  <c:v>-94.870181887106611</c:v>
                </c:pt>
                <c:pt idx="1322">
                  <c:v>-94.970181887106634</c:v>
                </c:pt>
                <c:pt idx="1323">
                  <c:v>-95.070181887106628</c:v>
                </c:pt>
                <c:pt idx="1324">
                  <c:v>-95.170181887106622</c:v>
                </c:pt>
                <c:pt idx="1325">
                  <c:v>-95.270181887106617</c:v>
                </c:pt>
                <c:pt idx="1326">
                  <c:v>-95.370181887106611</c:v>
                </c:pt>
                <c:pt idx="1327">
                  <c:v>-95.470181887106634</c:v>
                </c:pt>
                <c:pt idx="1328">
                  <c:v>-95.570181887106628</c:v>
                </c:pt>
                <c:pt idx="1329">
                  <c:v>-95.670181887106622</c:v>
                </c:pt>
                <c:pt idx="1330">
                  <c:v>-95.770181887106617</c:v>
                </c:pt>
                <c:pt idx="1331">
                  <c:v>-95.870181887106611</c:v>
                </c:pt>
                <c:pt idx="1332">
                  <c:v>-95.970181887106634</c:v>
                </c:pt>
                <c:pt idx="1333">
                  <c:v>-96.070181887106628</c:v>
                </c:pt>
                <c:pt idx="1334">
                  <c:v>-96.170181887106622</c:v>
                </c:pt>
                <c:pt idx="1335">
                  <c:v>-96.270181887106617</c:v>
                </c:pt>
                <c:pt idx="1336">
                  <c:v>-96.370181887106611</c:v>
                </c:pt>
                <c:pt idx="1337">
                  <c:v>-96.470181887106634</c:v>
                </c:pt>
                <c:pt idx="1338">
                  <c:v>-96.570181887106628</c:v>
                </c:pt>
                <c:pt idx="1339">
                  <c:v>-96.670181887106622</c:v>
                </c:pt>
                <c:pt idx="1340">
                  <c:v>-96.770181887106617</c:v>
                </c:pt>
                <c:pt idx="1341">
                  <c:v>-96.870181887106611</c:v>
                </c:pt>
                <c:pt idx="1342">
                  <c:v>-96.970181887106634</c:v>
                </c:pt>
                <c:pt idx="1343">
                  <c:v>-97.070181887106628</c:v>
                </c:pt>
                <c:pt idx="1344">
                  <c:v>-97.170181887106622</c:v>
                </c:pt>
                <c:pt idx="1345">
                  <c:v>-97.270181887106617</c:v>
                </c:pt>
                <c:pt idx="1346">
                  <c:v>-97.370181887106611</c:v>
                </c:pt>
                <c:pt idx="1347">
                  <c:v>-97.470181887106634</c:v>
                </c:pt>
                <c:pt idx="1348">
                  <c:v>-97.570181887106628</c:v>
                </c:pt>
                <c:pt idx="1349">
                  <c:v>-97.670181887106622</c:v>
                </c:pt>
                <c:pt idx="1350">
                  <c:v>-97.770181887106617</c:v>
                </c:pt>
                <c:pt idx="1351">
                  <c:v>-97.870181887106611</c:v>
                </c:pt>
                <c:pt idx="1352">
                  <c:v>-97.970181887106634</c:v>
                </c:pt>
                <c:pt idx="1353">
                  <c:v>-98.070181887106628</c:v>
                </c:pt>
                <c:pt idx="1354">
                  <c:v>-98.170181887106622</c:v>
                </c:pt>
                <c:pt idx="1355">
                  <c:v>-98.270181887106617</c:v>
                </c:pt>
                <c:pt idx="1356">
                  <c:v>-98.370181887106611</c:v>
                </c:pt>
                <c:pt idx="1357">
                  <c:v>-98.470181887106634</c:v>
                </c:pt>
                <c:pt idx="1358">
                  <c:v>-98.570181887106628</c:v>
                </c:pt>
                <c:pt idx="1359">
                  <c:v>-98.670181887106622</c:v>
                </c:pt>
                <c:pt idx="1360">
                  <c:v>-98.770181887106617</c:v>
                </c:pt>
                <c:pt idx="1361">
                  <c:v>-98.870181887106611</c:v>
                </c:pt>
                <c:pt idx="1362">
                  <c:v>-98.970181887106634</c:v>
                </c:pt>
                <c:pt idx="1363">
                  <c:v>-99.070181887106628</c:v>
                </c:pt>
                <c:pt idx="1364">
                  <c:v>-99.170181887106622</c:v>
                </c:pt>
                <c:pt idx="1365">
                  <c:v>-99.270181887106617</c:v>
                </c:pt>
                <c:pt idx="1366">
                  <c:v>-99.370181887106611</c:v>
                </c:pt>
                <c:pt idx="1367">
                  <c:v>-99.470181887106634</c:v>
                </c:pt>
                <c:pt idx="1368">
                  <c:v>-99.570181887106628</c:v>
                </c:pt>
                <c:pt idx="1369">
                  <c:v>-99.670181887106622</c:v>
                </c:pt>
                <c:pt idx="1370">
                  <c:v>-99.770181887106617</c:v>
                </c:pt>
                <c:pt idx="1371">
                  <c:v>-99.870181887106611</c:v>
                </c:pt>
                <c:pt idx="1372">
                  <c:v>-99.970181887106634</c:v>
                </c:pt>
                <c:pt idx="1373">
                  <c:v>-100.07018188710663</c:v>
                </c:pt>
                <c:pt idx="1374">
                  <c:v>-100.17018188710662</c:v>
                </c:pt>
                <c:pt idx="1375">
                  <c:v>-100.27018188710662</c:v>
                </c:pt>
                <c:pt idx="1376">
                  <c:v>-100.37018188710661</c:v>
                </c:pt>
                <c:pt idx="1377">
                  <c:v>-100.47018188710663</c:v>
                </c:pt>
                <c:pt idx="1378">
                  <c:v>-100.57018188710663</c:v>
                </c:pt>
                <c:pt idx="1379">
                  <c:v>-100.67018188710662</c:v>
                </c:pt>
                <c:pt idx="1380">
                  <c:v>-100.77018188710662</c:v>
                </c:pt>
                <c:pt idx="1381">
                  <c:v>-100.87018188710661</c:v>
                </c:pt>
                <c:pt idx="1382">
                  <c:v>-100.97018188710663</c:v>
                </c:pt>
                <c:pt idx="1383">
                  <c:v>-101.07018188710663</c:v>
                </c:pt>
                <c:pt idx="1384">
                  <c:v>-101.17018188710662</c:v>
                </c:pt>
                <c:pt idx="1385">
                  <c:v>-101.27018188710662</c:v>
                </c:pt>
                <c:pt idx="1386">
                  <c:v>-101.37018188710661</c:v>
                </c:pt>
                <c:pt idx="1387">
                  <c:v>-101.47018188710663</c:v>
                </c:pt>
                <c:pt idx="1388">
                  <c:v>-101.57018188710663</c:v>
                </c:pt>
                <c:pt idx="1389">
                  <c:v>-101.67018188710662</c:v>
                </c:pt>
                <c:pt idx="1390">
                  <c:v>-101.77018188710662</c:v>
                </c:pt>
                <c:pt idx="1391">
                  <c:v>-101.87018188710661</c:v>
                </c:pt>
                <c:pt idx="1392">
                  <c:v>-101.97018188710663</c:v>
                </c:pt>
                <c:pt idx="1393">
                  <c:v>-102.07018188710663</c:v>
                </c:pt>
                <c:pt idx="1394">
                  <c:v>-102.17018188710662</c:v>
                </c:pt>
                <c:pt idx="1395">
                  <c:v>-102.27018188710662</c:v>
                </c:pt>
                <c:pt idx="1396">
                  <c:v>-102.37018188710661</c:v>
                </c:pt>
                <c:pt idx="1397">
                  <c:v>-102.47018188710663</c:v>
                </c:pt>
                <c:pt idx="1398">
                  <c:v>-102.57018188710663</c:v>
                </c:pt>
                <c:pt idx="1399">
                  <c:v>-102.67018188710662</c:v>
                </c:pt>
                <c:pt idx="1400">
                  <c:v>-102.77018188710662</c:v>
                </c:pt>
                <c:pt idx="1401">
                  <c:v>-102.87018188710661</c:v>
                </c:pt>
                <c:pt idx="1402">
                  <c:v>-102.97018188710663</c:v>
                </c:pt>
                <c:pt idx="1403">
                  <c:v>-103.07018188710663</c:v>
                </c:pt>
                <c:pt idx="1404">
                  <c:v>-103.17018188710662</c:v>
                </c:pt>
                <c:pt idx="1405">
                  <c:v>-103.27018188710662</c:v>
                </c:pt>
                <c:pt idx="1406">
                  <c:v>-103.37018188710661</c:v>
                </c:pt>
                <c:pt idx="1407">
                  <c:v>-103.47018188710663</c:v>
                </c:pt>
                <c:pt idx="1408">
                  <c:v>-103.57018188710663</c:v>
                </c:pt>
                <c:pt idx="1409">
                  <c:v>-103.67018188710662</c:v>
                </c:pt>
                <c:pt idx="1410">
                  <c:v>-103.77018188710662</c:v>
                </c:pt>
                <c:pt idx="1411">
                  <c:v>-103.87018188710661</c:v>
                </c:pt>
                <c:pt idx="1412">
                  <c:v>-103.97018188710663</c:v>
                </c:pt>
                <c:pt idx="1413">
                  <c:v>-104.07018188710663</c:v>
                </c:pt>
                <c:pt idx="1414">
                  <c:v>-104.17018188710662</c:v>
                </c:pt>
                <c:pt idx="1415">
                  <c:v>-104.27018188710662</c:v>
                </c:pt>
                <c:pt idx="1416">
                  <c:v>-104.37018188710661</c:v>
                </c:pt>
                <c:pt idx="1417">
                  <c:v>-104.47018188710663</c:v>
                </c:pt>
                <c:pt idx="1418">
                  <c:v>-104.57018188710663</c:v>
                </c:pt>
                <c:pt idx="1419">
                  <c:v>-104.67018188710662</c:v>
                </c:pt>
                <c:pt idx="1420">
                  <c:v>-104.77018188710662</c:v>
                </c:pt>
                <c:pt idx="1421">
                  <c:v>-104.87018188710661</c:v>
                </c:pt>
                <c:pt idx="1422">
                  <c:v>-104.97018188710663</c:v>
                </c:pt>
                <c:pt idx="1423">
                  <c:v>-105.07018188710663</c:v>
                </c:pt>
                <c:pt idx="1424">
                  <c:v>-105.17018188710662</c:v>
                </c:pt>
                <c:pt idx="1425">
                  <c:v>-105.27018188710662</c:v>
                </c:pt>
                <c:pt idx="1426">
                  <c:v>-105.37018188710661</c:v>
                </c:pt>
                <c:pt idx="1427">
                  <c:v>-105.47018188710663</c:v>
                </c:pt>
                <c:pt idx="1428">
                  <c:v>-105.57018188710663</c:v>
                </c:pt>
                <c:pt idx="1429">
                  <c:v>-105.67018188710662</c:v>
                </c:pt>
                <c:pt idx="1430">
                  <c:v>-105.77018188710662</c:v>
                </c:pt>
                <c:pt idx="1431">
                  <c:v>-105.87018188710661</c:v>
                </c:pt>
                <c:pt idx="1432">
                  <c:v>-105.97018188710663</c:v>
                </c:pt>
                <c:pt idx="1433">
                  <c:v>-106.07018188710663</c:v>
                </c:pt>
                <c:pt idx="1434">
                  <c:v>-106.17018188710662</c:v>
                </c:pt>
                <c:pt idx="1435">
                  <c:v>-106.27018188710662</c:v>
                </c:pt>
                <c:pt idx="1436">
                  <c:v>-106.37018188710661</c:v>
                </c:pt>
                <c:pt idx="1437">
                  <c:v>-106.47018188710663</c:v>
                </c:pt>
                <c:pt idx="1438">
                  <c:v>-106.57018188710663</c:v>
                </c:pt>
                <c:pt idx="1439">
                  <c:v>-106.67018188710662</c:v>
                </c:pt>
                <c:pt idx="1440">
                  <c:v>-106.77018188710662</c:v>
                </c:pt>
                <c:pt idx="1441">
                  <c:v>-106.87018188710661</c:v>
                </c:pt>
                <c:pt idx="1442">
                  <c:v>-106.97018188710663</c:v>
                </c:pt>
                <c:pt idx="1443">
                  <c:v>-107.07018188710663</c:v>
                </c:pt>
                <c:pt idx="1444">
                  <c:v>-107.17018188710662</c:v>
                </c:pt>
                <c:pt idx="1445">
                  <c:v>-107.27018188710662</c:v>
                </c:pt>
                <c:pt idx="1446">
                  <c:v>-107.37018188710661</c:v>
                </c:pt>
                <c:pt idx="1447">
                  <c:v>-107.47018188710663</c:v>
                </c:pt>
                <c:pt idx="1448">
                  <c:v>-107.57018188710663</c:v>
                </c:pt>
                <c:pt idx="1449">
                  <c:v>-107.67018188710662</c:v>
                </c:pt>
                <c:pt idx="1450">
                  <c:v>-107.77018188710662</c:v>
                </c:pt>
                <c:pt idx="1451">
                  <c:v>-107.87018188710661</c:v>
                </c:pt>
                <c:pt idx="1452">
                  <c:v>-107.97018188710663</c:v>
                </c:pt>
                <c:pt idx="1453">
                  <c:v>-108.07018188710663</c:v>
                </c:pt>
                <c:pt idx="1454">
                  <c:v>-108.17018188710662</c:v>
                </c:pt>
                <c:pt idx="1455">
                  <c:v>-108.27018188710662</c:v>
                </c:pt>
                <c:pt idx="1456">
                  <c:v>-108.37018188710661</c:v>
                </c:pt>
                <c:pt idx="1457">
                  <c:v>-108.47018188710663</c:v>
                </c:pt>
                <c:pt idx="1458">
                  <c:v>-108.57018188710663</c:v>
                </c:pt>
                <c:pt idx="1459">
                  <c:v>-108.67018188710662</c:v>
                </c:pt>
                <c:pt idx="1460">
                  <c:v>-108.77018188710662</c:v>
                </c:pt>
                <c:pt idx="1461">
                  <c:v>-108.87018188710661</c:v>
                </c:pt>
                <c:pt idx="1462">
                  <c:v>-108.97018188710663</c:v>
                </c:pt>
                <c:pt idx="1463">
                  <c:v>-109.07018188710663</c:v>
                </c:pt>
                <c:pt idx="1464">
                  <c:v>-109.17018188710662</c:v>
                </c:pt>
                <c:pt idx="1465">
                  <c:v>-109.27018188710662</c:v>
                </c:pt>
                <c:pt idx="1466">
                  <c:v>-109.37018188710661</c:v>
                </c:pt>
                <c:pt idx="1467">
                  <c:v>-109.47018188710663</c:v>
                </c:pt>
                <c:pt idx="1468">
                  <c:v>-109.57018188710663</c:v>
                </c:pt>
                <c:pt idx="1469">
                  <c:v>-109.67018188710662</c:v>
                </c:pt>
                <c:pt idx="1470">
                  <c:v>-109.77018188710662</c:v>
                </c:pt>
                <c:pt idx="1471">
                  <c:v>-109.87018188710661</c:v>
                </c:pt>
                <c:pt idx="1472">
                  <c:v>-109.97018188710663</c:v>
                </c:pt>
                <c:pt idx="1473">
                  <c:v>-110.07018188710663</c:v>
                </c:pt>
                <c:pt idx="1474">
                  <c:v>-110.17018188710662</c:v>
                </c:pt>
                <c:pt idx="1475">
                  <c:v>-110.27018188710662</c:v>
                </c:pt>
                <c:pt idx="1476">
                  <c:v>-110.37018188710661</c:v>
                </c:pt>
                <c:pt idx="1477">
                  <c:v>-110.47018188710663</c:v>
                </c:pt>
                <c:pt idx="1478">
                  <c:v>-110.57018188710663</c:v>
                </c:pt>
                <c:pt idx="1479">
                  <c:v>-110.67018188710662</c:v>
                </c:pt>
                <c:pt idx="1480">
                  <c:v>-110.77018188710662</c:v>
                </c:pt>
                <c:pt idx="1481">
                  <c:v>-110.87018188710661</c:v>
                </c:pt>
                <c:pt idx="1482">
                  <c:v>-110.97018188710663</c:v>
                </c:pt>
                <c:pt idx="1483">
                  <c:v>-111.07018188710663</c:v>
                </c:pt>
                <c:pt idx="1484">
                  <c:v>-111.17018188710662</c:v>
                </c:pt>
                <c:pt idx="1485">
                  <c:v>-111.27018188710662</c:v>
                </c:pt>
                <c:pt idx="1486">
                  <c:v>-111.37018188710661</c:v>
                </c:pt>
                <c:pt idx="1487">
                  <c:v>-111.47018188710663</c:v>
                </c:pt>
                <c:pt idx="1488">
                  <c:v>-111.57018188710663</c:v>
                </c:pt>
                <c:pt idx="1489">
                  <c:v>-111.67018188710662</c:v>
                </c:pt>
                <c:pt idx="1490">
                  <c:v>-111.77018188710662</c:v>
                </c:pt>
                <c:pt idx="1491">
                  <c:v>-111.87018188710661</c:v>
                </c:pt>
                <c:pt idx="1492">
                  <c:v>-111.97018188710663</c:v>
                </c:pt>
                <c:pt idx="1493">
                  <c:v>-112.07018188710663</c:v>
                </c:pt>
                <c:pt idx="1494">
                  <c:v>-112.17018188710662</c:v>
                </c:pt>
                <c:pt idx="1495">
                  <c:v>-112.27018188710662</c:v>
                </c:pt>
                <c:pt idx="1496">
                  <c:v>-112.37018188710661</c:v>
                </c:pt>
                <c:pt idx="1497">
                  <c:v>-112.47018188710663</c:v>
                </c:pt>
                <c:pt idx="1498">
                  <c:v>-112.57018188710663</c:v>
                </c:pt>
                <c:pt idx="1499">
                  <c:v>-112.67018188710662</c:v>
                </c:pt>
                <c:pt idx="1500">
                  <c:v>-112.77018188710662</c:v>
                </c:pt>
                <c:pt idx="1501">
                  <c:v>-112.87018188710661</c:v>
                </c:pt>
                <c:pt idx="1502">
                  <c:v>-112.97018188710663</c:v>
                </c:pt>
                <c:pt idx="1503">
                  <c:v>-113.07018188710663</c:v>
                </c:pt>
                <c:pt idx="1504">
                  <c:v>-113.17018188710662</c:v>
                </c:pt>
                <c:pt idx="1505">
                  <c:v>-113.27018188710662</c:v>
                </c:pt>
                <c:pt idx="1506">
                  <c:v>-113.37018188710661</c:v>
                </c:pt>
                <c:pt idx="1507">
                  <c:v>-113.47018188710663</c:v>
                </c:pt>
                <c:pt idx="1508">
                  <c:v>-113.57018188710663</c:v>
                </c:pt>
                <c:pt idx="1509">
                  <c:v>-113.67018188710662</c:v>
                </c:pt>
                <c:pt idx="1510">
                  <c:v>-113.77018188710662</c:v>
                </c:pt>
                <c:pt idx="1511">
                  <c:v>-113.87018188710661</c:v>
                </c:pt>
                <c:pt idx="1512">
                  <c:v>-113.97018188710663</c:v>
                </c:pt>
                <c:pt idx="1513">
                  <c:v>-114.07018188710663</c:v>
                </c:pt>
                <c:pt idx="1514">
                  <c:v>-114.17018188710662</c:v>
                </c:pt>
                <c:pt idx="1515">
                  <c:v>-114.27018188710662</c:v>
                </c:pt>
                <c:pt idx="1516">
                  <c:v>-114.37018188710661</c:v>
                </c:pt>
                <c:pt idx="1517">
                  <c:v>-114.47018188710663</c:v>
                </c:pt>
                <c:pt idx="1518">
                  <c:v>-114.57018188710663</c:v>
                </c:pt>
                <c:pt idx="1519">
                  <c:v>-114.67018188710662</c:v>
                </c:pt>
                <c:pt idx="1520">
                  <c:v>-114.77018188710662</c:v>
                </c:pt>
                <c:pt idx="1521">
                  <c:v>-114.87018188710661</c:v>
                </c:pt>
                <c:pt idx="1522">
                  <c:v>-114.97018188710663</c:v>
                </c:pt>
                <c:pt idx="1523">
                  <c:v>-115.07018188710663</c:v>
                </c:pt>
                <c:pt idx="1524">
                  <c:v>-115.17018188710662</c:v>
                </c:pt>
                <c:pt idx="1525">
                  <c:v>-115.27018188710662</c:v>
                </c:pt>
                <c:pt idx="1526">
                  <c:v>-115.37018188710661</c:v>
                </c:pt>
                <c:pt idx="1527">
                  <c:v>-115.47018188710663</c:v>
                </c:pt>
                <c:pt idx="1528">
                  <c:v>-115.57018188710663</c:v>
                </c:pt>
                <c:pt idx="1529">
                  <c:v>-115.67018188710662</c:v>
                </c:pt>
                <c:pt idx="1530">
                  <c:v>-115.77018188710662</c:v>
                </c:pt>
                <c:pt idx="1531">
                  <c:v>-115.87018188710661</c:v>
                </c:pt>
                <c:pt idx="1532">
                  <c:v>-115.97018188710663</c:v>
                </c:pt>
                <c:pt idx="1533">
                  <c:v>-116.07018188710663</c:v>
                </c:pt>
                <c:pt idx="1534">
                  <c:v>-116.17018188710662</c:v>
                </c:pt>
                <c:pt idx="1535">
                  <c:v>-116.27018188710662</c:v>
                </c:pt>
                <c:pt idx="1536">
                  <c:v>-116.37018188710661</c:v>
                </c:pt>
                <c:pt idx="1537">
                  <c:v>-116.47018188710663</c:v>
                </c:pt>
                <c:pt idx="1538">
                  <c:v>-116.57018188710663</c:v>
                </c:pt>
                <c:pt idx="1539">
                  <c:v>-116.67018188710662</c:v>
                </c:pt>
                <c:pt idx="1540">
                  <c:v>-116.77018188710662</c:v>
                </c:pt>
                <c:pt idx="1541">
                  <c:v>-116.87018188710661</c:v>
                </c:pt>
                <c:pt idx="1542">
                  <c:v>-116.97018188710663</c:v>
                </c:pt>
                <c:pt idx="1543">
                  <c:v>-117.07018188710663</c:v>
                </c:pt>
                <c:pt idx="1544">
                  <c:v>-117.17018188710662</c:v>
                </c:pt>
                <c:pt idx="1545">
                  <c:v>-117.27018188710662</c:v>
                </c:pt>
                <c:pt idx="1546">
                  <c:v>-117.37018188710661</c:v>
                </c:pt>
                <c:pt idx="1547">
                  <c:v>-117.47018188710663</c:v>
                </c:pt>
                <c:pt idx="1548">
                  <c:v>-117.57018188710663</c:v>
                </c:pt>
                <c:pt idx="1549">
                  <c:v>-117.67018188710662</c:v>
                </c:pt>
                <c:pt idx="1550">
                  <c:v>-117.77018188710662</c:v>
                </c:pt>
                <c:pt idx="1551">
                  <c:v>-117.87018188710661</c:v>
                </c:pt>
                <c:pt idx="1552">
                  <c:v>-117.97018188710663</c:v>
                </c:pt>
                <c:pt idx="1553">
                  <c:v>-118.07018188710663</c:v>
                </c:pt>
                <c:pt idx="1554">
                  <c:v>-118.17018188710662</c:v>
                </c:pt>
                <c:pt idx="1555">
                  <c:v>-118.27018188710662</c:v>
                </c:pt>
                <c:pt idx="1556">
                  <c:v>-118.37018188710661</c:v>
                </c:pt>
                <c:pt idx="1557">
                  <c:v>-118.47018188710663</c:v>
                </c:pt>
                <c:pt idx="1558">
                  <c:v>-118.57018188710663</c:v>
                </c:pt>
                <c:pt idx="1559">
                  <c:v>-118.67018188710662</c:v>
                </c:pt>
                <c:pt idx="1560">
                  <c:v>-118.77018188710662</c:v>
                </c:pt>
                <c:pt idx="1561">
                  <c:v>-118.87018188710661</c:v>
                </c:pt>
                <c:pt idx="1562">
                  <c:v>-118.97018188710663</c:v>
                </c:pt>
                <c:pt idx="1563">
                  <c:v>-119.07018188710663</c:v>
                </c:pt>
                <c:pt idx="1564">
                  <c:v>-119.17018188710662</c:v>
                </c:pt>
                <c:pt idx="1565">
                  <c:v>-119.27018188710662</c:v>
                </c:pt>
                <c:pt idx="1566">
                  <c:v>-119.37018188710661</c:v>
                </c:pt>
                <c:pt idx="1567">
                  <c:v>-119.47018188710663</c:v>
                </c:pt>
                <c:pt idx="1568">
                  <c:v>-119.57018188710663</c:v>
                </c:pt>
                <c:pt idx="1569">
                  <c:v>-119.67018188710662</c:v>
                </c:pt>
                <c:pt idx="1570">
                  <c:v>-119.77018188710662</c:v>
                </c:pt>
                <c:pt idx="1571">
                  <c:v>-119.87018188710661</c:v>
                </c:pt>
                <c:pt idx="1572">
                  <c:v>-119.97018188710663</c:v>
                </c:pt>
                <c:pt idx="1573">
                  <c:v>-120.07018188710663</c:v>
                </c:pt>
                <c:pt idx="1574">
                  <c:v>-120.17018188710662</c:v>
                </c:pt>
                <c:pt idx="1575">
                  <c:v>-120.27018188710662</c:v>
                </c:pt>
                <c:pt idx="1576">
                  <c:v>-120.37018188710661</c:v>
                </c:pt>
                <c:pt idx="1577">
                  <c:v>-120.47018188710663</c:v>
                </c:pt>
                <c:pt idx="1578">
                  <c:v>-120.57018188710663</c:v>
                </c:pt>
                <c:pt idx="1579">
                  <c:v>-120.67018188710662</c:v>
                </c:pt>
                <c:pt idx="1580">
                  <c:v>-120.77018188710662</c:v>
                </c:pt>
                <c:pt idx="1581">
                  <c:v>-120.87018188710661</c:v>
                </c:pt>
                <c:pt idx="1582">
                  <c:v>-120.97018188710663</c:v>
                </c:pt>
                <c:pt idx="1583">
                  <c:v>-121.07018188710663</c:v>
                </c:pt>
                <c:pt idx="1584">
                  <c:v>-121.17018188710662</c:v>
                </c:pt>
                <c:pt idx="1585">
                  <c:v>-121.27018188710662</c:v>
                </c:pt>
                <c:pt idx="1586">
                  <c:v>-121.37018188710661</c:v>
                </c:pt>
                <c:pt idx="1587">
                  <c:v>-121.47018188710663</c:v>
                </c:pt>
                <c:pt idx="1588">
                  <c:v>-121.57018188710663</c:v>
                </c:pt>
                <c:pt idx="1589">
                  <c:v>-121.67018188710662</c:v>
                </c:pt>
                <c:pt idx="1590">
                  <c:v>-121.77018188710662</c:v>
                </c:pt>
                <c:pt idx="1591">
                  <c:v>-121.87018188710661</c:v>
                </c:pt>
                <c:pt idx="1592">
                  <c:v>-121.97018188710663</c:v>
                </c:pt>
                <c:pt idx="1593">
                  <c:v>-122.07018188710663</c:v>
                </c:pt>
                <c:pt idx="1594">
                  <c:v>-122.17018188710662</c:v>
                </c:pt>
                <c:pt idx="1595">
                  <c:v>-122.27018188710662</c:v>
                </c:pt>
                <c:pt idx="1596">
                  <c:v>-122.37018188710661</c:v>
                </c:pt>
                <c:pt idx="1597">
                  <c:v>-122.47018188710663</c:v>
                </c:pt>
                <c:pt idx="1598">
                  <c:v>-122.57018188710663</c:v>
                </c:pt>
                <c:pt idx="1599">
                  <c:v>-122.67018188710662</c:v>
                </c:pt>
                <c:pt idx="1600">
                  <c:v>-122.77018188710662</c:v>
                </c:pt>
                <c:pt idx="1601">
                  <c:v>-122.87018188710661</c:v>
                </c:pt>
                <c:pt idx="1602">
                  <c:v>-122.97018188710663</c:v>
                </c:pt>
                <c:pt idx="1603">
                  <c:v>-123.07018188710663</c:v>
                </c:pt>
                <c:pt idx="1604">
                  <c:v>-123.17018188710662</c:v>
                </c:pt>
                <c:pt idx="1605">
                  <c:v>-123.27018188710662</c:v>
                </c:pt>
                <c:pt idx="1606">
                  <c:v>-123.37018188710661</c:v>
                </c:pt>
                <c:pt idx="1607">
                  <c:v>-123.47018188710663</c:v>
                </c:pt>
                <c:pt idx="1608">
                  <c:v>-123.57018188710663</c:v>
                </c:pt>
                <c:pt idx="1609">
                  <c:v>-123.67018188710662</c:v>
                </c:pt>
                <c:pt idx="1610">
                  <c:v>-123.77018188710662</c:v>
                </c:pt>
                <c:pt idx="1611">
                  <c:v>-123.87018188710661</c:v>
                </c:pt>
                <c:pt idx="1612">
                  <c:v>-123.97018188710663</c:v>
                </c:pt>
                <c:pt idx="1613">
                  <c:v>-124.07018188710663</c:v>
                </c:pt>
                <c:pt idx="1614">
                  <c:v>-124.17018188710662</c:v>
                </c:pt>
                <c:pt idx="1615">
                  <c:v>-124.27018188710662</c:v>
                </c:pt>
                <c:pt idx="1616">
                  <c:v>-124.37018188710661</c:v>
                </c:pt>
                <c:pt idx="1617">
                  <c:v>-124.47018188710663</c:v>
                </c:pt>
                <c:pt idx="1618">
                  <c:v>-124.57018188710663</c:v>
                </c:pt>
                <c:pt idx="1619">
                  <c:v>-124.67018188710662</c:v>
                </c:pt>
                <c:pt idx="1620">
                  <c:v>-124.77018188710662</c:v>
                </c:pt>
                <c:pt idx="1621">
                  <c:v>-124.87018188710661</c:v>
                </c:pt>
                <c:pt idx="1622">
                  <c:v>-124.97018188710663</c:v>
                </c:pt>
                <c:pt idx="1623">
                  <c:v>-125.07018188710663</c:v>
                </c:pt>
                <c:pt idx="1624">
                  <c:v>-125.17018188710662</c:v>
                </c:pt>
                <c:pt idx="1625">
                  <c:v>-125.27018188710662</c:v>
                </c:pt>
                <c:pt idx="1626">
                  <c:v>-125.37018188710661</c:v>
                </c:pt>
                <c:pt idx="1627">
                  <c:v>-125.47018188710663</c:v>
                </c:pt>
                <c:pt idx="1628">
                  <c:v>-125.57018188710663</c:v>
                </c:pt>
                <c:pt idx="1629">
                  <c:v>-125.67018188710662</c:v>
                </c:pt>
                <c:pt idx="1630">
                  <c:v>-125.77018188710662</c:v>
                </c:pt>
                <c:pt idx="1631">
                  <c:v>-125.87018188710661</c:v>
                </c:pt>
                <c:pt idx="1632">
                  <c:v>-125.97018188710663</c:v>
                </c:pt>
                <c:pt idx="1633">
                  <c:v>-126.07018188710663</c:v>
                </c:pt>
                <c:pt idx="1634">
                  <c:v>-126.17018188710662</c:v>
                </c:pt>
                <c:pt idx="1635">
                  <c:v>-126.27018188710662</c:v>
                </c:pt>
                <c:pt idx="1636">
                  <c:v>-126.37018188710661</c:v>
                </c:pt>
                <c:pt idx="1637">
                  <c:v>-126.47018188710663</c:v>
                </c:pt>
                <c:pt idx="1638">
                  <c:v>-126.57018188710663</c:v>
                </c:pt>
                <c:pt idx="1639">
                  <c:v>-126.67018188710662</c:v>
                </c:pt>
                <c:pt idx="1640">
                  <c:v>-126.77018188710662</c:v>
                </c:pt>
                <c:pt idx="1641">
                  <c:v>-126.87018188710661</c:v>
                </c:pt>
                <c:pt idx="1642">
                  <c:v>-126.97018188710663</c:v>
                </c:pt>
                <c:pt idx="1643">
                  <c:v>-127.07018188710663</c:v>
                </c:pt>
                <c:pt idx="1644">
                  <c:v>-127.17018188710662</c:v>
                </c:pt>
                <c:pt idx="1645">
                  <c:v>-127.27018188710662</c:v>
                </c:pt>
                <c:pt idx="1646">
                  <c:v>-127.37018188710661</c:v>
                </c:pt>
                <c:pt idx="1647">
                  <c:v>-127.47018188710663</c:v>
                </c:pt>
                <c:pt idx="1648">
                  <c:v>-127.57018188710663</c:v>
                </c:pt>
                <c:pt idx="1649">
                  <c:v>-127.67018188710662</c:v>
                </c:pt>
                <c:pt idx="1650">
                  <c:v>-127.77018188710662</c:v>
                </c:pt>
                <c:pt idx="1651">
                  <c:v>-127.87018188710661</c:v>
                </c:pt>
                <c:pt idx="1652">
                  <c:v>-127.97018188710663</c:v>
                </c:pt>
                <c:pt idx="1653">
                  <c:v>-128.07018188710663</c:v>
                </c:pt>
                <c:pt idx="1654">
                  <c:v>-128.17018188710662</c:v>
                </c:pt>
                <c:pt idx="1655">
                  <c:v>-128.27018188710662</c:v>
                </c:pt>
                <c:pt idx="1656">
                  <c:v>-128.37018188710661</c:v>
                </c:pt>
                <c:pt idx="1657">
                  <c:v>-128.47018188710663</c:v>
                </c:pt>
                <c:pt idx="1658">
                  <c:v>-128.57018188710663</c:v>
                </c:pt>
                <c:pt idx="1659">
                  <c:v>-128.67018188710662</c:v>
                </c:pt>
                <c:pt idx="1660">
                  <c:v>-128.77018188710662</c:v>
                </c:pt>
                <c:pt idx="1661">
                  <c:v>-128.87018188710661</c:v>
                </c:pt>
                <c:pt idx="1662">
                  <c:v>-128.97018188710663</c:v>
                </c:pt>
                <c:pt idx="1663">
                  <c:v>-129.07018188710663</c:v>
                </c:pt>
                <c:pt idx="1664">
                  <c:v>-129.17018188710662</c:v>
                </c:pt>
                <c:pt idx="1665">
                  <c:v>-129.27018188710662</c:v>
                </c:pt>
                <c:pt idx="1666">
                  <c:v>-129.37018188710661</c:v>
                </c:pt>
                <c:pt idx="1667">
                  <c:v>-129.47018188710663</c:v>
                </c:pt>
                <c:pt idx="1668">
                  <c:v>-129.57018188710663</c:v>
                </c:pt>
                <c:pt idx="1669">
                  <c:v>-129.67018188710662</c:v>
                </c:pt>
                <c:pt idx="1670">
                  <c:v>-129.77018188710662</c:v>
                </c:pt>
                <c:pt idx="1671">
                  <c:v>-129.87018188710661</c:v>
                </c:pt>
                <c:pt idx="1672">
                  <c:v>-129.97018188710663</c:v>
                </c:pt>
                <c:pt idx="1673">
                  <c:v>-130.07018188710663</c:v>
                </c:pt>
                <c:pt idx="1674">
                  <c:v>-130.17018188710662</c:v>
                </c:pt>
                <c:pt idx="1675">
                  <c:v>-130.27018188710662</c:v>
                </c:pt>
                <c:pt idx="1676">
                  <c:v>-130.37018188710661</c:v>
                </c:pt>
                <c:pt idx="1677">
                  <c:v>-130.47018188710663</c:v>
                </c:pt>
                <c:pt idx="1678">
                  <c:v>-130.57018188710663</c:v>
                </c:pt>
                <c:pt idx="1679">
                  <c:v>-130.67018188710662</c:v>
                </c:pt>
                <c:pt idx="1680">
                  <c:v>-130.77018188710662</c:v>
                </c:pt>
                <c:pt idx="1681">
                  <c:v>-130.87018188710661</c:v>
                </c:pt>
                <c:pt idx="1682">
                  <c:v>-130.97018188710663</c:v>
                </c:pt>
                <c:pt idx="1683">
                  <c:v>-131.07018188710663</c:v>
                </c:pt>
                <c:pt idx="1684">
                  <c:v>-131.17018188710662</c:v>
                </c:pt>
                <c:pt idx="1685">
                  <c:v>-131.27018188710662</c:v>
                </c:pt>
                <c:pt idx="1686">
                  <c:v>-131.37018188710661</c:v>
                </c:pt>
                <c:pt idx="1687">
                  <c:v>-131.47018188710661</c:v>
                </c:pt>
                <c:pt idx="1688">
                  <c:v>-131.57018188710663</c:v>
                </c:pt>
                <c:pt idx="1689">
                  <c:v>-131.67018188710662</c:v>
                </c:pt>
                <c:pt idx="1690">
                  <c:v>-131.77018188710662</c:v>
                </c:pt>
                <c:pt idx="1691">
                  <c:v>-131.87018188710661</c:v>
                </c:pt>
                <c:pt idx="1692">
                  <c:v>-131.97018188710661</c:v>
                </c:pt>
                <c:pt idx="1693">
                  <c:v>-132.07018188710663</c:v>
                </c:pt>
                <c:pt idx="1694">
                  <c:v>-132.17018188710662</c:v>
                </c:pt>
                <c:pt idx="1695">
                  <c:v>-132.27018188710662</c:v>
                </c:pt>
                <c:pt idx="1696">
                  <c:v>-132.37018188710661</c:v>
                </c:pt>
                <c:pt idx="1697">
                  <c:v>-132.47018188710661</c:v>
                </c:pt>
                <c:pt idx="1698">
                  <c:v>-132.57018188710663</c:v>
                </c:pt>
                <c:pt idx="1699">
                  <c:v>-132.67018188710662</c:v>
                </c:pt>
                <c:pt idx="1700">
                  <c:v>-132.77018188710662</c:v>
                </c:pt>
                <c:pt idx="1701">
                  <c:v>-132.87018188710661</c:v>
                </c:pt>
                <c:pt idx="1702">
                  <c:v>-132.97018188710661</c:v>
                </c:pt>
                <c:pt idx="1703">
                  <c:v>-133.07018188710663</c:v>
                </c:pt>
                <c:pt idx="1704">
                  <c:v>-133.17018188710662</c:v>
                </c:pt>
                <c:pt idx="1705">
                  <c:v>-133.27018188710662</c:v>
                </c:pt>
                <c:pt idx="1706">
                  <c:v>-133.37018188710661</c:v>
                </c:pt>
                <c:pt idx="1707">
                  <c:v>-133.47018188710661</c:v>
                </c:pt>
                <c:pt idx="1708">
                  <c:v>-133.57018188710663</c:v>
                </c:pt>
                <c:pt idx="1709">
                  <c:v>-133.67018188710662</c:v>
                </c:pt>
                <c:pt idx="1710">
                  <c:v>-133.77018188710662</c:v>
                </c:pt>
                <c:pt idx="1711">
                  <c:v>-133.87018188710661</c:v>
                </c:pt>
                <c:pt idx="1712">
                  <c:v>-133.97018188710661</c:v>
                </c:pt>
                <c:pt idx="1713">
                  <c:v>-134.07018188710663</c:v>
                </c:pt>
                <c:pt idx="1714">
                  <c:v>-134.17018188710662</c:v>
                </c:pt>
                <c:pt idx="1715">
                  <c:v>-134.27018188710662</c:v>
                </c:pt>
                <c:pt idx="1716">
                  <c:v>-134.37018188710661</c:v>
                </c:pt>
                <c:pt idx="1717">
                  <c:v>-134.47018188710661</c:v>
                </c:pt>
                <c:pt idx="1718">
                  <c:v>-134.57018188710663</c:v>
                </c:pt>
                <c:pt idx="1719">
                  <c:v>-134.67018188710662</c:v>
                </c:pt>
                <c:pt idx="1720">
                  <c:v>-134.77018188710662</c:v>
                </c:pt>
                <c:pt idx="1721">
                  <c:v>-134.87018188710661</c:v>
                </c:pt>
                <c:pt idx="1722">
                  <c:v>-134.97018188710661</c:v>
                </c:pt>
                <c:pt idx="1723">
                  <c:v>-135.07018188710663</c:v>
                </c:pt>
                <c:pt idx="1724">
                  <c:v>-135.17018188710662</c:v>
                </c:pt>
                <c:pt idx="1725">
                  <c:v>-135.27018188710662</c:v>
                </c:pt>
                <c:pt idx="1726">
                  <c:v>-135.37018188710661</c:v>
                </c:pt>
                <c:pt idx="1727">
                  <c:v>-135.47018188710661</c:v>
                </c:pt>
                <c:pt idx="1728">
                  <c:v>-135.57018188710663</c:v>
                </c:pt>
                <c:pt idx="1729">
                  <c:v>-135.67018188710662</c:v>
                </c:pt>
                <c:pt idx="1730">
                  <c:v>-135.77018188710662</c:v>
                </c:pt>
                <c:pt idx="1731">
                  <c:v>-135.87018188710661</c:v>
                </c:pt>
                <c:pt idx="1732">
                  <c:v>-135.97018188710661</c:v>
                </c:pt>
                <c:pt idx="1733">
                  <c:v>-136.07018188710663</c:v>
                </c:pt>
                <c:pt idx="1734">
                  <c:v>-136.17018188710662</c:v>
                </c:pt>
                <c:pt idx="1735">
                  <c:v>-136.27018188710662</c:v>
                </c:pt>
                <c:pt idx="1736">
                  <c:v>-136.37018188710661</c:v>
                </c:pt>
                <c:pt idx="1737">
                  <c:v>-136.47018188710661</c:v>
                </c:pt>
                <c:pt idx="1738">
                  <c:v>-136.57018188710663</c:v>
                </c:pt>
                <c:pt idx="1739">
                  <c:v>-136.67018188710662</c:v>
                </c:pt>
                <c:pt idx="1740">
                  <c:v>-136.77018188710662</c:v>
                </c:pt>
                <c:pt idx="1741">
                  <c:v>-136.87018188710661</c:v>
                </c:pt>
                <c:pt idx="1742">
                  <c:v>-136.97018188710661</c:v>
                </c:pt>
                <c:pt idx="1743">
                  <c:v>-137.07018188710663</c:v>
                </c:pt>
                <c:pt idx="1744">
                  <c:v>-137.17018188710662</c:v>
                </c:pt>
                <c:pt idx="1745">
                  <c:v>-137.27018188710662</c:v>
                </c:pt>
                <c:pt idx="1746">
                  <c:v>-137.37018188710661</c:v>
                </c:pt>
                <c:pt idx="1747">
                  <c:v>-137.47018188710661</c:v>
                </c:pt>
                <c:pt idx="1748">
                  <c:v>-137.57018188710663</c:v>
                </c:pt>
                <c:pt idx="1749">
                  <c:v>-137.67018188710662</c:v>
                </c:pt>
                <c:pt idx="1750">
                  <c:v>-137.77018188710662</c:v>
                </c:pt>
                <c:pt idx="1751">
                  <c:v>-137.87018188710661</c:v>
                </c:pt>
                <c:pt idx="1752">
                  <c:v>-137.97018188710661</c:v>
                </c:pt>
                <c:pt idx="1753">
                  <c:v>-138.07018188710663</c:v>
                </c:pt>
                <c:pt idx="1754">
                  <c:v>-138.17018188710662</c:v>
                </c:pt>
                <c:pt idx="1755">
                  <c:v>-138.27018188710662</c:v>
                </c:pt>
                <c:pt idx="1756">
                  <c:v>-138.37018188710661</c:v>
                </c:pt>
                <c:pt idx="1757">
                  <c:v>-138.47018188710661</c:v>
                </c:pt>
                <c:pt idx="1758">
                  <c:v>-138.57018188710663</c:v>
                </c:pt>
                <c:pt idx="1759">
                  <c:v>-138.67018188710662</c:v>
                </c:pt>
                <c:pt idx="1760">
                  <c:v>-138.77018188710662</c:v>
                </c:pt>
                <c:pt idx="1761">
                  <c:v>-138.87018188710661</c:v>
                </c:pt>
                <c:pt idx="1762">
                  <c:v>-138.97018188710661</c:v>
                </c:pt>
                <c:pt idx="1763">
                  <c:v>-139.07018188710663</c:v>
                </c:pt>
                <c:pt idx="1764">
                  <c:v>-139.17018188710662</c:v>
                </c:pt>
                <c:pt idx="1765">
                  <c:v>-139.27018188710662</c:v>
                </c:pt>
                <c:pt idx="1766">
                  <c:v>-139.37018188710661</c:v>
                </c:pt>
                <c:pt idx="1767">
                  <c:v>-139.47018188710661</c:v>
                </c:pt>
                <c:pt idx="1768">
                  <c:v>-139.57018188710663</c:v>
                </c:pt>
                <c:pt idx="1769">
                  <c:v>-139.67018188710662</c:v>
                </c:pt>
                <c:pt idx="1770">
                  <c:v>-139.77018188710662</c:v>
                </c:pt>
                <c:pt idx="1771">
                  <c:v>-139.87018188710661</c:v>
                </c:pt>
                <c:pt idx="1772">
                  <c:v>-139.97018188710661</c:v>
                </c:pt>
                <c:pt idx="1773">
                  <c:v>-140.07018188710663</c:v>
                </c:pt>
                <c:pt idx="1774">
                  <c:v>-140.17018188710662</c:v>
                </c:pt>
                <c:pt idx="1775">
                  <c:v>-140.27018188710662</c:v>
                </c:pt>
                <c:pt idx="1776">
                  <c:v>-140.37018188710661</c:v>
                </c:pt>
                <c:pt idx="1777">
                  <c:v>-140.47018188710661</c:v>
                </c:pt>
                <c:pt idx="1778">
                  <c:v>-140.57018188710663</c:v>
                </c:pt>
                <c:pt idx="1779">
                  <c:v>-140.67018188710662</c:v>
                </c:pt>
                <c:pt idx="1780">
                  <c:v>-140.77018188710662</c:v>
                </c:pt>
                <c:pt idx="1781">
                  <c:v>-140.87018188710661</c:v>
                </c:pt>
                <c:pt idx="1782">
                  <c:v>-140.97018188710661</c:v>
                </c:pt>
                <c:pt idx="1783">
                  <c:v>-141.07018188710663</c:v>
                </c:pt>
                <c:pt idx="1784">
                  <c:v>-141.17018188710662</c:v>
                </c:pt>
                <c:pt idx="1785">
                  <c:v>-141.27018188710662</c:v>
                </c:pt>
                <c:pt idx="1786">
                  <c:v>-141.37018188710661</c:v>
                </c:pt>
                <c:pt idx="1787">
                  <c:v>-141.47018188710661</c:v>
                </c:pt>
                <c:pt idx="1788">
                  <c:v>-141.57018188710663</c:v>
                </c:pt>
                <c:pt idx="1789">
                  <c:v>-141.67018188710662</c:v>
                </c:pt>
                <c:pt idx="1790">
                  <c:v>-141.77018188710662</c:v>
                </c:pt>
                <c:pt idx="1791">
                  <c:v>-141.87018188710661</c:v>
                </c:pt>
                <c:pt idx="1792">
                  <c:v>-141.97018188710661</c:v>
                </c:pt>
                <c:pt idx="1793">
                  <c:v>-142.07018188710663</c:v>
                </c:pt>
                <c:pt idx="1794">
                  <c:v>-142.17018188710662</c:v>
                </c:pt>
                <c:pt idx="1795">
                  <c:v>-142.27018188710662</c:v>
                </c:pt>
                <c:pt idx="1796">
                  <c:v>-142.37018188710661</c:v>
                </c:pt>
                <c:pt idx="1797">
                  <c:v>-142.47018188710661</c:v>
                </c:pt>
                <c:pt idx="1798">
                  <c:v>-142.57018188710663</c:v>
                </c:pt>
                <c:pt idx="1799">
                  <c:v>-142.67018188710662</c:v>
                </c:pt>
                <c:pt idx="1800">
                  <c:v>-142.77018188710662</c:v>
                </c:pt>
                <c:pt idx="1801">
                  <c:v>-142.87018188710661</c:v>
                </c:pt>
                <c:pt idx="1802">
                  <c:v>-142.97018188710661</c:v>
                </c:pt>
                <c:pt idx="1803">
                  <c:v>-143.07018188710663</c:v>
                </c:pt>
                <c:pt idx="1804">
                  <c:v>-143.17018188710662</c:v>
                </c:pt>
                <c:pt idx="1805">
                  <c:v>-143.27018188710662</c:v>
                </c:pt>
                <c:pt idx="1806">
                  <c:v>-143.37018188710661</c:v>
                </c:pt>
                <c:pt idx="1807">
                  <c:v>-143.47018188710661</c:v>
                </c:pt>
                <c:pt idx="1808">
                  <c:v>-143.57018188710663</c:v>
                </c:pt>
                <c:pt idx="1809">
                  <c:v>-143.67018188710662</c:v>
                </c:pt>
                <c:pt idx="1810">
                  <c:v>-143.77018188710662</c:v>
                </c:pt>
                <c:pt idx="1811">
                  <c:v>-143.87018188710661</c:v>
                </c:pt>
                <c:pt idx="1812">
                  <c:v>-143.97018188710661</c:v>
                </c:pt>
                <c:pt idx="1813">
                  <c:v>-144.07018188710663</c:v>
                </c:pt>
                <c:pt idx="1814">
                  <c:v>-144.17018188710662</c:v>
                </c:pt>
                <c:pt idx="1815">
                  <c:v>-144.27018188710662</c:v>
                </c:pt>
                <c:pt idx="1816">
                  <c:v>-144.37018188710661</c:v>
                </c:pt>
                <c:pt idx="1817">
                  <c:v>-144.47018188710661</c:v>
                </c:pt>
                <c:pt idx="1818">
                  <c:v>-144.57018188710663</c:v>
                </c:pt>
                <c:pt idx="1819">
                  <c:v>-144.67018188710662</c:v>
                </c:pt>
                <c:pt idx="1820">
                  <c:v>-144.77018188710662</c:v>
                </c:pt>
                <c:pt idx="1821">
                  <c:v>-144.87018188710661</c:v>
                </c:pt>
                <c:pt idx="1822">
                  <c:v>-144.97018188710661</c:v>
                </c:pt>
                <c:pt idx="1823">
                  <c:v>-145.07018188710663</c:v>
                </c:pt>
                <c:pt idx="1824">
                  <c:v>-145.17018188710662</c:v>
                </c:pt>
                <c:pt idx="1825">
                  <c:v>-145.27018188710662</c:v>
                </c:pt>
                <c:pt idx="1826">
                  <c:v>-145.37018188710661</c:v>
                </c:pt>
                <c:pt idx="1827">
                  <c:v>-145.47018188710661</c:v>
                </c:pt>
                <c:pt idx="1828">
                  <c:v>-145.57018188710663</c:v>
                </c:pt>
                <c:pt idx="1829">
                  <c:v>-145.67018188710662</c:v>
                </c:pt>
                <c:pt idx="1830">
                  <c:v>-145.77018188710662</c:v>
                </c:pt>
                <c:pt idx="1831">
                  <c:v>-145.87018188710661</c:v>
                </c:pt>
                <c:pt idx="1832">
                  <c:v>-145.97018188710661</c:v>
                </c:pt>
                <c:pt idx="1833">
                  <c:v>-146.07018188710663</c:v>
                </c:pt>
                <c:pt idx="1834">
                  <c:v>-146.17018188710662</c:v>
                </c:pt>
                <c:pt idx="1835">
                  <c:v>-146.27018188710662</c:v>
                </c:pt>
                <c:pt idx="1836">
                  <c:v>-146.37018188710661</c:v>
                </c:pt>
                <c:pt idx="1837">
                  <c:v>-146.47018188710661</c:v>
                </c:pt>
                <c:pt idx="1838">
                  <c:v>-146.57018188710663</c:v>
                </c:pt>
                <c:pt idx="1839">
                  <c:v>-146.67018188710662</c:v>
                </c:pt>
                <c:pt idx="1840">
                  <c:v>-146.77018188710662</c:v>
                </c:pt>
                <c:pt idx="1841">
                  <c:v>-146.87018188710661</c:v>
                </c:pt>
                <c:pt idx="1842">
                  <c:v>-146.97018188710661</c:v>
                </c:pt>
                <c:pt idx="1843">
                  <c:v>-147.07018188710663</c:v>
                </c:pt>
                <c:pt idx="1844">
                  <c:v>-147.17018188710662</c:v>
                </c:pt>
                <c:pt idx="1845">
                  <c:v>-147.27018188710662</c:v>
                </c:pt>
                <c:pt idx="1846">
                  <c:v>-147.37018188710661</c:v>
                </c:pt>
                <c:pt idx="1847">
                  <c:v>-147.47018188710661</c:v>
                </c:pt>
                <c:pt idx="1848">
                  <c:v>-147.57018188710663</c:v>
                </c:pt>
                <c:pt idx="1849">
                  <c:v>-147.67018188710662</c:v>
                </c:pt>
                <c:pt idx="1850">
                  <c:v>-147.77018188710662</c:v>
                </c:pt>
                <c:pt idx="1851">
                  <c:v>-147.87018188710661</c:v>
                </c:pt>
                <c:pt idx="1852">
                  <c:v>-147.97018188710661</c:v>
                </c:pt>
                <c:pt idx="1853">
                  <c:v>-148.07018188710663</c:v>
                </c:pt>
                <c:pt idx="1854">
                  <c:v>-148.17018188710662</c:v>
                </c:pt>
                <c:pt idx="1855">
                  <c:v>-148.27018188710662</c:v>
                </c:pt>
                <c:pt idx="1856">
                  <c:v>-148.37018188710661</c:v>
                </c:pt>
                <c:pt idx="1857">
                  <c:v>-148.47018188710661</c:v>
                </c:pt>
                <c:pt idx="1858">
                  <c:v>-148.57018188710663</c:v>
                </c:pt>
                <c:pt idx="1859">
                  <c:v>-148.67018188710662</c:v>
                </c:pt>
                <c:pt idx="1860">
                  <c:v>-148.77018188710662</c:v>
                </c:pt>
                <c:pt idx="1861">
                  <c:v>-148.87018188710661</c:v>
                </c:pt>
                <c:pt idx="1862">
                  <c:v>-148.97018188710661</c:v>
                </c:pt>
                <c:pt idx="1863">
                  <c:v>-149.07018188710663</c:v>
                </c:pt>
                <c:pt idx="1864">
                  <c:v>-149.17018188710662</c:v>
                </c:pt>
                <c:pt idx="1865">
                  <c:v>-149.27018188710662</c:v>
                </c:pt>
                <c:pt idx="1866">
                  <c:v>-149.37018188710661</c:v>
                </c:pt>
                <c:pt idx="1867">
                  <c:v>-149.47018188710661</c:v>
                </c:pt>
                <c:pt idx="1868">
                  <c:v>-149.57018188710663</c:v>
                </c:pt>
                <c:pt idx="1869">
                  <c:v>-149.67018188710662</c:v>
                </c:pt>
                <c:pt idx="1870">
                  <c:v>-149.77018188710662</c:v>
                </c:pt>
                <c:pt idx="1871">
                  <c:v>-149.87018188710661</c:v>
                </c:pt>
                <c:pt idx="1872">
                  <c:v>-149.97018188710661</c:v>
                </c:pt>
                <c:pt idx="1873">
                  <c:v>-150.07018188710663</c:v>
                </c:pt>
                <c:pt idx="1874">
                  <c:v>-150.17018188710662</c:v>
                </c:pt>
                <c:pt idx="1875">
                  <c:v>-150.27018188710662</c:v>
                </c:pt>
                <c:pt idx="1876">
                  <c:v>-150.37018188710661</c:v>
                </c:pt>
                <c:pt idx="1877">
                  <c:v>-150.47018188710661</c:v>
                </c:pt>
                <c:pt idx="1878">
                  <c:v>-150.57018188710663</c:v>
                </c:pt>
                <c:pt idx="1879">
                  <c:v>-150.67018188710662</c:v>
                </c:pt>
                <c:pt idx="1880">
                  <c:v>-150.77018188710662</c:v>
                </c:pt>
                <c:pt idx="1881">
                  <c:v>-150.87018188710661</c:v>
                </c:pt>
                <c:pt idx="1882">
                  <c:v>-150.97018188710661</c:v>
                </c:pt>
                <c:pt idx="1883">
                  <c:v>-151.07018188710663</c:v>
                </c:pt>
                <c:pt idx="1884">
                  <c:v>-151.17018188710662</c:v>
                </c:pt>
                <c:pt idx="1885">
                  <c:v>-151.27018188710662</c:v>
                </c:pt>
                <c:pt idx="1886">
                  <c:v>-151.37018188710661</c:v>
                </c:pt>
                <c:pt idx="1887">
                  <c:v>-151.47018188710661</c:v>
                </c:pt>
                <c:pt idx="1888">
                  <c:v>-151.57018188710663</c:v>
                </c:pt>
                <c:pt idx="1889">
                  <c:v>-151.67018188710662</c:v>
                </c:pt>
                <c:pt idx="1890">
                  <c:v>-151.77018188710662</c:v>
                </c:pt>
                <c:pt idx="1891">
                  <c:v>-151.87018188710661</c:v>
                </c:pt>
                <c:pt idx="1892">
                  <c:v>-151.97018188710661</c:v>
                </c:pt>
                <c:pt idx="1893">
                  <c:v>-152.07018188710663</c:v>
                </c:pt>
                <c:pt idx="1894">
                  <c:v>-152.17018188710662</c:v>
                </c:pt>
                <c:pt idx="1895">
                  <c:v>-152.27018188710662</c:v>
                </c:pt>
                <c:pt idx="1896">
                  <c:v>-152.37018188710661</c:v>
                </c:pt>
                <c:pt idx="1897">
                  <c:v>-152.47018188710661</c:v>
                </c:pt>
                <c:pt idx="1898">
                  <c:v>-152.57018188710663</c:v>
                </c:pt>
                <c:pt idx="1899">
                  <c:v>-152.67018188710662</c:v>
                </c:pt>
                <c:pt idx="1900">
                  <c:v>-152.77018188710662</c:v>
                </c:pt>
                <c:pt idx="1901">
                  <c:v>-152.87018188710661</c:v>
                </c:pt>
                <c:pt idx="1902">
                  <c:v>-152.97018188710661</c:v>
                </c:pt>
                <c:pt idx="1903">
                  <c:v>-153.07018188710663</c:v>
                </c:pt>
                <c:pt idx="1904">
                  <c:v>-153.17018188710662</c:v>
                </c:pt>
                <c:pt idx="1905">
                  <c:v>-153.27018188710662</c:v>
                </c:pt>
                <c:pt idx="1906">
                  <c:v>-153.37018188710661</c:v>
                </c:pt>
                <c:pt idx="1907">
                  <c:v>-153.47018188710661</c:v>
                </c:pt>
                <c:pt idx="1908">
                  <c:v>-153.57018188710663</c:v>
                </c:pt>
                <c:pt idx="1909">
                  <c:v>-153.67018188710662</c:v>
                </c:pt>
                <c:pt idx="1910">
                  <c:v>-153.77018188710662</c:v>
                </c:pt>
                <c:pt idx="1911">
                  <c:v>-153.87018188710661</c:v>
                </c:pt>
                <c:pt idx="1912">
                  <c:v>-153.97018188710661</c:v>
                </c:pt>
                <c:pt idx="1913">
                  <c:v>-154.07018188710663</c:v>
                </c:pt>
                <c:pt idx="1914">
                  <c:v>-154.17018188710662</c:v>
                </c:pt>
                <c:pt idx="1915">
                  <c:v>-154.27018188710662</c:v>
                </c:pt>
                <c:pt idx="1916">
                  <c:v>-154.37018188710661</c:v>
                </c:pt>
                <c:pt idx="1917">
                  <c:v>-154.47018188710661</c:v>
                </c:pt>
                <c:pt idx="1918">
                  <c:v>-154.57018188710663</c:v>
                </c:pt>
                <c:pt idx="1919">
                  <c:v>-154.67018188710662</c:v>
                </c:pt>
                <c:pt idx="1920">
                  <c:v>-154.77018188710662</c:v>
                </c:pt>
                <c:pt idx="1921">
                  <c:v>-154.87018188710661</c:v>
                </c:pt>
                <c:pt idx="1922">
                  <c:v>-154.97018188710661</c:v>
                </c:pt>
                <c:pt idx="1923">
                  <c:v>-155.07018188710663</c:v>
                </c:pt>
                <c:pt idx="1924">
                  <c:v>-155.17018188710662</c:v>
                </c:pt>
                <c:pt idx="1925">
                  <c:v>-155.27018188710662</c:v>
                </c:pt>
                <c:pt idx="1926">
                  <c:v>-155.37018188710661</c:v>
                </c:pt>
                <c:pt idx="1927">
                  <c:v>-155.47018188710661</c:v>
                </c:pt>
                <c:pt idx="1928">
                  <c:v>-155.57018188710663</c:v>
                </c:pt>
                <c:pt idx="1929">
                  <c:v>-155.67018188710662</c:v>
                </c:pt>
                <c:pt idx="1930">
                  <c:v>-155.77018188710662</c:v>
                </c:pt>
                <c:pt idx="1931">
                  <c:v>-155.87018188710661</c:v>
                </c:pt>
                <c:pt idx="1932">
                  <c:v>-155.97018188710661</c:v>
                </c:pt>
                <c:pt idx="1933">
                  <c:v>-156.07018188710663</c:v>
                </c:pt>
                <c:pt idx="1934">
                  <c:v>-156.17018188710662</c:v>
                </c:pt>
                <c:pt idx="1935">
                  <c:v>-156.27018188710662</c:v>
                </c:pt>
                <c:pt idx="1936">
                  <c:v>-156.37018188710661</c:v>
                </c:pt>
                <c:pt idx="1937">
                  <c:v>-156.47018188710661</c:v>
                </c:pt>
                <c:pt idx="1938">
                  <c:v>-156.57018188710663</c:v>
                </c:pt>
                <c:pt idx="1939">
                  <c:v>-156.67018188710662</c:v>
                </c:pt>
                <c:pt idx="1940">
                  <c:v>-156.77018188710662</c:v>
                </c:pt>
                <c:pt idx="1941">
                  <c:v>-156.87018188710661</c:v>
                </c:pt>
                <c:pt idx="1942">
                  <c:v>-156.97018188710661</c:v>
                </c:pt>
                <c:pt idx="1943">
                  <c:v>-157.07018188710663</c:v>
                </c:pt>
                <c:pt idx="1944">
                  <c:v>-157.17018188710662</c:v>
                </c:pt>
                <c:pt idx="1945">
                  <c:v>-157.27018188710662</c:v>
                </c:pt>
                <c:pt idx="1946">
                  <c:v>-157.37018188710661</c:v>
                </c:pt>
                <c:pt idx="1947">
                  <c:v>-157.47018188710661</c:v>
                </c:pt>
                <c:pt idx="1948">
                  <c:v>-157.57018188710663</c:v>
                </c:pt>
                <c:pt idx="1949">
                  <c:v>-157.67018188710662</c:v>
                </c:pt>
                <c:pt idx="1950">
                  <c:v>-157.77018188710662</c:v>
                </c:pt>
                <c:pt idx="1951">
                  <c:v>-157.87018188710661</c:v>
                </c:pt>
                <c:pt idx="1952">
                  <c:v>-157.97018188710661</c:v>
                </c:pt>
                <c:pt idx="1953">
                  <c:v>-158.07018188710663</c:v>
                </c:pt>
                <c:pt idx="1954">
                  <c:v>-158.17018188710662</c:v>
                </c:pt>
                <c:pt idx="1955">
                  <c:v>-158.27018188710662</c:v>
                </c:pt>
                <c:pt idx="1956">
                  <c:v>-158.37018188710661</c:v>
                </c:pt>
                <c:pt idx="1957">
                  <c:v>-158.47018188710661</c:v>
                </c:pt>
                <c:pt idx="1958">
                  <c:v>-158.57018188710663</c:v>
                </c:pt>
                <c:pt idx="1959">
                  <c:v>-158.67018188710662</c:v>
                </c:pt>
                <c:pt idx="1960">
                  <c:v>-158.77018188710662</c:v>
                </c:pt>
                <c:pt idx="1961">
                  <c:v>-158.87018188710661</c:v>
                </c:pt>
                <c:pt idx="1962">
                  <c:v>-158.97018188710661</c:v>
                </c:pt>
                <c:pt idx="1963">
                  <c:v>-159.07018188710663</c:v>
                </c:pt>
                <c:pt idx="1964">
                  <c:v>-159.17018188710662</c:v>
                </c:pt>
                <c:pt idx="1965">
                  <c:v>-159.27018188710662</c:v>
                </c:pt>
                <c:pt idx="1966">
                  <c:v>-159.37018188710661</c:v>
                </c:pt>
                <c:pt idx="1967">
                  <c:v>-159.47018188710661</c:v>
                </c:pt>
                <c:pt idx="1968">
                  <c:v>-159.57018188710663</c:v>
                </c:pt>
                <c:pt idx="1969">
                  <c:v>-159.67018188710662</c:v>
                </c:pt>
                <c:pt idx="1970">
                  <c:v>-159.77018188710662</c:v>
                </c:pt>
                <c:pt idx="1971">
                  <c:v>-159.87018188710661</c:v>
                </c:pt>
                <c:pt idx="1972">
                  <c:v>-159.97018188710661</c:v>
                </c:pt>
                <c:pt idx="1973">
                  <c:v>-160.07018188710663</c:v>
                </c:pt>
                <c:pt idx="1974">
                  <c:v>-160.17018188710662</c:v>
                </c:pt>
                <c:pt idx="1975">
                  <c:v>-160.27018188710662</c:v>
                </c:pt>
                <c:pt idx="1976">
                  <c:v>-160.37018188710661</c:v>
                </c:pt>
                <c:pt idx="1977">
                  <c:v>-160.47018188710661</c:v>
                </c:pt>
                <c:pt idx="1978">
                  <c:v>-160.57018188710663</c:v>
                </c:pt>
                <c:pt idx="1979">
                  <c:v>-160.67018188710662</c:v>
                </c:pt>
                <c:pt idx="1980">
                  <c:v>-160.77018188710662</c:v>
                </c:pt>
                <c:pt idx="1981">
                  <c:v>-160.87018188710661</c:v>
                </c:pt>
                <c:pt idx="1982">
                  <c:v>-160.97018188710661</c:v>
                </c:pt>
                <c:pt idx="1983">
                  <c:v>-161.07018188710663</c:v>
                </c:pt>
                <c:pt idx="1984">
                  <c:v>-161.17018188710662</c:v>
                </c:pt>
                <c:pt idx="1985">
                  <c:v>-161.27018188710662</c:v>
                </c:pt>
                <c:pt idx="1986">
                  <c:v>-161.37018188710661</c:v>
                </c:pt>
                <c:pt idx="1987">
                  <c:v>-161.47018188710661</c:v>
                </c:pt>
                <c:pt idx="1988">
                  <c:v>-161.57018188710663</c:v>
                </c:pt>
                <c:pt idx="1989">
                  <c:v>-161.67018188710662</c:v>
                </c:pt>
                <c:pt idx="1990">
                  <c:v>-161.77018188710662</c:v>
                </c:pt>
                <c:pt idx="1991">
                  <c:v>-161.87018188710661</c:v>
                </c:pt>
                <c:pt idx="1992">
                  <c:v>-161.97018188710661</c:v>
                </c:pt>
                <c:pt idx="1993">
                  <c:v>-162.07018188710663</c:v>
                </c:pt>
                <c:pt idx="1994">
                  <c:v>-162.17018188710662</c:v>
                </c:pt>
                <c:pt idx="1995">
                  <c:v>-162.27018188710662</c:v>
                </c:pt>
                <c:pt idx="1996">
                  <c:v>-162.37018188710661</c:v>
                </c:pt>
                <c:pt idx="1997">
                  <c:v>-162.47018188710661</c:v>
                </c:pt>
                <c:pt idx="1998">
                  <c:v>-162.57018188710663</c:v>
                </c:pt>
                <c:pt idx="1999">
                  <c:v>-162.67018188710662</c:v>
                </c:pt>
                <c:pt idx="2000">
                  <c:v>-162.77018188710662</c:v>
                </c:pt>
                <c:pt idx="2001">
                  <c:v>-162.87018188710661</c:v>
                </c:pt>
                <c:pt idx="2002">
                  <c:v>-162.97018188710661</c:v>
                </c:pt>
                <c:pt idx="2003">
                  <c:v>-163.07018188710663</c:v>
                </c:pt>
                <c:pt idx="2004">
                  <c:v>-163.17018188710662</c:v>
                </c:pt>
                <c:pt idx="2005">
                  <c:v>-163.27018188710662</c:v>
                </c:pt>
                <c:pt idx="2006">
                  <c:v>-163.37018188710661</c:v>
                </c:pt>
                <c:pt idx="2007">
                  <c:v>-163.47018188710661</c:v>
                </c:pt>
                <c:pt idx="2008">
                  <c:v>-163.57018188710663</c:v>
                </c:pt>
                <c:pt idx="2009">
                  <c:v>-163.67018188710662</c:v>
                </c:pt>
                <c:pt idx="2010">
                  <c:v>-163.77018188710662</c:v>
                </c:pt>
                <c:pt idx="2011">
                  <c:v>-163.87018188710661</c:v>
                </c:pt>
                <c:pt idx="2012">
                  <c:v>-163.97018188710661</c:v>
                </c:pt>
                <c:pt idx="2013">
                  <c:v>-164.07018188710663</c:v>
                </c:pt>
                <c:pt idx="2014">
                  <c:v>-164.17018188710662</c:v>
                </c:pt>
                <c:pt idx="2015">
                  <c:v>-164.27018188710662</c:v>
                </c:pt>
                <c:pt idx="2016">
                  <c:v>-164.37018188710661</c:v>
                </c:pt>
                <c:pt idx="2017">
                  <c:v>-164.47018188710661</c:v>
                </c:pt>
                <c:pt idx="2018">
                  <c:v>-164.57018188710663</c:v>
                </c:pt>
                <c:pt idx="2019">
                  <c:v>-164.67018188710662</c:v>
                </c:pt>
                <c:pt idx="2020">
                  <c:v>-164.77018188710662</c:v>
                </c:pt>
                <c:pt idx="2021">
                  <c:v>-164.87018188710661</c:v>
                </c:pt>
                <c:pt idx="2022">
                  <c:v>-164.97018188710661</c:v>
                </c:pt>
                <c:pt idx="2023">
                  <c:v>-165.07018188710663</c:v>
                </c:pt>
                <c:pt idx="2024">
                  <c:v>-165.17018188710662</c:v>
                </c:pt>
                <c:pt idx="2025">
                  <c:v>-165.27018188710662</c:v>
                </c:pt>
                <c:pt idx="2026">
                  <c:v>-165.37018188710661</c:v>
                </c:pt>
                <c:pt idx="2027">
                  <c:v>-165.47018188710661</c:v>
                </c:pt>
                <c:pt idx="2028">
                  <c:v>-165.57018188710663</c:v>
                </c:pt>
                <c:pt idx="2029">
                  <c:v>-165.67018188710662</c:v>
                </c:pt>
                <c:pt idx="2030">
                  <c:v>-165.77018188710662</c:v>
                </c:pt>
                <c:pt idx="2031">
                  <c:v>-165.87018188710661</c:v>
                </c:pt>
                <c:pt idx="2032">
                  <c:v>-165.97018188710661</c:v>
                </c:pt>
                <c:pt idx="2033">
                  <c:v>-166.07018188710663</c:v>
                </c:pt>
                <c:pt idx="2034">
                  <c:v>-166.17018188710662</c:v>
                </c:pt>
                <c:pt idx="2035">
                  <c:v>-166.27018188710662</c:v>
                </c:pt>
                <c:pt idx="2036">
                  <c:v>-166.37018188710661</c:v>
                </c:pt>
                <c:pt idx="2037">
                  <c:v>-166.47018188710661</c:v>
                </c:pt>
                <c:pt idx="2038">
                  <c:v>-166.57018188710663</c:v>
                </c:pt>
                <c:pt idx="2039">
                  <c:v>-166.67018188710662</c:v>
                </c:pt>
                <c:pt idx="2040">
                  <c:v>-166.77018188710662</c:v>
                </c:pt>
                <c:pt idx="2041">
                  <c:v>-166.87018188710661</c:v>
                </c:pt>
                <c:pt idx="2042">
                  <c:v>-166.97018188710661</c:v>
                </c:pt>
                <c:pt idx="2043">
                  <c:v>-167.07018188710663</c:v>
                </c:pt>
                <c:pt idx="2044">
                  <c:v>-167.17018188710662</c:v>
                </c:pt>
                <c:pt idx="2045">
                  <c:v>-167.27018188710662</c:v>
                </c:pt>
                <c:pt idx="2046">
                  <c:v>-167.37018188710661</c:v>
                </c:pt>
                <c:pt idx="2047">
                  <c:v>-167.47018188710661</c:v>
                </c:pt>
              </c:numCache>
            </c:numRef>
          </c:xVal>
          <c:yVal>
            <c:numRef>
              <c:f>'C2'!$G$6:$G$2053</c:f>
              <c:numCache>
                <c:formatCode>General</c:formatCode>
                <c:ptCount val="2048"/>
                <c:pt idx="0">
                  <c:v>-1.4056765184755713E-3</c:v>
                </c:pt>
                <c:pt idx="1">
                  <c:v>-2.0869553219085169E-3</c:v>
                </c:pt>
                <c:pt idx="2">
                  <c:v>-1.7075088997433319E-3</c:v>
                </c:pt>
                <c:pt idx="3">
                  <c:v>-1.4487954300852514E-3</c:v>
                </c:pt>
                <c:pt idx="4">
                  <c:v>-1.6816375527775238E-3</c:v>
                </c:pt>
                <c:pt idx="5">
                  <c:v>-1.5695283825923555E-3</c:v>
                </c:pt>
                <c:pt idx="6">
                  <c:v>-1.73338024670914E-3</c:v>
                </c:pt>
                <c:pt idx="7">
                  <c:v>-9.1412092612521811E-4</c:v>
                </c:pt>
                <c:pt idx="8">
                  <c:v>-1.6730137704555879E-3</c:v>
                </c:pt>
                <c:pt idx="9">
                  <c:v>-1.4229240831194433E-3</c:v>
                </c:pt>
                <c:pt idx="10">
                  <c:v>-3.3632751055550475E-4</c:v>
                </c:pt>
                <c:pt idx="11">
                  <c:v>-1.8454894168943082E-3</c:v>
                </c:pt>
                <c:pt idx="12">
                  <c:v>-1.2763197836465308E-3</c:v>
                </c:pt>
                <c:pt idx="13">
                  <c:v>-1.5091619063388035E-3</c:v>
                </c:pt>
                <c:pt idx="14">
                  <c:v>-1.3021911306123389E-3</c:v>
                </c:pt>
                <c:pt idx="15">
                  <c:v>-1.2763197836465308E-3</c:v>
                </c:pt>
                <c:pt idx="16">
                  <c:v>-1.9834699340452846E-3</c:v>
                </c:pt>
                <c:pt idx="17">
                  <c:v>-1.5264094709826754E-3</c:v>
                </c:pt>
                <c:pt idx="18">
                  <c:v>-1.8799845461820522E-3</c:v>
                </c:pt>
                <c:pt idx="19">
                  <c:v>-1.3194386952562109E-3</c:v>
                </c:pt>
                <c:pt idx="20">
                  <c:v>-1.2073295250710427E-3</c:v>
                </c:pt>
                <c:pt idx="21">
                  <c:v>-1.5609046002704196E-3</c:v>
                </c:pt>
                <c:pt idx="22">
                  <c:v>-1.1383392664955545E-3</c:v>
                </c:pt>
                <c:pt idx="23">
                  <c:v>-1.6471424234897798E-3</c:v>
                </c:pt>
                <c:pt idx="24">
                  <c:v>-1.5695283825923555E-3</c:v>
                </c:pt>
                <c:pt idx="25">
                  <c:v>-7.3302149736456169E-4</c:v>
                </c:pt>
                <c:pt idx="26">
                  <c:v>-8.7100201451553803E-4</c:v>
                </c:pt>
                <c:pt idx="27">
                  <c:v>-6.812788034329455E-4</c:v>
                </c:pt>
                <c:pt idx="28">
                  <c:v>-1.7075088997433319E-3</c:v>
                </c:pt>
                <c:pt idx="29">
                  <c:v>-1.5695283825923555E-3</c:v>
                </c:pt>
                <c:pt idx="30">
                  <c:v>-1.3798051715097632E-3</c:v>
                </c:pt>
                <c:pt idx="31">
                  <c:v>-1.0262300963103863E-3</c:v>
                </c:pt>
                <c:pt idx="32">
                  <c:v>-1.0521014432761943E-3</c:v>
                </c:pt>
                <c:pt idx="33">
                  <c:v>-1.6902613350994599E-3</c:v>
                </c:pt>
                <c:pt idx="34">
                  <c:v>-5.4329828628196927E-4</c:v>
                </c:pt>
                <c:pt idx="35">
                  <c:v>-1.6816375527775238E-3</c:v>
                </c:pt>
                <c:pt idx="36">
                  <c:v>-9.1412092612521811E-4</c:v>
                </c:pt>
                <c:pt idx="37">
                  <c:v>-1.4832905593729954E-3</c:v>
                </c:pt>
                <c:pt idx="38">
                  <c:v>-1.5695283825923555E-3</c:v>
                </c:pt>
                <c:pt idx="39">
                  <c:v>-1.6298948588459078E-3</c:v>
                </c:pt>
                <c:pt idx="40">
                  <c:v>-7.1577393272068959E-4</c:v>
                </c:pt>
                <c:pt idx="41">
                  <c:v>-1.7506278113530119E-3</c:v>
                </c:pt>
                <c:pt idx="42">
                  <c:v>-1.2245770897149149E-3</c:v>
                </c:pt>
                <c:pt idx="43">
                  <c:v>-1.9144796754697964E-3</c:v>
                </c:pt>
                <c:pt idx="44">
                  <c:v>-1.345310042222019E-3</c:v>
                </c:pt>
                <c:pt idx="45">
                  <c:v>-9.8311118470070617E-4</c:v>
                </c:pt>
                <c:pt idx="46">
                  <c:v>-1.8023705052846281E-3</c:v>
                </c:pt>
                <c:pt idx="47">
                  <c:v>-4.1394155145292892E-4</c:v>
                </c:pt>
                <c:pt idx="48">
                  <c:v>-1.0693490079200663E-3</c:v>
                </c:pt>
                <c:pt idx="49">
                  <c:v>-8.3650688522779394E-4</c:v>
                </c:pt>
                <c:pt idx="50">
                  <c:v>-1.3711813891878271E-3</c:v>
                </c:pt>
                <c:pt idx="51">
                  <c:v>-2.0524601926207725E-3</c:v>
                </c:pt>
                <c:pt idx="52">
                  <c:v>-1.3539338245439551E-3</c:v>
                </c:pt>
                <c:pt idx="53">
                  <c:v>-1.0434776609542585E-3</c:v>
                </c:pt>
                <c:pt idx="54">
                  <c:v>-1.0952203548858744E-3</c:v>
                </c:pt>
                <c:pt idx="55">
                  <c:v>-8.6237823219360193E-4</c:v>
                </c:pt>
                <c:pt idx="56">
                  <c:v>-1.3798051715097632E-3</c:v>
                </c:pt>
                <c:pt idx="57">
                  <c:v>-7.9338797361811386E-4</c:v>
                </c:pt>
                <c:pt idx="58">
                  <c:v>-1.4487954300852514E-3</c:v>
                </c:pt>
                <c:pt idx="59">
                  <c:v>-6.5540745646713752E-4</c:v>
                </c:pt>
                <c:pt idx="60">
                  <c:v>-8.9687336148134601E-4</c:v>
                </c:pt>
                <c:pt idx="61">
                  <c:v>-7.1577393272068959E-4</c:v>
                </c:pt>
                <c:pt idx="62">
                  <c:v>-9.5723983773489819E-4</c:v>
                </c:pt>
                <c:pt idx="63">
                  <c:v>-1.7851229406407561E-3</c:v>
                </c:pt>
                <c:pt idx="64">
                  <c:v>-1.0003587493445784E-3</c:v>
                </c:pt>
                <c:pt idx="65">
                  <c:v>-1.3021911306123389E-3</c:v>
                </c:pt>
                <c:pt idx="66">
                  <c:v>-1.3711813891878271E-3</c:v>
                </c:pt>
                <c:pt idx="67">
                  <c:v>-1.5350332533046115E-3</c:v>
                </c:pt>
                <c:pt idx="68">
                  <c:v>-1.284943565968467E-3</c:v>
                </c:pt>
                <c:pt idx="69">
                  <c:v>-9.3999227309102609E-4</c:v>
                </c:pt>
                <c:pt idx="70">
                  <c:v>-3.2770372823356876E-4</c:v>
                </c:pt>
                <c:pt idx="71">
                  <c:v>1.5350332533046115E-3</c:v>
                </c:pt>
                <c:pt idx="72">
                  <c:v>-4.5706046306260905E-4</c:v>
                </c:pt>
                <c:pt idx="73">
                  <c:v>-1.1728343957832987E-3</c:v>
                </c:pt>
                <c:pt idx="74">
                  <c:v>-2.0093412810110924E-3</c:v>
                </c:pt>
                <c:pt idx="75">
                  <c:v>-1.4919143416949315E-3</c:v>
                </c:pt>
                <c:pt idx="76">
                  <c:v>-9.5723983773489819E-4</c:v>
                </c:pt>
                <c:pt idx="77">
                  <c:v>-1.284943565968467E-3</c:v>
                </c:pt>
                <c:pt idx="78">
                  <c:v>-9.313684907690901E-4</c:v>
                </c:pt>
                <c:pt idx="79">
                  <c:v>-1.0952203548858744E-3</c:v>
                </c:pt>
                <c:pt idx="80">
                  <c:v>-1.2763197836465308E-3</c:v>
                </c:pt>
                <c:pt idx="81">
                  <c:v>-2.4664017440737015E-3</c:v>
                </c:pt>
                <c:pt idx="82">
                  <c:v>-1.5091619063388035E-3</c:v>
                </c:pt>
                <c:pt idx="83">
                  <c:v>-1.0952203548858744E-3</c:v>
                </c:pt>
                <c:pt idx="84">
                  <c:v>-1.3970527361536352E-3</c:v>
                </c:pt>
                <c:pt idx="85">
                  <c:v>-1.6385186411678437E-3</c:v>
                </c:pt>
                <c:pt idx="86">
                  <c:v>-1.4574192124071873E-3</c:v>
                </c:pt>
                <c:pt idx="87">
                  <c:v>-5.2605072163809717E-4</c:v>
                </c:pt>
                <c:pt idx="88">
                  <c:v>-1.4229240831194433E-3</c:v>
                </c:pt>
                <c:pt idx="89">
                  <c:v>-1.6298948588459078E-3</c:v>
                </c:pt>
                <c:pt idx="90">
                  <c:v>-1.7420040290310761E-3</c:v>
                </c:pt>
                <c:pt idx="91">
                  <c:v>-5.7779341556971335E-4</c:v>
                </c:pt>
                <c:pt idx="92">
                  <c:v>-1.1555868311394267E-3</c:v>
                </c:pt>
                <c:pt idx="93">
                  <c:v>-1.328062477578147E-3</c:v>
                </c:pt>
                <c:pt idx="94">
                  <c:v>-1.5953997295581636E-3</c:v>
                </c:pt>
                <c:pt idx="95">
                  <c:v>-9.5723983773489819E-4</c:v>
                </c:pt>
                <c:pt idx="96">
                  <c:v>-1.4143003007975072E-3</c:v>
                </c:pt>
                <c:pt idx="97">
                  <c:v>-1.716132682065268E-3</c:v>
                </c:pt>
                <c:pt idx="98">
                  <c:v>-1.7247564643872039E-3</c:v>
                </c:pt>
                <c:pt idx="99">
                  <c:v>-9.5723983773489819E-4</c:v>
                </c:pt>
                <c:pt idx="100">
                  <c:v>-1.4401716477633153E-3</c:v>
                </c:pt>
                <c:pt idx="101">
                  <c:v>-1.4746667770510593E-3</c:v>
                </c:pt>
                <c:pt idx="102">
                  <c:v>-7.6751662665230577E-4</c:v>
                </c:pt>
                <c:pt idx="103">
                  <c:v>-1.2763197836465308E-3</c:v>
                </c:pt>
                <c:pt idx="104">
                  <c:v>-1.1900819604271707E-3</c:v>
                </c:pt>
                <c:pt idx="105">
                  <c:v>-1.8886083285039883E-3</c:v>
                </c:pt>
                <c:pt idx="106">
                  <c:v>-1.8282418522504362E-3</c:v>
                </c:pt>
                <c:pt idx="107">
                  <c:v>-1.1728343957832987E-3</c:v>
                </c:pt>
                <c:pt idx="108">
                  <c:v>-8.1063553826198585E-4</c:v>
                </c:pt>
                <c:pt idx="109">
                  <c:v>-1.1987057427491068E-3</c:v>
                </c:pt>
                <c:pt idx="110">
                  <c:v>-9.9173496702264228E-4</c:v>
                </c:pt>
                <c:pt idx="111">
                  <c:v>-1.1124679195297466E-3</c:v>
                </c:pt>
                <c:pt idx="112">
                  <c:v>-1.4315478654413792E-3</c:v>
                </c:pt>
                <c:pt idx="113">
                  <c:v>-9.8311118470070617E-4</c:v>
                </c:pt>
                <c:pt idx="114">
                  <c:v>-2.4146590501420854E-3</c:v>
                </c:pt>
                <c:pt idx="115">
                  <c:v>-1.8196180699285001E-3</c:v>
                </c:pt>
                <c:pt idx="116">
                  <c:v>-5.7779341556971335E-4</c:v>
                </c:pt>
                <c:pt idx="117">
                  <c:v>-1.4832905593729954E-3</c:v>
                </c:pt>
                <c:pt idx="118">
                  <c:v>-1.4746667770510593E-3</c:v>
                </c:pt>
                <c:pt idx="119">
                  <c:v>-2.3197974446007891E-3</c:v>
                </c:pt>
                <c:pt idx="120">
                  <c:v>-1.3798051715097632E-3</c:v>
                </c:pt>
                <c:pt idx="121">
                  <c:v>-1.7075088997433319E-3</c:v>
                </c:pt>
                <c:pt idx="122">
                  <c:v>-1.6385186411678437E-3</c:v>
                </c:pt>
                <c:pt idx="123">
                  <c:v>-1.8282418522504362E-3</c:v>
                </c:pt>
                <c:pt idx="124">
                  <c:v>-8.7962579683747402E-4</c:v>
                </c:pt>
                <c:pt idx="125">
                  <c:v>-2.0352126279769007E-3</c:v>
                </c:pt>
                <c:pt idx="126">
                  <c:v>-1.5091619063388035E-3</c:v>
                </c:pt>
                <c:pt idx="127">
                  <c:v>-1.0607252255981304E-3</c:v>
                </c:pt>
                <c:pt idx="128">
                  <c:v>-7.2439771504262569E-4</c:v>
                </c:pt>
                <c:pt idx="129">
                  <c:v>-8.2788310290585784E-4</c:v>
                </c:pt>
                <c:pt idx="130">
                  <c:v>-9.7448740237877018E-4</c:v>
                </c:pt>
                <c:pt idx="131">
                  <c:v>-5.9504098021358534E-4</c:v>
                </c:pt>
                <c:pt idx="132">
                  <c:v>-2.1559455804840048E-4</c:v>
                </c:pt>
                <c:pt idx="133">
                  <c:v>-1.3539338245439551E-3</c:v>
                </c:pt>
                <c:pt idx="134">
                  <c:v>-1.3539338245439551E-3</c:v>
                </c:pt>
                <c:pt idx="135">
                  <c:v>-1.310814912934275E-3</c:v>
                </c:pt>
                <c:pt idx="136">
                  <c:v>-1.3366862599000831E-3</c:v>
                </c:pt>
                <c:pt idx="137">
                  <c:v>-1.5177856886607396E-3</c:v>
                </c:pt>
                <c:pt idx="138">
                  <c:v>-9.0549714380328212E-4</c:v>
                </c:pt>
                <c:pt idx="139">
                  <c:v>-1.8196180699285001E-3</c:v>
                </c:pt>
                <c:pt idx="140">
                  <c:v>-1.8972321108259244E-3</c:v>
                </c:pt>
                <c:pt idx="141">
                  <c:v>-2.3197974446007891E-3</c:v>
                </c:pt>
                <c:pt idx="142">
                  <c:v>-1.2073295250710427E-3</c:v>
                </c:pt>
                <c:pt idx="143">
                  <c:v>-1.8023705052846281E-3</c:v>
                </c:pt>
                <c:pt idx="144">
                  <c:v>-1.1297154841736186E-3</c:v>
                </c:pt>
                <c:pt idx="145">
                  <c:v>-1.6816375527775238E-3</c:v>
                </c:pt>
                <c:pt idx="146">
                  <c:v>-6.4678367414520153E-4</c:v>
                </c:pt>
                <c:pt idx="147">
                  <c:v>-6.985263680768176E-4</c:v>
                </c:pt>
                <c:pt idx="148">
                  <c:v>-1.5264094709826754E-3</c:v>
                </c:pt>
                <c:pt idx="149">
                  <c:v>-8.2788310290585784E-4</c:v>
                </c:pt>
                <c:pt idx="150">
                  <c:v>-3.535750751993768E-4</c:v>
                </c:pt>
                <c:pt idx="151">
                  <c:v>-2.5871346965808059E-4</c:v>
                </c:pt>
                <c:pt idx="152">
                  <c:v>-4.5706046306260905E-4</c:v>
                </c:pt>
                <c:pt idx="153">
                  <c:v>9.227447084471541E-4</c:v>
                </c:pt>
                <c:pt idx="154">
                  <c:v>4.31189116096801E-5</c:v>
                </c:pt>
                <c:pt idx="155">
                  <c:v>4.1394155145292892E-4</c:v>
                </c:pt>
                <c:pt idx="156">
                  <c:v>7.5889284433036978E-4</c:v>
                </c:pt>
                <c:pt idx="157">
                  <c:v>2.0697077572646446E-4</c:v>
                </c:pt>
                <c:pt idx="158">
                  <c:v>-5.7779341556971335E-4</c:v>
                </c:pt>
                <c:pt idx="159">
                  <c:v>-1.724756464387204E-4</c:v>
                </c:pt>
                <c:pt idx="160">
                  <c:v>2.8458481662388863E-4</c:v>
                </c:pt>
                <c:pt idx="161">
                  <c:v>-4.743080277064811E-4</c:v>
                </c:pt>
                <c:pt idx="162">
                  <c:v>-1.0434776609542585E-3</c:v>
                </c:pt>
                <c:pt idx="163">
                  <c:v>-7.2439771504262569E-4</c:v>
                </c:pt>
                <c:pt idx="164">
                  <c:v>-9.1412092612521811E-4</c:v>
                </c:pt>
                <c:pt idx="165">
                  <c:v>-1.2332008720368508E-3</c:v>
                </c:pt>
                <c:pt idx="166">
                  <c:v>-1.1297154841736186E-3</c:v>
                </c:pt>
                <c:pt idx="167">
                  <c:v>-3.7082263984324884E-4</c:v>
                </c:pt>
                <c:pt idx="168">
                  <c:v>-1.328062477578147E-3</c:v>
                </c:pt>
                <c:pt idx="169">
                  <c:v>-6.1228854485745744E-4</c:v>
                </c:pt>
                <c:pt idx="170">
                  <c:v>-3.7944642216518489E-4</c:v>
                </c:pt>
                <c:pt idx="171">
                  <c:v>6.5540745646713752E-4</c:v>
                </c:pt>
                <c:pt idx="172">
                  <c:v>-3.8807020448712088E-4</c:v>
                </c:pt>
                <c:pt idx="173">
                  <c:v>-4.8293181002841709E-4</c:v>
                </c:pt>
                <c:pt idx="174">
                  <c:v>5.7779341556971335E-4</c:v>
                </c:pt>
                <c:pt idx="175">
                  <c:v>5.3467450396003317E-4</c:v>
                </c:pt>
                <c:pt idx="176">
                  <c:v>2.5008968733614459E-4</c:v>
                </c:pt>
                <c:pt idx="177">
                  <c:v>1.3366862599000831E-3</c:v>
                </c:pt>
                <c:pt idx="178">
                  <c:v>5.6916963324777725E-4</c:v>
                </c:pt>
                <c:pt idx="179">
                  <c:v>1.2763197836465308E-3</c:v>
                </c:pt>
                <c:pt idx="180">
                  <c:v>1.5350332533046115E-3</c:v>
                </c:pt>
                <c:pt idx="181">
                  <c:v>1.5436570356265474E-3</c:v>
                </c:pt>
                <c:pt idx="182">
                  <c:v>8.2788310290585784E-4</c:v>
                </c:pt>
                <c:pt idx="183">
                  <c:v>1.2935673482904031E-3</c:v>
                </c:pt>
                <c:pt idx="184">
                  <c:v>1.4660429947291234E-4</c:v>
                </c:pt>
                <c:pt idx="185">
                  <c:v>4.0531776913099293E-4</c:v>
                </c:pt>
                <c:pt idx="186">
                  <c:v>5.2605072163809717E-4</c:v>
                </c:pt>
                <c:pt idx="187">
                  <c:v>-2.5871346965808059E-4</c:v>
                </c:pt>
                <c:pt idx="188">
                  <c:v>-4.5706046306260905E-4</c:v>
                </c:pt>
                <c:pt idx="189">
                  <c:v>-3.2770372823356876E-4</c:v>
                </c:pt>
                <c:pt idx="190">
                  <c:v>-9.313684907690901E-4</c:v>
                </c:pt>
                <c:pt idx="191">
                  <c:v>-5.3467450396003317E-4</c:v>
                </c:pt>
                <c:pt idx="192">
                  <c:v>5.4329828628196927E-4</c:v>
                </c:pt>
                <c:pt idx="193">
                  <c:v>-3.535750751993768E-4</c:v>
                </c:pt>
                <c:pt idx="194">
                  <c:v>-1.4660429947291234E-4</c:v>
                </c:pt>
                <c:pt idx="195">
                  <c:v>3.0183238126776067E-4</c:v>
                </c:pt>
                <c:pt idx="196">
                  <c:v>5.0880315699422518E-4</c:v>
                </c:pt>
                <c:pt idx="197">
                  <c:v>4.5706046306260905E-4</c:v>
                </c:pt>
                <c:pt idx="198">
                  <c:v>1.4832905593729954E-3</c:v>
                </c:pt>
                <c:pt idx="199">
                  <c:v>1.1642106134613626E-3</c:v>
                </c:pt>
                <c:pt idx="200">
                  <c:v>1.8454894168943082E-3</c:v>
                </c:pt>
                <c:pt idx="201">
                  <c:v>2.3542925738885335E-3</c:v>
                </c:pt>
                <c:pt idx="202">
                  <c:v>2.613006043546614E-3</c:v>
                </c:pt>
                <c:pt idx="203">
                  <c:v>4.0359301266660571E-3</c:v>
                </c:pt>
                <c:pt idx="204">
                  <c:v>4.1997819907828417E-3</c:v>
                </c:pt>
                <c:pt idx="205">
                  <c:v>3.4667604934182799E-3</c:v>
                </c:pt>
                <c:pt idx="206">
                  <c:v>2.3629163562104696E-3</c:v>
                </c:pt>
                <c:pt idx="207">
                  <c:v>2.5181444380053177E-3</c:v>
                </c:pt>
                <c:pt idx="208">
                  <c:v>1.7678753759968839E-3</c:v>
                </c:pt>
                <c:pt idx="209">
                  <c:v>3.535750751993768E-4</c:v>
                </c:pt>
                <c:pt idx="210">
                  <c:v>1.8023705052846281E-3</c:v>
                </c:pt>
                <c:pt idx="211">
                  <c:v>6.3815989182326542E-4</c:v>
                </c:pt>
                <c:pt idx="212">
                  <c:v>6.812788034329455E-4</c:v>
                </c:pt>
                <c:pt idx="213">
                  <c:v>2.5871346965808058E-5</c:v>
                </c:pt>
                <c:pt idx="214">
                  <c:v>-4.8293181002841709E-4</c:v>
                </c:pt>
                <c:pt idx="215">
                  <c:v>7.5889284433036978E-4</c:v>
                </c:pt>
                <c:pt idx="216">
                  <c:v>4.1394155145292892E-4</c:v>
                </c:pt>
                <c:pt idx="217">
                  <c:v>7.7614040897424177E-4</c:v>
                </c:pt>
                <c:pt idx="218">
                  <c:v>8.5375444987166593E-4</c:v>
                </c:pt>
                <c:pt idx="219">
                  <c:v>2.5871346965808058E-5</c:v>
                </c:pt>
                <c:pt idx="220">
                  <c:v>1.0607252255981304E-3</c:v>
                </c:pt>
                <c:pt idx="221">
                  <c:v>1.5350332533046115E-3</c:v>
                </c:pt>
                <c:pt idx="222">
                  <c:v>3.544374534315704E-3</c:v>
                </c:pt>
                <c:pt idx="223">
                  <c:v>3.2252945884040712E-3</c:v>
                </c:pt>
                <c:pt idx="224">
                  <c:v>5.7003201147997088E-3</c:v>
                </c:pt>
                <c:pt idx="225">
                  <c:v>4.4153765488312421E-3</c:v>
                </c:pt>
                <c:pt idx="226">
                  <c:v>5.4416066451416284E-3</c:v>
                </c:pt>
                <c:pt idx="227">
                  <c:v>5.605458509258413E-3</c:v>
                </c:pt>
                <c:pt idx="228">
                  <c:v>6.0452714076771495E-3</c:v>
                </c:pt>
                <c:pt idx="229">
                  <c:v>5.3553688219222682E-3</c:v>
                </c:pt>
                <c:pt idx="230">
                  <c:v>5.8641719789164935E-3</c:v>
                </c:pt>
                <c:pt idx="231">
                  <c:v>4.5619808483041546E-3</c:v>
                </c:pt>
                <c:pt idx="232">
                  <c:v>4.5361095013383467E-3</c:v>
                </c:pt>
                <c:pt idx="233">
                  <c:v>3.1907994591163272E-3</c:v>
                </c:pt>
                <c:pt idx="234">
                  <c:v>2.3025498799569173E-3</c:v>
                </c:pt>
                <c:pt idx="235">
                  <c:v>2.1214504511962609E-3</c:v>
                </c:pt>
                <c:pt idx="236">
                  <c:v>1.9575985870794767E-3</c:v>
                </c:pt>
                <c:pt idx="237">
                  <c:v>1.5350332533046115E-3</c:v>
                </c:pt>
                <c:pt idx="238">
                  <c:v>1.6816375527775238E-3</c:v>
                </c:pt>
                <c:pt idx="239">
                  <c:v>1.4229240831194433E-3</c:v>
                </c:pt>
                <c:pt idx="240">
                  <c:v>7.8476419129617776E-4</c:v>
                </c:pt>
                <c:pt idx="241">
                  <c:v>1.5953997295581636E-3</c:v>
                </c:pt>
                <c:pt idx="242">
                  <c:v>2.3974114854982136E-3</c:v>
                </c:pt>
                <c:pt idx="243">
                  <c:v>2.8027292546292065E-3</c:v>
                </c:pt>
                <c:pt idx="244">
                  <c:v>3.4581367110963438E-3</c:v>
                </c:pt>
                <c:pt idx="245">
                  <c:v>4.0704252559538015E-3</c:v>
                </c:pt>
                <c:pt idx="246">
                  <c:v>4.4153765488312421E-3</c:v>
                </c:pt>
                <c:pt idx="247">
                  <c:v>6.3298562243010387E-3</c:v>
                </c:pt>
                <c:pt idx="248">
                  <c:v>7.8303943483179067E-3</c:v>
                </c:pt>
                <c:pt idx="249">
                  <c:v>9.7707453707535103E-3</c:v>
                </c:pt>
                <c:pt idx="250">
                  <c:v>1.2323384938046572E-2</c:v>
                </c:pt>
                <c:pt idx="251">
                  <c:v>1.1961186080525259E-2</c:v>
                </c:pt>
                <c:pt idx="252">
                  <c:v>1.1969809862847196E-2</c:v>
                </c:pt>
                <c:pt idx="253">
                  <c:v>1.0710737643844536E-2</c:v>
                </c:pt>
                <c:pt idx="254">
                  <c:v>9.8311118470070617E-3</c:v>
                </c:pt>
                <c:pt idx="255">
                  <c:v>8.5116731517508506E-3</c:v>
                </c:pt>
                <c:pt idx="256">
                  <c:v>8.0373651240443697E-3</c:v>
                </c:pt>
                <c:pt idx="257">
                  <c:v>6.6230648232468627E-3</c:v>
                </c:pt>
                <c:pt idx="258">
                  <c:v>6.0883903192868296E-3</c:v>
                </c:pt>
                <c:pt idx="259">
                  <c:v>4.6050997599138346E-3</c:v>
                </c:pt>
                <c:pt idx="260">
                  <c:v>2.8717195132046945E-3</c:v>
                </c:pt>
                <c:pt idx="261">
                  <c:v>3.1994232414382633E-3</c:v>
                </c:pt>
                <c:pt idx="262">
                  <c:v>3.0183238126776069E-3</c:v>
                </c:pt>
                <c:pt idx="263">
                  <c:v>2.4232828324640215E-3</c:v>
                </c:pt>
                <c:pt idx="264">
                  <c:v>2.3542925738885335E-3</c:v>
                </c:pt>
                <c:pt idx="265">
                  <c:v>3.2080470237601994E-3</c:v>
                </c:pt>
                <c:pt idx="266">
                  <c:v>4.2515246847144575E-3</c:v>
                </c:pt>
                <c:pt idx="267">
                  <c:v>6.5282032177055669E-3</c:v>
                </c:pt>
                <c:pt idx="268">
                  <c:v>6.6058172586029914E-3</c:v>
                </c:pt>
                <c:pt idx="269">
                  <c:v>8.5806634103263394E-3</c:v>
                </c:pt>
                <c:pt idx="270">
                  <c:v>1.1236788365482633E-2</c:v>
                </c:pt>
                <c:pt idx="271">
                  <c:v>1.345310042222019E-2</c:v>
                </c:pt>
                <c:pt idx="272">
                  <c:v>1.5091619063388035E-2</c:v>
                </c:pt>
                <c:pt idx="273">
                  <c:v>1.8894707067361818E-2</c:v>
                </c:pt>
                <c:pt idx="274">
                  <c:v>2.1697436321991025E-2</c:v>
                </c:pt>
                <c:pt idx="275">
                  <c:v>2.2637428595082051E-2</c:v>
                </c:pt>
                <c:pt idx="276">
                  <c:v>2.2085506526478147E-2</c:v>
                </c:pt>
                <c:pt idx="277">
                  <c:v>2.1516336893230369E-2</c:v>
                </c:pt>
                <c:pt idx="278">
                  <c:v>2.112826668874325E-2</c:v>
                </c:pt>
                <c:pt idx="279">
                  <c:v>1.7980586141236602E-2</c:v>
                </c:pt>
                <c:pt idx="280">
                  <c:v>1.5134737974997715E-2</c:v>
                </c:pt>
                <c:pt idx="281">
                  <c:v>1.2125037944642043E-2</c:v>
                </c:pt>
                <c:pt idx="282">
                  <c:v>1.0581380909015496E-2</c:v>
                </c:pt>
                <c:pt idx="283">
                  <c:v>9.2446946491154137E-3</c:v>
                </c:pt>
                <c:pt idx="284">
                  <c:v>8.3564450699560033E-3</c:v>
                </c:pt>
                <c:pt idx="285">
                  <c:v>7.0973728509533445E-3</c:v>
                </c:pt>
                <c:pt idx="286">
                  <c:v>6.6403123878907349E-3</c:v>
                </c:pt>
                <c:pt idx="287">
                  <c:v>5.786557938019069E-3</c:v>
                </c:pt>
                <c:pt idx="288">
                  <c:v>6.9248972045146242E-3</c:v>
                </c:pt>
                <c:pt idx="289">
                  <c:v>8.1063553826198585E-3</c:v>
                </c:pt>
                <c:pt idx="290">
                  <c:v>7.5889284433036976E-3</c:v>
                </c:pt>
                <c:pt idx="291">
                  <c:v>9.5637745950270456E-3</c:v>
                </c:pt>
                <c:pt idx="292">
                  <c:v>1.2866683224328542E-2</c:v>
                </c:pt>
                <c:pt idx="293">
                  <c:v>1.6937108480282341E-2</c:v>
                </c:pt>
                <c:pt idx="294">
                  <c:v>2.0093412810110924E-2</c:v>
                </c:pt>
                <c:pt idx="295">
                  <c:v>2.3068617711178852E-2</c:v>
                </c:pt>
                <c:pt idx="296">
                  <c:v>2.7604727212517197E-2</c:v>
                </c:pt>
                <c:pt idx="297">
                  <c:v>3.1045616358969672E-2</c:v>
                </c:pt>
                <c:pt idx="298">
                  <c:v>3.44520103761344E-2</c:v>
                </c:pt>
                <c:pt idx="299">
                  <c:v>3.8117117862957205E-2</c:v>
                </c:pt>
                <c:pt idx="300">
                  <c:v>3.8988119877472742E-2</c:v>
                </c:pt>
                <c:pt idx="301">
                  <c:v>3.7642809835250729E-2</c:v>
                </c:pt>
                <c:pt idx="302">
                  <c:v>3.3080828986946573E-2</c:v>
                </c:pt>
                <c:pt idx="303">
                  <c:v>3.1019745012003861E-2</c:v>
                </c:pt>
                <c:pt idx="304">
                  <c:v>2.7690965035736557E-2</c:v>
                </c:pt>
                <c:pt idx="305">
                  <c:v>2.2904765847062067E-2</c:v>
                </c:pt>
                <c:pt idx="306">
                  <c:v>1.7739120236222393E-2</c:v>
                </c:pt>
                <c:pt idx="307">
                  <c:v>1.5436570356265476E-2</c:v>
                </c:pt>
                <c:pt idx="308">
                  <c:v>1.4022270055467969E-2</c:v>
                </c:pt>
                <c:pt idx="309">
                  <c:v>1.2030176339100748E-2</c:v>
                </c:pt>
                <c:pt idx="310">
                  <c:v>1.1185045671551017E-2</c:v>
                </c:pt>
                <c:pt idx="311">
                  <c:v>1.1314402406380058E-2</c:v>
                </c:pt>
                <c:pt idx="312">
                  <c:v>1.1961186080525259E-2</c:v>
                </c:pt>
                <c:pt idx="313">
                  <c:v>1.2797692965753053E-2</c:v>
                </c:pt>
                <c:pt idx="314">
                  <c:v>1.4600063471037681E-2</c:v>
                </c:pt>
                <c:pt idx="315">
                  <c:v>1.9334519965780558E-2</c:v>
                </c:pt>
                <c:pt idx="316">
                  <c:v>2.1430099070011008E-2</c:v>
                </c:pt>
                <c:pt idx="317">
                  <c:v>2.5948961006705483E-2</c:v>
                </c:pt>
                <c:pt idx="318">
                  <c:v>3.0286723514639301E-2</c:v>
                </c:pt>
                <c:pt idx="319">
                  <c:v>3.8789772884068215E-2</c:v>
                </c:pt>
                <c:pt idx="320">
                  <c:v>4.7396307641360366E-2</c:v>
                </c:pt>
                <c:pt idx="321">
                  <c:v>5.4191848111045951E-2</c:v>
                </c:pt>
                <c:pt idx="322">
                  <c:v>6.083216049893668E-2</c:v>
                </c:pt>
                <c:pt idx="323">
                  <c:v>6.7084402682340297E-2</c:v>
                </c:pt>
                <c:pt idx="324">
                  <c:v>6.7575958274690651E-2</c:v>
                </c:pt>
                <c:pt idx="325">
                  <c:v>6.6040925021386032E-2</c:v>
                </c:pt>
                <c:pt idx="326">
                  <c:v>6.3876355658580103E-2</c:v>
                </c:pt>
                <c:pt idx="327">
                  <c:v>5.8219154455390068E-2</c:v>
                </c:pt>
                <c:pt idx="328">
                  <c:v>5.2570577034521976E-2</c:v>
                </c:pt>
                <c:pt idx="329">
                  <c:v>4.4636697298340841E-2</c:v>
                </c:pt>
                <c:pt idx="330">
                  <c:v>3.7685928746860407E-2</c:v>
                </c:pt>
                <c:pt idx="331">
                  <c:v>3.1968361067416823E-2</c:v>
                </c:pt>
                <c:pt idx="332">
                  <c:v>2.8277382233628207E-2</c:v>
                </c:pt>
                <c:pt idx="333">
                  <c:v>2.3482559262631781E-2</c:v>
                </c:pt>
                <c:pt idx="334">
                  <c:v>2.1680188757347153E-2</c:v>
                </c:pt>
                <c:pt idx="335">
                  <c:v>1.9291401054170876E-2</c:v>
                </c:pt>
                <c:pt idx="336">
                  <c:v>1.9377638877390236E-2</c:v>
                </c:pt>
                <c:pt idx="337">
                  <c:v>1.9739837734911548E-2</c:v>
                </c:pt>
                <c:pt idx="338">
                  <c:v>2.2568438336506562E-2</c:v>
                </c:pt>
                <c:pt idx="339">
                  <c:v>2.7139042967132654E-2</c:v>
                </c:pt>
                <c:pt idx="340">
                  <c:v>3.3624127273228541E-2</c:v>
                </c:pt>
                <c:pt idx="341">
                  <c:v>4.1195808151888363E-2</c:v>
                </c:pt>
                <c:pt idx="342">
                  <c:v>4.9302163534508225E-2</c:v>
                </c:pt>
                <c:pt idx="343">
                  <c:v>5.7572370781244865E-2</c:v>
                </c:pt>
                <c:pt idx="344">
                  <c:v>7.4233518227225251E-2</c:v>
                </c:pt>
                <c:pt idx="345">
                  <c:v>8.8911195739160356E-2</c:v>
                </c:pt>
                <c:pt idx="346">
                  <c:v>9.8267999558460939E-2</c:v>
                </c:pt>
                <c:pt idx="347">
                  <c:v>0.11098807848331657</c:v>
                </c:pt>
                <c:pt idx="348">
                  <c:v>0.11448071032370066</c:v>
                </c:pt>
                <c:pt idx="349">
                  <c:v>0.11429961089494001</c:v>
                </c:pt>
                <c:pt idx="350">
                  <c:v>0.11122092060600884</c:v>
                </c:pt>
                <c:pt idx="351">
                  <c:v>9.9432210171922303E-2</c:v>
                </c:pt>
                <c:pt idx="352">
                  <c:v>8.7255429533348652E-2</c:v>
                </c:pt>
                <c:pt idx="353">
                  <c:v>7.8027982448877112E-2</c:v>
                </c:pt>
                <c:pt idx="354">
                  <c:v>6.4488644203437556E-2</c:v>
                </c:pt>
                <c:pt idx="355">
                  <c:v>5.3269103402598793E-2</c:v>
                </c:pt>
                <c:pt idx="356">
                  <c:v>4.2472127935534898E-2</c:v>
                </c:pt>
                <c:pt idx="357">
                  <c:v>3.6125024146589989E-2</c:v>
                </c:pt>
                <c:pt idx="358">
                  <c:v>3.2520283136020733E-2</c:v>
                </c:pt>
                <c:pt idx="359">
                  <c:v>3.0890388277174823E-2</c:v>
                </c:pt>
                <c:pt idx="360">
                  <c:v>3.0605803460550935E-2</c:v>
                </c:pt>
                <c:pt idx="361">
                  <c:v>3.0881764494852887E-2</c:v>
                </c:pt>
                <c:pt idx="362">
                  <c:v>3.1856251897231659E-2</c:v>
                </c:pt>
                <c:pt idx="363">
                  <c:v>3.8789772884068215E-2</c:v>
                </c:pt>
                <c:pt idx="364">
                  <c:v>4.6947870960619691E-2</c:v>
                </c:pt>
                <c:pt idx="365">
                  <c:v>5.8098421502882962E-2</c:v>
                </c:pt>
                <c:pt idx="366">
                  <c:v>7.3500496729860698E-2</c:v>
                </c:pt>
                <c:pt idx="367">
                  <c:v>8.947174159008621E-2</c:v>
                </c:pt>
                <c:pt idx="368">
                  <c:v>0.11003083864558168</c:v>
                </c:pt>
                <c:pt idx="369">
                  <c:v>0.13069342108894039</c:v>
                </c:pt>
                <c:pt idx="370">
                  <c:v>0.15014867400722803</c:v>
                </c:pt>
                <c:pt idx="371">
                  <c:v>0.16749110025664138</c:v>
                </c:pt>
                <c:pt idx="372">
                  <c:v>0.17054391919860673</c:v>
                </c:pt>
                <c:pt idx="373">
                  <c:v>0.16984539283052991</c:v>
                </c:pt>
                <c:pt idx="374">
                  <c:v>0.16540414493473285</c:v>
                </c:pt>
                <c:pt idx="375">
                  <c:v>0.15252021414576045</c:v>
                </c:pt>
                <c:pt idx="376">
                  <c:v>0.13103837238181781</c:v>
                </c:pt>
                <c:pt idx="377">
                  <c:v>0.10514977785136589</c:v>
                </c:pt>
                <c:pt idx="378">
                  <c:v>8.3935273339403274E-2</c:v>
                </c:pt>
                <c:pt idx="379">
                  <c:v>6.746384910450548E-2</c:v>
                </c:pt>
                <c:pt idx="380">
                  <c:v>5.1294257250875448E-2</c:v>
                </c:pt>
                <c:pt idx="381">
                  <c:v>4.2178919336589071E-2</c:v>
                </c:pt>
                <c:pt idx="382">
                  <c:v>3.5417873996191236E-2</c:v>
                </c:pt>
                <c:pt idx="383">
                  <c:v>3.0312594861605108E-2</c:v>
                </c:pt>
                <c:pt idx="384">
                  <c:v>2.7604727212517197E-2</c:v>
                </c:pt>
                <c:pt idx="385">
                  <c:v>2.790655959378496E-2</c:v>
                </c:pt>
                <c:pt idx="386">
                  <c:v>2.8975908601705028E-2</c:v>
                </c:pt>
                <c:pt idx="387">
                  <c:v>3.1597538427573575E-2</c:v>
                </c:pt>
                <c:pt idx="388">
                  <c:v>3.614227171123386E-2</c:v>
                </c:pt>
                <c:pt idx="389">
                  <c:v>4.4722935121560198E-2</c:v>
                </c:pt>
                <c:pt idx="390">
                  <c:v>5.609770400419381E-2</c:v>
                </c:pt>
                <c:pt idx="391">
                  <c:v>6.7498344233793223E-2</c:v>
                </c:pt>
                <c:pt idx="392">
                  <c:v>8.321087562436065E-2</c:v>
                </c:pt>
                <c:pt idx="393">
                  <c:v>9.7457364020198958E-2</c:v>
                </c:pt>
                <c:pt idx="394">
                  <c:v>0.1071849904793428</c:v>
                </c:pt>
                <c:pt idx="395">
                  <c:v>0.11426511576565226</c:v>
                </c:pt>
                <c:pt idx="396">
                  <c:v>0.11687812180919888</c:v>
                </c:pt>
                <c:pt idx="397">
                  <c:v>0.11508437508623619</c:v>
                </c:pt>
                <c:pt idx="398">
                  <c:v>0.10929781714821711</c:v>
                </c:pt>
                <c:pt idx="399">
                  <c:v>9.6215539365840166E-2</c:v>
                </c:pt>
                <c:pt idx="400">
                  <c:v>8.1382633772110219E-2</c:v>
                </c:pt>
                <c:pt idx="401">
                  <c:v>6.8748792670473943E-2</c:v>
                </c:pt>
                <c:pt idx="402">
                  <c:v>5.7943193421088113E-2</c:v>
                </c:pt>
                <c:pt idx="403">
                  <c:v>4.7715387587272E-2</c:v>
                </c:pt>
                <c:pt idx="404">
                  <c:v>4.0160954273256042E-2</c:v>
                </c:pt>
                <c:pt idx="405">
                  <c:v>3.0968002318072247E-2</c:v>
                </c:pt>
                <c:pt idx="406">
                  <c:v>2.5759237795622891E-2</c:v>
                </c:pt>
                <c:pt idx="407">
                  <c:v>2.3870629467118903E-2</c:v>
                </c:pt>
                <c:pt idx="408">
                  <c:v>2.3197974446007893E-2</c:v>
                </c:pt>
                <c:pt idx="409">
                  <c:v>2.2059635179512337E-2</c:v>
                </c:pt>
                <c:pt idx="410">
                  <c:v>2.2749537765267221E-2</c:v>
                </c:pt>
                <c:pt idx="411">
                  <c:v>2.5431534067389322E-2</c:v>
                </c:pt>
                <c:pt idx="412">
                  <c:v>2.8958661037061153E-2</c:v>
                </c:pt>
                <c:pt idx="413">
                  <c:v>3.1192220658442585E-2</c:v>
                </c:pt>
                <c:pt idx="414">
                  <c:v>3.9617655986974074E-2</c:v>
                </c:pt>
                <c:pt idx="415">
                  <c:v>4.5326599884095722E-2</c:v>
                </c:pt>
                <c:pt idx="416">
                  <c:v>5.4433314016060157E-2</c:v>
                </c:pt>
                <c:pt idx="417">
                  <c:v>6.0892526975190236E-2</c:v>
                </c:pt>
                <c:pt idx="418">
                  <c:v>6.8662554847254587E-2</c:v>
                </c:pt>
                <c:pt idx="419">
                  <c:v>7.307793139608583E-2</c:v>
                </c:pt>
                <c:pt idx="420">
                  <c:v>7.3647101029333611E-2</c:v>
                </c:pt>
                <c:pt idx="421">
                  <c:v>7.0016488671798549E-2</c:v>
                </c:pt>
                <c:pt idx="422">
                  <c:v>6.510093274829501E-2</c:v>
                </c:pt>
                <c:pt idx="423">
                  <c:v>6.0487209206059239E-2</c:v>
                </c:pt>
                <c:pt idx="424">
                  <c:v>5.10441675635393E-2</c:v>
                </c:pt>
                <c:pt idx="425">
                  <c:v>4.5283480972486037E-2</c:v>
                </c:pt>
                <c:pt idx="426">
                  <c:v>3.7651433617572665E-2</c:v>
                </c:pt>
                <c:pt idx="427">
                  <c:v>3.0735160195379974E-2</c:v>
                </c:pt>
                <c:pt idx="428">
                  <c:v>2.6293912299582924E-2</c:v>
                </c:pt>
                <c:pt idx="429">
                  <c:v>2.3034122581891109E-2</c:v>
                </c:pt>
                <c:pt idx="430">
                  <c:v>2.0248640891905773E-2</c:v>
                </c:pt>
                <c:pt idx="431">
                  <c:v>1.6747385269199749E-2</c:v>
                </c:pt>
                <c:pt idx="432">
                  <c:v>1.5919502166293894E-2</c:v>
                </c:pt>
                <c:pt idx="433">
                  <c:v>1.525547092750482E-2</c:v>
                </c:pt>
                <c:pt idx="434">
                  <c:v>1.6712890139912007E-2</c:v>
                </c:pt>
                <c:pt idx="435">
                  <c:v>1.8256547175538554E-2</c:v>
                </c:pt>
                <c:pt idx="436">
                  <c:v>1.9463876700609596E-2</c:v>
                </c:pt>
                <c:pt idx="437">
                  <c:v>2.3206598228329829E-2</c:v>
                </c:pt>
                <c:pt idx="438">
                  <c:v>2.5629881060793849E-2</c:v>
                </c:pt>
                <c:pt idx="439">
                  <c:v>3.0114247868200581E-2</c:v>
                </c:pt>
                <c:pt idx="440">
                  <c:v>3.4003573695393724E-2</c:v>
                </c:pt>
                <c:pt idx="441">
                  <c:v>3.8953624748184999E-2</c:v>
                </c:pt>
                <c:pt idx="442">
                  <c:v>4.1376907580649019E-2</c:v>
                </c:pt>
                <c:pt idx="443">
                  <c:v>4.4559083257443413E-2</c:v>
                </c:pt>
                <c:pt idx="444">
                  <c:v>4.4300369787785336E-2</c:v>
                </c:pt>
                <c:pt idx="445">
                  <c:v>4.2368642547671663E-2</c:v>
                </c:pt>
                <c:pt idx="446">
                  <c:v>4.0040221320748942E-2</c:v>
                </c:pt>
                <c:pt idx="447">
                  <c:v>3.6573460827330657E-2</c:v>
                </c:pt>
                <c:pt idx="448">
                  <c:v>3.085589314788708E-2</c:v>
                </c:pt>
                <c:pt idx="449">
                  <c:v>2.4103471589811173E-2</c:v>
                </c:pt>
                <c:pt idx="450">
                  <c:v>1.911030162541022E-2</c:v>
                </c:pt>
                <c:pt idx="451">
                  <c:v>1.462593481800349E-2</c:v>
                </c:pt>
                <c:pt idx="452">
                  <c:v>1.3668694980268591E-2</c:v>
                </c:pt>
                <c:pt idx="453">
                  <c:v>1.2426870325909804E-2</c:v>
                </c:pt>
                <c:pt idx="454">
                  <c:v>9.9518447995141663E-3</c:v>
                </c:pt>
                <c:pt idx="455">
                  <c:v>1.0624499820625176E-2</c:v>
                </c:pt>
                <c:pt idx="456">
                  <c:v>1.0658994949912921E-2</c:v>
                </c:pt>
                <c:pt idx="457">
                  <c:v>9.960468581836102E-3</c:v>
                </c:pt>
                <c:pt idx="458">
                  <c:v>1.1736967740154923E-2</c:v>
                </c:pt>
                <c:pt idx="459">
                  <c:v>1.1081560283687786E-2</c:v>
                </c:pt>
                <c:pt idx="460">
                  <c:v>1.2228523332505277E-2</c:v>
                </c:pt>
                <c:pt idx="461">
                  <c:v>1.3987774926180224E-2</c:v>
                </c:pt>
                <c:pt idx="462">
                  <c:v>1.6540414493473286E-2</c:v>
                </c:pt>
                <c:pt idx="463">
                  <c:v>1.861012225073793E-2</c:v>
                </c:pt>
                <c:pt idx="464">
                  <c:v>2.0472859232276111E-2</c:v>
                </c:pt>
                <c:pt idx="465">
                  <c:v>2.3344578745480807E-2</c:v>
                </c:pt>
                <c:pt idx="466">
                  <c:v>2.5077958992189946E-2</c:v>
                </c:pt>
                <c:pt idx="467">
                  <c:v>2.4388056406435064E-2</c:v>
                </c:pt>
                <c:pt idx="468">
                  <c:v>2.3844758120153093E-2</c:v>
                </c:pt>
                <c:pt idx="469">
                  <c:v>2.2809904241520771E-2</c:v>
                </c:pt>
                <c:pt idx="470">
                  <c:v>2.0852305654441294E-2</c:v>
                </c:pt>
                <c:pt idx="471">
                  <c:v>1.7842605624085624E-2</c:v>
                </c:pt>
                <c:pt idx="472">
                  <c:v>1.6954356044926216E-2</c:v>
                </c:pt>
                <c:pt idx="473">
                  <c:v>1.4186121919584752E-2</c:v>
                </c:pt>
                <c:pt idx="474">
                  <c:v>1.2547603278416909E-2</c:v>
                </c:pt>
                <c:pt idx="475">
                  <c:v>1.0503766868118072E-2</c:v>
                </c:pt>
                <c:pt idx="476">
                  <c:v>8.9601098324915245E-3</c:v>
                </c:pt>
                <c:pt idx="477">
                  <c:v>8.8048817506966755E-3</c:v>
                </c:pt>
                <c:pt idx="478">
                  <c:v>7.5975522256256332E-3</c:v>
                </c:pt>
                <c:pt idx="479">
                  <c:v>7.9080083892153295E-3</c:v>
                </c:pt>
                <c:pt idx="480">
                  <c:v>8.1667218588734099E-3</c:v>
                </c:pt>
                <c:pt idx="481">
                  <c:v>7.6924138311669299E-3</c:v>
                </c:pt>
                <c:pt idx="482">
                  <c:v>9.0722190026766934E-3</c:v>
                </c:pt>
                <c:pt idx="483">
                  <c:v>8.9169909208818444E-3</c:v>
                </c:pt>
                <c:pt idx="484">
                  <c:v>9.8656069762948061E-3</c:v>
                </c:pt>
                <c:pt idx="485">
                  <c:v>1.0555509562049687E-2</c:v>
                </c:pt>
                <c:pt idx="486">
                  <c:v>1.2263018461793019E-2</c:v>
                </c:pt>
                <c:pt idx="487">
                  <c:v>1.2927049700582094E-2</c:v>
                </c:pt>
                <c:pt idx="488">
                  <c:v>1.4056765184755711E-2</c:v>
                </c:pt>
                <c:pt idx="489">
                  <c:v>1.6066106465766804E-2</c:v>
                </c:pt>
                <c:pt idx="490">
                  <c:v>1.6497295581863605E-2</c:v>
                </c:pt>
                <c:pt idx="491">
                  <c:v>1.6367938847034566E-2</c:v>
                </c:pt>
                <c:pt idx="492">
                  <c:v>1.5764274084499045E-2</c:v>
                </c:pt>
                <c:pt idx="493">
                  <c:v>1.5229599580539011E-2</c:v>
                </c:pt>
                <c:pt idx="494">
                  <c:v>1.3815299279741504E-2</c:v>
                </c:pt>
                <c:pt idx="495">
                  <c:v>1.1392016447277482E-2</c:v>
                </c:pt>
                <c:pt idx="496">
                  <c:v>1.1504125617462651E-2</c:v>
                </c:pt>
                <c:pt idx="497">
                  <c:v>8.9859811794573332E-3</c:v>
                </c:pt>
                <c:pt idx="498">
                  <c:v>8.899743356237973E-3</c:v>
                </c:pt>
                <c:pt idx="499">
                  <c:v>7.3647101029333606E-3</c:v>
                </c:pt>
                <c:pt idx="500">
                  <c:v>6.3298562243010387E-3</c:v>
                </c:pt>
                <c:pt idx="501">
                  <c:v>7.2353533681043204E-3</c:v>
                </c:pt>
                <c:pt idx="502">
                  <c:v>7.2957198443578727E-3</c:v>
                </c:pt>
                <c:pt idx="503">
                  <c:v>6.5540745646713748E-3</c:v>
                </c:pt>
                <c:pt idx="504">
                  <c:v>5.7606865910532611E-3</c:v>
                </c:pt>
                <c:pt idx="505">
                  <c:v>7.2008582388165768E-3</c:v>
                </c:pt>
                <c:pt idx="506">
                  <c:v>5.4588542097855006E-3</c:v>
                </c:pt>
                <c:pt idx="507">
                  <c:v>5.1828931754835479E-3</c:v>
                </c:pt>
                <c:pt idx="508">
                  <c:v>7.1404917625630246E-3</c:v>
                </c:pt>
                <c:pt idx="509">
                  <c:v>8.3133261583463233E-3</c:v>
                </c:pt>
                <c:pt idx="510">
                  <c:v>8.6151585396140838E-3</c:v>
                </c:pt>
                <c:pt idx="511">
                  <c:v>9.4947843364515585E-3</c:v>
                </c:pt>
                <c:pt idx="512">
                  <c:v>1.0745232773132281E-2</c:v>
                </c:pt>
                <c:pt idx="513">
                  <c:v>1.1409264011921353E-2</c:v>
                </c:pt>
                <c:pt idx="514">
                  <c:v>1.239237519662206E-2</c:v>
                </c:pt>
                <c:pt idx="515">
                  <c:v>1.2280266026436892E-2</c:v>
                </c:pt>
                <c:pt idx="516">
                  <c:v>1.3142644258630494E-2</c:v>
                </c:pt>
                <c:pt idx="517">
                  <c:v>1.1849076910340092E-2</c:v>
                </c:pt>
                <c:pt idx="518">
                  <c:v>1.1047065154400041E-2</c:v>
                </c:pt>
                <c:pt idx="519">
                  <c:v>8.8480006623063556E-3</c:v>
                </c:pt>
                <c:pt idx="520">
                  <c:v>8.2960785937024502E-3</c:v>
                </c:pt>
                <c:pt idx="521">
                  <c:v>7.6061760079475698E-3</c:v>
                </c:pt>
                <c:pt idx="522">
                  <c:v>6.0280238430332781E-3</c:v>
                </c:pt>
                <c:pt idx="523">
                  <c:v>5.3553688219222682E-3</c:v>
                </c:pt>
                <c:pt idx="524">
                  <c:v>6.1573805778623184E-3</c:v>
                </c:pt>
                <c:pt idx="525">
                  <c:v>5.855548196594557E-3</c:v>
                </c:pt>
                <c:pt idx="526">
                  <c:v>5.674448767833901E-3</c:v>
                </c:pt>
                <c:pt idx="527">
                  <c:v>6.2004994894719985E-3</c:v>
                </c:pt>
                <c:pt idx="528">
                  <c:v>5.2432596517371002E-3</c:v>
                </c:pt>
                <c:pt idx="529">
                  <c:v>5.3122499103125881E-3</c:v>
                </c:pt>
                <c:pt idx="530">
                  <c:v>6.5282032177055669E-3</c:v>
                </c:pt>
                <c:pt idx="531">
                  <c:v>6.7782929050417117E-3</c:v>
                </c:pt>
                <c:pt idx="532">
                  <c:v>6.5195794353836312E-3</c:v>
                </c:pt>
                <c:pt idx="533">
                  <c:v>6.9680161161243042E-3</c:v>
                </c:pt>
                <c:pt idx="534">
                  <c:v>6.8300355989733275E-3</c:v>
                </c:pt>
                <c:pt idx="535">
                  <c:v>7.9597510831469469E-3</c:v>
                </c:pt>
                <c:pt idx="536">
                  <c:v>7.9338797361811382E-3</c:v>
                </c:pt>
                <c:pt idx="537">
                  <c:v>9.2274470844715406E-3</c:v>
                </c:pt>
                <c:pt idx="538">
                  <c:v>9.4602892071638141E-3</c:v>
                </c:pt>
                <c:pt idx="539">
                  <c:v>9.4861605541296211E-3</c:v>
                </c:pt>
                <c:pt idx="540">
                  <c:v>9.4085465132321983E-3</c:v>
                </c:pt>
                <c:pt idx="541">
                  <c:v>9.8914783232606149E-3</c:v>
                </c:pt>
                <c:pt idx="542">
                  <c:v>9.3050611253689651E-3</c:v>
                </c:pt>
                <c:pt idx="543">
                  <c:v>7.7700278720643536E-3</c:v>
                </c:pt>
                <c:pt idx="544">
                  <c:v>7.5458095316940175E-3</c:v>
                </c:pt>
                <c:pt idx="545">
                  <c:v>6.0625189723210217E-3</c:v>
                </c:pt>
                <c:pt idx="546">
                  <c:v>6.0797665369648939E-3</c:v>
                </c:pt>
                <c:pt idx="547">
                  <c:v>6.7869166873636474E-3</c:v>
                </c:pt>
                <c:pt idx="548">
                  <c:v>5.9762811491016615E-3</c:v>
                </c:pt>
                <c:pt idx="549">
                  <c:v>6.5195794353836312E-3</c:v>
                </c:pt>
                <c:pt idx="550">
                  <c:v>6.3643513535887822E-3</c:v>
                </c:pt>
                <c:pt idx="551">
                  <c:v>6.0194000607113416E-3</c:v>
                </c:pt>
                <c:pt idx="552">
                  <c:v>6.5971934762810549E-3</c:v>
                </c:pt>
                <c:pt idx="553">
                  <c:v>6.8817782929049441E-3</c:v>
                </c:pt>
                <c:pt idx="554">
                  <c:v>6.4160940475203989E-3</c:v>
                </c:pt>
                <c:pt idx="555">
                  <c:v>6.5799459116371826E-3</c:v>
                </c:pt>
                <c:pt idx="556">
                  <c:v>6.838659381295264E-3</c:v>
                </c:pt>
                <c:pt idx="557">
                  <c:v>7.4509479261527208E-3</c:v>
                </c:pt>
                <c:pt idx="558">
                  <c:v>7.6320473549133776E-3</c:v>
                </c:pt>
                <c:pt idx="559">
                  <c:v>8.6151585396140838E-3</c:v>
                </c:pt>
                <c:pt idx="560">
                  <c:v>8.9083671385599087E-3</c:v>
                </c:pt>
                <c:pt idx="561">
                  <c:v>8.8221293153405485E-3</c:v>
                </c:pt>
                <c:pt idx="562">
                  <c:v>8.6755250158676352E-3</c:v>
                </c:pt>
                <c:pt idx="563">
                  <c:v>8.4944255871069792E-3</c:v>
                </c:pt>
                <c:pt idx="564">
                  <c:v>8.8824957915941E-3</c:v>
                </c:pt>
                <c:pt idx="565">
                  <c:v>9.0032287441012045E-3</c:v>
                </c:pt>
                <c:pt idx="566">
                  <c:v>8.3823164169218103E-3</c:v>
                </c:pt>
                <c:pt idx="567">
                  <c:v>8.546168281038595E-3</c:v>
                </c:pt>
                <c:pt idx="568">
                  <c:v>7.8390181306398424E-3</c:v>
                </c:pt>
                <c:pt idx="569">
                  <c:v>7.580304660981761E-3</c:v>
                </c:pt>
                <c:pt idx="570">
                  <c:v>7.468195490796593E-3</c:v>
                </c:pt>
                <c:pt idx="571">
                  <c:v>7.1404917625630246E-3</c:v>
                </c:pt>
                <c:pt idx="572">
                  <c:v>7.0456301570217279E-3</c:v>
                </c:pt>
                <c:pt idx="573">
                  <c:v>7.5716808786598254E-3</c:v>
                </c:pt>
                <c:pt idx="574">
                  <c:v>7.8821370422495225E-3</c:v>
                </c:pt>
                <c:pt idx="575">
                  <c:v>6.8214118166513918E-3</c:v>
                </c:pt>
                <c:pt idx="576">
                  <c:v>7.2612247150701283E-3</c:v>
                </c:pt>
                <c:pt idx="577">
                  <c:v>7.0628777216656001E-3</c:v>
                </c:pt>
                <c:pt idx="578">
                  <c:v>6.9248972045146242E-3</c:v>
                </c:pt>
                <c:pt idx="579">
                  <c:v>8.5116731517508506E-3</c:v>
                </c:pt>
                <c:pt idx="580">
                  <c:v>7.8303943483179067E-3</c:v>
                </c:pt>
                <c:pt idx="581">
                  <c:v>7.7527803074204813E-3</c:v>
                </c:pt>
                <c:pt idx="582">
                  <c:v>7.5026906200843374E-3</c:v>
                </c:pt>
                <c:pt idx="583">
                  <c:v>8.4254353285314904E-3</c:v>
                </c:pt>
                <c:pt idx="584">
                  <c:v>8.0114937770785627E-3</c:v>
                </c:pt>
                <c:pt idx="585">
                  <c:v>9.3912989485883253E-3</c:v>
                </c:pt>
                <c:pt idx="586">
                  <c:v>9.6413886359244701E-3</c:v>
                </c:pt>
                <c:pt idx="587">
                  <c:v>9.8569831939728705E-3</c:v>
                </c:pt>
                <c:pt idx="588">
                  <c:v>9.7017551121780215E-3</c:v>
                </c:pt>
                <c:pt idx="589">
                  <c:v>9.1412092612521804E-3</c:v>
                </c:pt>
                <c:pt idx="590">
                  <c:v>8.6151585396140838E-3</c:v>
                </c:pt>
                <c:pt idx="591">
                  <c:v>8.4340591108534278E-3</c:v>
                </c:pt>
                <c:pt idx="592">
                  <c:v>8.6669012335456996E-3</c:v>
                </c:pt>
                <c:pt idx="593">
                  <c:v>8.6582774512237639E-3</c:v>
                </c:pt>
                <c:pt idx="594">
                  <c:v>7.4164527968649772E-3</c:v>
                </c:pt>
                <c:pt idx="595">
                  <c:v>8.0632364710101784E-3</c:v>
                </c:pt>
                <c:pt idx="596">
                  <c:v>6.9593923338023677E-3</c:v>
                </c:pt>
                <c:pt idx="597">
                  <c:v>8.9601098324915245E-3</c:v>
                </c:pt>
                <c:pt idx="598">
                  <c:v>7.7010376134888656E-3</c:v>
                </c:pt>
                <c:pt idx="599">
                  <c:v>8.8307530976624842E-3</c:v>
                </c:pt>
                <c:pt idx="600">
                  <c:v>9.0722190026766934E-3</c:v>
                </c:pt>
                <c:pt idx="601">
                  <c:v>9.9001021055825505E-3</c:v>
                </c:pt>
                <c:pt idx="602">
                  <c:v>1.1297154841736186E-2</c:v>
                </c:pt>
                <c:pt idx="603">
                  <c:v>9.0894665673205647E-3</c:v>
                </c:pt>
                <c:pt idx="604">
                  <c:v>8.8307530976624842E-3</c:v>
                </c:pt>
                <c:pt idx="605">
                  <c:v>9.6586362005683414E-3</c:v>
                </c:pt>
                <c:pt idx="606">
                  <c:v>1.0365786350967096E-2</c:v>
                </c:pt>
                <c:pt idx="607">
                  <c:v>1.0986698678146488E-2</c:v>
                </c:pt>
                <c:pt idx="608">
                  <c:v>1.0503766868118072E-2</c:v>
                </c:pt>
                <c:pt idx="609">
                  <c:v>1.0469271738830327E-2</c:v>
                </c:pt>
                <c:pt idx="610">
                  <c:v>1.1038441372078106E-2</c:v>
                </c:pt>
                <c:pt idx="611">
                  <c:v>1.0391657697932905E-2</c:v>
                </c:pt>
                <c:pt idx="612">
                  <c:v>9.8138642823631904E-3</c:v>
                </c:pt>
                <c:pt idx="613">
                  <c:v>1.0253677180781927E-2</c:v>
                </c:pt>
                <c:pt idx="614">
                  <c:v>9.753497806109639E-3</c:v>
                </c:pt>
                <c:pt idx="615">
                  <c:v>9.3999227309102609E-3</c:v>
                </c:pt>
                <c:pt idx="616">
                  <c:v>9.443041642519941E-3</c:v>
                </c:pt>
                <c:pt idx="617">
                  <c:v>9.2188233021496049E-3</c:v>
                </c:pt>
                <c:pt idx="618">
                  <c:v>9.4344178601980053E-3</c:v>
                </c:pt>
                <c:pt idx="619">
                  <c:v>9.8311118470070617E-3</c:v>
                </c:pt>
                <c:pt idx="620">
                  <c:v>1.0115696663630951E-2</c:v>
                </c:pt>
                <c:pt idx="621">
                  <c:v>1.0874589507961321E-2</c:v>
                </c:pt>
                <c:pt idx="622">
                  <c:v>9.5723983773489812E-3</c:v>
                </c:pt>
                <c:pt idx="623">
                  <c:v>8.20984077048309E-3</c:v>
                </c:pt>
                <c:pt idx="624">
                  <c:v>9.3481800369786452E-3</c:v>
                </c:pt>
                <c:pt idx="625">
                  <c:v>9.2705659960812207E-3</c:v>
                </c:pt>
                <c:pt idx="626">
                  <c:v>9.8138642823631904E-3</c:v>
                </c:pt>
                <c:pt idx="627">
                  <c:v>9.106714131964436E-3</c:v>
                </c:pt>
                <c:pt idx="628">
                  <c:v>9.8224880646851261E-3</c:v>
                </c:pt>
                <c:pt idx="629">
                  <c:v>9.8569831939728705E-3</c:v>
                </c:pt>
                <c:pt idx="630">
                  <c:v>8.9687336148134601E-3</c:v>
                </c:pt>
                <c:pt idx="631">
                  <c:v>9.6672599828902788E-3</c:v>
                </c:pt>
                <c:pt idx="632">
                  <c:v>9.7621215884315746E-3</c:v>
                </c:pt>
                <c:pt idx="633">
                  <c:v>9.417170295554134E-3</c:v>
                </c:pt>
                <c:pt idx="634">
                  <c:v>9.261942213759285E-3</c:v>
                </c:pt>
                <c:pt idx="635">
                  <c:v>9.6586362005683414E-3</c:v>
                </c:pt>
                <c:pt idx="636">
                  <c:v>1.0831470596351641E-2</c:v>
                </c:pt>
                <c:pt idx="637">
                  <c:v>1.0288172310069671E-2</c:v>
                </c:pt>
                <c:pt idx="638">
                  <c:v>1.0762480337776152E-2</c:v>
                </c:pt>
                <c:pt idx="639">
                  <c:v>1.256485084306078E-2</c:v>
                </c:pt>
                <c:pt idx="640">
                  <c:v>1.0158815575240631E-2</c:v>
                </c:pt>
                <c:pt idx="641">
                  <c:v>1.0262300963103864E-2</c:v>
                </c:pt>
                <c:pt idx="642">
                  <c:v>1.0193310704528375E-2</c:v>
                </c:pt>
                <c:pt idx="643">
                  <c:v>9.977716146479975E-3</c:v>
                </c:pt>
                <c:pt idx="644">
                  <c:v>1.0650371167590985E-2</c:v>
                </c:pt>
                <c:pt idx="645">
                  <c:v>9.1325854789302448E-3</c:v>
                </c:pt>
                <c:pt idx="646">
                  <c:v>7.5371857493720809E-3</c:v>
                </c:pt>
                <c:pt idx="647">
                  <c:v>8.3995639815656834E-3</c:v>
                </c:pt>
                <c:pt idx="648">
                  <c:v>8.3219499406682589E-3</c:v>
                </c:pt>
                <c:pt idx="649">
                  <c:v>8.6669012335456996E-3</c:v>
                </c:pt>
                <c:pt idx="650">
                  <c:v>9.7103788944999589E-3</c:v>
                </c:pt>
                <c:pt idx="651">
                  <c:v>8.9601098324915245E-3</c:v>
                </c:pt>
                <c:pt idx="652">
                  <c:v>9.5379032480612386E-3</c:v>
                </c:pt>
                <c:pt idx="653">
                  <c:v>1.0995322460468426E-2</c:v>
                </c:pt>
                <c:pt idx="654">
                  <c:v>1.040028148025484E-2</c:v>
                </c:pt>
                <c:pt idx="655">
                  <c:v>9.3654276016225165E-3</c:v>
                </c:pt>
                <c:pt idx="656">
                  <c:v>1.0072577752021271E-2</c:v>
                </c:pt>
                <c:pt idx="657">
                  <c:v>9.7103788944999589E-3</c:v>
                </c:pt>
                <c:pt idx="658">
                  <c:v>9.0980903496425004E-3</c:v>
                </c:pt>
                <c:pt idx="659">
                  <c:v>9.3481800369786452E-3</c:v>
                </c:pt>
                <c:pt idx="660">
                  <c:v>9.0204763087450759E-3</c:v>
                </c:pt>
                <c:pt idx="661">
                  <c:v>1.0236429616138056E-2</c:v>
                </c:pt>
                <c:pt idx="662">
                  <c:v>9.8052405000412547E-3</c:v>
                </c:pt>
                <c:pt idx="663">
                  <c:v>8.6841487981895726E-3</c:v>
                </c:pt>
                <c:pt idx="664">
                  <c:v>8.2529596820927701E-3</c:v>
                </c:pt>
                <c:pt idx="665">
                  <c:v>8.8824957915941E-3</c:v>
                </c:pt>
                <c:pt idx="666">
                  <c:v>8.7790104037308685E-3</c:v>
                </c:pt>
                <c:pt idx="667">
                  <c:v>8.7272677097992527E-3</c:v>
                </c:pt>
                <c:pt idx="668">
                  <c:v>8.4599304578192348E-3</c:v>
                </c:pt>
                <c:pt idx="669">
                  <c:v>9.59826972431479E-3</c:v>
                </c:pt>
                <c:pt idx="670">
                  <c:v>9.779369153075446E-3</c:v>
                </c:pt>
                <c:pt idx="671">
                  <c:v>9.6931313298560858E-3</c:v>
                </c:pt>
                <c:pt idx="672">
                  <c:v>8.4599304578192348E-3</c:v>
                </c:pt>
                <c:pt idx="673">
                  <c:v>8.2788310290585788E-3</c:v>
                </c:pt>
                <c:pt idx="674">
                  <c:v>9.0894665673205647E-3</c:v>
                </c:pt>
                <c:pt idx="675">
                  <c:v>8.5892871926482751E-3</c:v>
                </c:pt>
                <c:pt idx="676">
                  <c:v>8.8221293153405485E-3</c:v>
                </c:pt>
                <c:pt idx="677">
                  <c:v>8.5892871926482751E-3</c:v>
                </c:pt>
                <c:pt idx="678">
                  <c:v>8.7100201451553796E-3</c:v>
                </c:pt>
                <c:pt idx="679">
                  <c:v>8.3909401992437477E-3</c:v>
                </c:pt>
                <c:pt idx="680">
                  <c:v>8.8048817506966755E-3</c:v>
                </c:pt>
                <c:pt idx="681">
                  <c:v>7.4595717084746573E-3</c:v>
                </c:pt>
                <c:pt idx="682">
                  <c:v>8.0546126886882428E-3</c:v>
                </c:pt>
                <c:pt idx="683">
                  <c:v>9.3309324723347738E-3</c:v>
                </c:pt>
                <c:pt idx="684">
                  <c:v>8.9687336148134601E-3</c:v>
                </c:pt>
                <c:pt idx="685">
                  <c:v>8.6324061042579552E-3</c:v>
                </c:pt>
                <c:pt idx="686">
                  <c:v>8.1149791649417942E-3</c:v>
                </c:pt>
                <c:pt idx="687">
                  <c:v>8.6582774512237639E-3</c:v>
                </c:pt>
                <c:pt idx="688">
                  <c:v>8.6755250158676352E-3</c:v>
                </c:pt>
                <c:pt idx="689">
                  <c:v>8.7703866214089328E-3</c:v>
                </c:pt>
                <c:pt idx="690">
                  <c:v>8.7186439274773153E-3</c:v>
                </c:pt>
                <c:pt idx="691">
                  <c:v>9.443041642519941E-3</c:v>
                </c:pt>
                <c:pt idx="692">
                  <c:v>8.365068852277939E-3</c:v>
                </c:pt>
                <c:pt idx="693">
                  <c:v>7.0973728509533445E-3</c:v>
                </c:pt>
                <c:pt idx="694">
                  <c:v>8.2702072467366432E-3</c:v>
                </c:pt>
                <c:pt idx="695">
                  <c:v>9.2015757375057336E-3</c:v>
                </c:pt>
                <c:pt idx="696">
                  <c:v>8.9169909208818444E-3</c:v>
                </c:pt>
                <c:pt idx="697">
                  <c:v>7.6492949195572498E-3</c:v>
                </c:pt>
                <c:pt idx="698">
                  <c:v>6.4678367414520146E-3</c:v>
                </c:pt>
                <c:pt idx="699">
                  <c:v>8.2012169881611544E-3</c:v>
                </c:pt>
                <c:pt idx="700">
                  <c:v>7.4337003615088486E-3</c:v>
                </c:pt>
                <c:pt idx="701">
                  <c:v>6.7265502111100951E-3</c:v>
                </c:pt>
                <c:pt idx="702">
                  <c:v>6.8990258575488154E-3</c:v>
                </c:pt>
                <c:pt idx="703">
                  <c:v>7.8562656952837137E-3</c:v>
                </c:pt>
                <c:pt idx="704">
                  <c:v>7.356086320611425E-3</c:v>
                </c:pt>
                <c:pt idx="705">
                  <c:v>6.9335209868365598E-3</c:v>
                </c:pt>
                <c:pt idx="706">
                  <c:v>7.4164527968649772E-3</c:v>
                </c:pt>
                <c:pt idx="707">
                  <c:v>7.0628777216656001E-3</c:v>
                </c:pt>
                <c:pt idx="708">
                  <c:v>6.6230648232468627E-3</c:v>
                </c:pt>
                <c:pt idx="709">
                  <c:v>7.6320473549133776E-3</c:v>
                </c:pt>
                <c:pt idx="710">
                  <c:v>7.4337003615088486E-3</c:v>
                </c:pt>
                <c:pt idx="711">
                  <c:v>7.1059966332752801E-3</c:v>
                </c:pt>
                <c:pt idx="712">
                  <c:v>6.9938874630901121E-3</c:v>
                </c:pt>
                <c:pt idx="713">
                  <c:v>6.9248972045146242E-3</c:v>
                </c:pt>
                <c:pt idx="714">
                  <c:v>6.8990258575488154E-3</c:v>
                </c:pt>
                <c:pt idx="715">
                  <c:v>6.4333416121642711E-3</c:v>
                </c:pt>
                <c:pt idx="716">
                  <c:v>6.5282032177055669E-3</c:v>
                </c:pt>
                <c:pt idx="717">
                  <c:v>7.1749868918507681E-3</c:v>
                </c:pt>
                <c:pt idx="718">
                  <c:v>7.0456301570217279E-3</c:v>
                </c:pt>
                <c:pt idx="719">
                  <c:v>6.6489361702126715E-3</c:v>
                </c:pt>
                <c:pt idx="720">
                  <c:v>5.855548196594557E-3</c:v>
                </c:pt>
                <c:pt idx="721">
                  <c:v>4.7689516240306193E-3</c:v>
                </c:pt>
                <c:pt idx="722">
                  <c:v>6.0797665369648939E-3</c:v>
                </c:pt>
                <c:pt idx="723">
                  <c:v>6.0107762783894059E-3</c:v>
                </c:pt>
                <c:pt idx="724">
                  <c:v>6.6920550818223516E-3</c:v>
                </c:pt>
                <c:pt idx="725">
                  <c:v>7.3302149736456171E-3</c:v>
                </c:pt>
                <c:pt idx="726">
                  <c:v>7.0542539393436644E-3</c:v>
                </c:pt>
                <c:pt idx="727">
                  <c:v>6.6575599525346071E-3</c:v>
                </c:pt>
                <c:pt idx="728">
                  <c:v>6.1487567955403818E-3</c:v>
                </c:pt>
                <c:pt idx="729">
                  <c:v>6.2091232717939341E-3</c:v>
                </c:pt>
                <c:pt idx="730">
                  <c:v>5.7779341556971333E-3</c:v>
                </c:pt>
                <c:pt idx="731">
                  <c:v>6.6144410409249271E-3</c:v>
                </c:pt>
                <c:pt idx="732">
                  <c:v>6.6316886055687993E-3</c:v>
                </c:pt>
                <c:pt idx="733">
                  <c:v>6.122885448574574E-3</c:v>
                </c:pt>
                <c:pt idx="734">
                  <c:v>6.683431299500415E-3</c:v>
                </c:pt>
                <c:pt idx="735">
                  <c:v>7.1491155448849602E-3</c:v>
                </c:pt>
                <c:pt idx="736">
                  <c:v>6.3643513535887822E-3</c:v>
                </c:pt>
                <c:pt idx="737">
                  <c:v>6.4592129591300789E-3</c:v>
                </c:pt>
                <c:pt idx="738">
                  <c:v>6.6575599525346071E-3</c:v>
                </c:pt>
                <c:pt idx="739">
                  <c:v>5.6399536385461566E-3</c:v>
                </c:pt>
                <c:pt idx="740">
                  <c:v>5.855548196594557E-3</c:v>
                </c:pt>
                <c:pt idx="741">
                  <c:v>6.0194000607113416E-3</c:v>
                </c:pt>
                <c:pt idx="742">
                  <c:v>6.2608659657255499E-3</c:v>
                </c:pt>
                <c:pt idx="743">
                  <c:v>5.8727957612384292E-3</c:v>
                </c:pt>
                <c:pt idx="744">
                  <c:v>5.855548196594557E-3</c:v>
                </c:pt>
                <c:pt idx="745">
                  <c:v>6.4764605237739512E-3</c:v>
                </c:pt>
                <c:pt idx="746">
                  <c:v>6.4247178298423345E-3</c:v>
                </c:pt>
                <c:pt idx="747">
                  <c:v>6.4074702651984623E-3</c:v>
                </c:pt>
                <c:pt idx="748">
                  <c:v>6.0021524960674694E-3</c:v>
                </c:pt>
                <c:pt idx="749">
                  <c:v>5.6830725501558366E-3</c:v>
                </c:pt>
                <c:pt idx="750">
                  <c:v>5.4674779921074362E-3</c:v>
                </c:pt>
                <c:pt idx="751">
                  <c:v>6.2608659657255499E-3</c:v>
                </c:pt>
                <c:pt idx="752">
                  <c:v>6.7437977757539673E-3</c:v>
                </c:pt>
                <c:pt idx="753">
                  <c:v>5.7779341556971333E-3</c:v>
                </c:pt>
                <c:pt idx="754">
                  <c:v>5.3294974749564603E-3</c:v>
                </c:pt>
                <c:pt idx="755">
                  <c:v>5.1915169578054835E-3</c:v>
                </c:pt>
                <c:pt idx="756">
                  <c:v>4.9672986174351475E-3</c:v>
                </c:pt>
                <c:pt idx="757">
                  <c:v>6.2953610950132943E-3</c:v>
                </c:pt>
                <c:pt idx="758">
                  <c:v>4.8638132295719151E-3</c:v>
                </c:pt>
                <c:pt idx="759">
                  <c:v>4.6999613654551305E-3</c:v>
                </c:pt>
                <c:pt idx="760">
                  <c:v>4.8638132295719151E-3</c:v>
                </c:pt>
                <c:pt idx="761">
                  <c:v>5.3553688219222682E-3</c:v>
                </c:pt>
                <c:pt idx="762">
                  <c:v>5.9331622374919814E-3</c:v>
                </c:pt>
                <c:pt idx="763">
                  <c:v>6.1315092308965096E-3</c:v>
                </c:pt>
                <c:pt idx="764">
                  <c:v>4.7344564947428749E-3</c:v>
                </c:pt>
                <c:pt idx="765">
                  <c:v>4.3032673786460741E-3</c:v>
                </c:pt>
                <c:pt idx="766">
                  <c:v>4.8724370118938508E-3</c:v>
                </c:pt>
                <c:pt idx="767">
                  <c:v>4.9586748351132109E-3</c:v>
                </c:pt>
                <c:pt idx="768">
                  <c:v>4.5878521952699624E-3</c:v>
                </c:pt>
                <c:pt idx="769">
                  <c:v>4.9931699644009554E-3</c:v>
                </c:pt>
                <c:pt idx="770">
                  <c:v>4.8465656649280429E-3</c:v>
                </c:pt>
                <c:pt idx="771">
                  <c:v>5.7003201147997088E-3</c:v>
                </c:pt>
                <c:pt idx="772">
                  <c:v>5.3812401688880761E-3</c:v>
                </c:pt>
                <c:pt idx="773">
                  <c:v>4.8034467533183628E-3</c:v>
                </c:pt>
                <c:pt idx="774">
                  <c:v>4.4929905897286666E-3</c:v>
                </c:pt>
                <c:pt idx="775">
                  <c:v>5.4071115158538839E-3</c:v>
                </c:pt>
                <c:pt idx="776">
                  <c:v>4.4929905897286666E-3</c:v>
                </c:pt>
                <c:pt idx="777">
                  <c:v>4.0273063443441214E-3</c:v>
                </c:pt>
                <c:pt idx="778">
                  <c:v>5.4933493390732441E-3</c:v>
                </c:pt>
                <c:pt idx="779">
                  <c:v>5.3122499103125881E-3</c:v>
                </c:pt>
                <c:pt idx="780">
                  <c:v>6.0021524960674694E-3</c:v>
                </c:pt>
                <c:pt idx="781">
                  <c:v>4.708585147777067E-3</c:v>
                </c:pt>
                <c:pt idx="782">
                  <c:v>4.7430802770648105E-3</c:v>
                </c:pt>
                <c:pt idx="783">
                  <c:v>4.3636338548996264E-3</c:v>
                </c:pt>
                <c:pt idx="784">
                  <c:v>3.5271269696718322E-3</c:v>
                </c:pt>
                <c:pt idx="785">
                  <c:v>4.104920385241545E-3</c:v>
                </c:pt>
                <c:pt idx="786">
                  <c:v>4.0186825620221849E-3</c:v>
                </c:pt>
                <c:pt idx="787">
                  <c:v>4.5619808483041546E-3</c:v>
                </c:pt>
                <c:pt idx="788">
                  <c:v>5.4157352981758205E-3</c:v>
                </c:pt>
                <c:pt idx="789">
                  <c:v>4.2773960316802653E-3</c:v>
                </c:pt>
                <c:pt idx="790">
                  <c:v>4.5361095013383467E-3</c:v>
                </c:pt>
                <c:pt idx="791">
                  <c:v>5.269130998702908E-3</c:v>
                </c:pt>
                <c:pt idx="792">
                  <c:v>3.7254739630763604E-3</c:v>
                </c:pt>
                <c:pt idx="793">
                  <c:v>4.3291387256118819E-3</c:v>
                </c:pt>
                <c:pt idx="794">
                  <c:v>3.923820956480889E-3</c:v>
                </c:pt>
                <c:pt idx="795">
                  <c:v>4.1825344261389695E-3</c:v>
                </c:pt>
                <c:pt idx="796">
                  <c:v>3.4495129287744077E-3</c:v>
                </c:pt>
                <c:pt idx="797">
                  <c:v>4.2860198140022019E-3</c:v>
                </c:pt>
                <c:pt idx="798">
                  <c:v>4.4153765488312421E-3</c:v>
                </c:pt>
                <c:pt idx="799">
                  <c:v>4.5274857190164101E-3</c:v>
                </c:pt>
                <c:pt idx="800">
                  <c:v>4.0100587797002492E-3</c:v>
                </c:pt>
                <c:pt idx="801">
                  <c:v>4.5878521952699624E-3</c:v>
                </c:pt>
                <c:pt idx="802">
                  <c:v>4.3550100725776898E-3</c:v>
                </c:pt>
                <c:pt idx="803">
                  <c:v>4.2084057731047774E-3</c:v>
                </c:pt>
                <c:pt idx="804">
                  <c:v>3.4063940171647276E-3</c:v>
                </c:pt>
                <c:pt idx="805">
                  <c:v>4.0790490382757371E-3</c:v>
                </c:pt>
                <c:pt idx="806">
                  <c:v>3.7427215277202326E-3</c:v>
                </c:pt>
                <c:pt idx="807">
                  <c:v>3.6996026161105525E-3</c:v>
                </c:pt>
                <c:pt idx="808">
                  <c:v>4.1480392968512251E-3</c:v>
                </c:pt>
                <c:pt idx="809">
                  <c:v>4.1135441675634815E-3</c:v>
                </c:pt>
                <c:pt idx="810">
                  <c:v>4.104920385241545E-3</c:v>
                </c:pt>
                <c:pt idx="811">
                  <c:v>4.8983083588596595E-3</c:v>
                </c:pt>
                <c:pt idx="812">
                  <c:v>4.4584954604409222E-3</c:v>
                </c:pt>
                <c:pt idx="813">
                  <c:v>3.8548306979054006E-3</c:v>
                </c:pt>
                <c:pt idx="814">
                  <c:v>3.9324447388028247E-3</c:v>
                </c:pt>
                <c:pt idx="815">
                  <c:v>3.4322653641305359E-3</c:v>
                </c:pt>
                <c:pt idx="816">
                  <c:v>4.6654662361673869E-3</c:v>
                </c:pt>
                <c:pt idx="817">
                  <c:v>4.5447332836602823E-3</c:v>
                </c:pt>
                <c:pt idx="818">
                  <c:v>3.9410685211247612E-3</c:v>
                </c:pt>
                <c:pt idx="819">
                  <c:v>4.0014349973783135E-3</c:v>
                </c:pt>
                <c:pt idx="820">
                  <c:v>4.0618014736318649E-3</c:v>
                </c:pt>
                <c:pt idx="821">
                  <c:v>4.3550100725776898E-3</c:v>
                </c:pt>
                <c:pt idx="822">
                  <c:v>4.1825344261389695E-3</c:v>
                </c:pt>
                <c:pt idx="823">
                  <c:v>5.2950023456687159E-3</c:v>
                </c:pt>
                <c:pt idx="824">
                  <c:v>4.0273063443441214E-3</c:v>
                </c:pt>
                <c:pt idx="825">
                  <c:v>3.6996026161105525E-3</c:v>
                </c:pt>
                <c:pt idx="826">
                  <c:v>3.4150177994866637E-3</c:v>
                </c:pt>
                <c:pt idx="827">
                  <c:v>3.9755636504125048E-3</c:v>
                </c:pt>
                <c:pt idx="828">
                  <c:v>4.2170295554267139E-3</c:v>
                </c:pt>
                <c:pt idx="829">
                  <c:v>4.6050997599138346E-3</c:v>
                </c:pt>
                <c:pt idx="830">
                  <c:v>3.8720782625492728E-3</c:v>
                </c:pt>
                <c:pt idx="831">
                  <c:v>4.1825344261389695E-3</c:v>
                </c:pt>
                <c:pt idx="832">
                  <c:v>2.7337389960537181E-3</c:v>
                </c:pt>
                <c:pt idx="833">
                  <c:v>3.5529983166376401E-3</c:v>
                </c:pt>
                <c:pt idx="834">
                  <c:v>3.0010762480337347E-3</c:v>
                </c:pt>
                <c:pt idx="835">
                  <c:v>2.6216298258685501E-3</c:v>
                </c:pt>
                <c:pt idx="836">
                  <c:v>4.0618014736318649E-3</c:v>
                </c:pt>
                <c:pt idx="837">
                  <c:v>3.9410685211247612E-3</c:v>
                </c:pt>
                <c:pt idx="838">
                  <c:v>3.440889146452472E-3</c:v>
                </c:pt>
                <c:pt idx="839">
                  <c:v>4.5016143720506023E-3</c:v>
                </c:pt>
                <c:pt idx="840">
                  <c:v>4.4929905897286666E-3</c:v>
                </c:pt>
                <c:pt idx="841">
                  <c:v>4.1911582084609052E-3</c:v>
                </c:pt>
                <c:pt idx="842">
                  <c:v>4.0186825620221849E-3</c:v>
                </c:pt>
                <c:pt idx="843">
                  <c:v>3.9410685211247612E-3</c:v>
                </c:pt>
                <c:pt idx="844">
                  <c:v>3.8807020448712089E-3</c:v>
                </c:pt>
                <c:pt idx="845">
                  <c:v>4.2084057731047774E-3</c:v>
                </c:pt>
                <c:pt idx="846">
                  <c:v>3.8375831332615289E-3</c:v>
                </c:pt>
                <c:pt idx="847">
                  <c:v>3.3287799762673036E-3</c:v>
                </c:pt>
                <c:pt idx="848">
                  <c:v>3.3029086293014957E-3</c:v>
                </c:pt>
                <c:pt idx="849">
                  <c:v>3.2080470237601994E-3</c:v>
                </c:pt>
                <c:pt idx="850">
                  <c:v>3.6392361398570002E-3</c:v>
                </c:pt>
                <c:pt idx="851">
                  <c:v>4.6654662361673869E-3</c:v>
                </c:pt>
                <c:pt idx="852">
                  <c:v>3.5961172282473202E-3</c:v>
                </c:pt>
                <c:pt idx="853">
                  <c:v>4.0962966029196093E-3</c:v>
                </c:pt>
                <c:pt idx="854">
                  <c:v>4.4843668074067301E-3</c:v>
                </c:pt>
                <c:pt idx="855">
                  <c:v>3.6564837045008724E-3</c:v>
                </c:pt>
                <c:pt idx="856">
                  <c:v>3.1994232414382633E-3</c:v>
                </c:pt>
                <c:pt idx="857">
                  <c:v>3.1045616358969671E-3</c:v>
                </c:pt>
                <c:pt idx="858">
                  <c:v>3.8720782625492728E-3</c:v>
                </c:pt>
                <c:pt idx="859">
                  <c:v>3.3805226701989198E-3</c:v>
                </c:pt>
                <c:pt idx="860">
                  <c:v>2.130074233518197E-3</c:v>
                </c:pt>
                <c:pt idx="861">
                  <c:v>3.139056765184711E-3</c:v>
                </c:pt>
                <c:pt idx="862">
                  <c:v>2.9234622071363106E-3</c:v>
                </c:pt>
                <c:pt idx="863">
                  <c:v>2.7337389960537181E-3</c:v>
                </c:pt>
                <c:pt idx="864">
                  <c:v>3.6651074868228085E-3</c:v>
                </c:pt>
                <c:pt idx="865">
                  <c:v>3.3460275409111758E-3</c:v>
                </c:pt>
                <c:pt idx="866">
                  <c:v>2.8113530369511426E-3</c:v>
                </c:pt>
                <c:pt idx="867">
                  <c:v>2.7768579076633982E-3</c:v>
                </c:pt>
                <c:pt idx="868">
                  <c:v>2.242183403703365E-3</c:v>
                </c:pt>
                <c:pt idx="869">
                  <c:v>2.7768579076633982E-3</c:v>
                </c:pt>
                <c:pt idx="870">
                  <c:v>2.6561249551562941E-3</c:v>
                </c:pt>
                <c:pt idx="871">
                  <c:v>3.061442724287287E-3</c:v>
                </c:pt>
                <c:pt idx="872">
                  <c:v>2.8544719485608227E-3</c:v>
                </c:pt>
                <c:pt idx="873">
                  <c:v>2.5698871319369339E-3</c:v>
                </c:pt>
                <c:pt idx="874">
                  <c:v>2.4491541794298298E-3</c:v>
                </c:pt>
                <c:pt idx="875">
                  <c:v>2.9493335541021185E-3</c:v>
                </c:pt>
                <c:pt idx="876">
                  <c:v>2.6302536081904862E-3</c:v>
                </c:pt>
                <c:pt idx="877">
                  <c:v>2.6302536081904862E-3</c:v>
                </c:pt>
                <c:pt idx="878">
                  <c:v>2.4491541794298298E-3</c:v>
                </c:pt>
                <c:pt idx="879">
                  <c:v>3.2425421530479434E-3</c:v>
                </c:pt>
                <c:pt idx="880">
                  <c:v>2.9234622071363106E-3</c:v>
                </c:pt>
                <c:pt idx="881">
                  <c:v>1.9144796754697964E-3</c:v>
                </c:pt>
                <c:pt idx="882">
                  <c:v>2.57851091425887E-3</c:v>
                </c:pt>
                <c:pt idx="883">
                  <c:v>2.8286006015950144E-3</c:v>
                </c:pt>
                <c:pt idx="884">
                  <c:v>3.9496923034466969E-3</c:v>
                </c:pt>
                <c:pt idx="885">
                  <c:v>4.104920385241545E-3</c:v>
                </c:pt>
                <c:pt idx="886">
                  <c:v>3.7427215277202326E-3</c:v>
                </c:pt>
                <c:pt idx="887">
                  <c:v>4.4929905897286666E-3</c:v>
                </c:pt>
                <c:pt idx="888">
                  <c:v>3.6133647928911924E-3</c:v>
                </c:pt>
                <c:pt idx="889">
                  <c:v>3.1735518944724555E-3</c:v>
                </c:pt>
                <c:pt idx="890">
                  <c:v>2.9062146424924384E-3</c:v>
                </c:pt>
                <c:pt idx="891">
                  <c:v>3.6823550514666803E-3</c:v>
                </c:pt>
                <c:pt idx="892">
                  <c:v>3.7944642216518488E-3</c:v>
                </c:pt>
                <c:pt idx="893">
                  <c:v>3.1821756767943911E-3</c:v>
                </c:pt>
                <c:pt idx="894">
                  <c:v>2.9665811187459907E-3</c:v>
                </c:pt>
                <c:pt idx="895">
                  <c:v>2.7164914314098463E-3</c:v>
                </c:pt>
                <c:pt idx="896">
                  <c:v>2.9752049010679268E-3</c:v>
                </c:pt>
                <c:pt idx="897">
                  <c:v>2.3370450092446613E-3</c:v>
                </c:pt>
                <c:pt idx="898">
                  <c:v>2.2163120567375572E-3</c:v>
                </c:pt>
                <c:pt idx="899">
                  <c:v>2.3025498799569173E-3</c:v>
                </c:pt>
                <c:pt idx="900">
                  <c:v>3.4150177994866637E-3</c:v>
                </c:pt>
                <c:pt idx="901">
                  <c:v>2.5008968733614455E-3</c:v>
                </c:pt>
                <c:pt idx="902">
                  <c:v>2.690620084444038E-3</c:v>
                </c:pt>
                <c:pt idx="903">
                  <c:v>2.6733725198001663E-3</c:v>
                </c:pt>
                <c:pt idx="904">
                  <c:v>2.9579573364240546E-3</c:v>
                </c:pt>
                <c:pt idx="905">
                  <c:v>3.9151971741589534E-3</c:v>
                </c:pt>
                <c:pt idx="906">
                  <c:v>3.2942848469795596E-3</c:v>
                </c:pt>
                <c:pt idx="907">
                  <c:v>3.2856610646576235E-3</c:v>
                </c:pt>
                <c:pt idx="908">
                  <c:v>3.6219885752131285E-3</c:v>
                </c:pt>
                <c:pt idx="909">
                  <c:v>2.8544719485608227E-3</c:v>
                </c:pt>
                <c:pt idx="910">
                  <c:v>2.7423627783756542E-3</c:v>
                </c:pt>
                <c:pt idx="911">
                  <c:v>3.1994232414382633E-3</c:v>
                </c:pt>
                <c:pt idx="912">
                  <c:v>3.1045616358969671E-3</c:v>
                </c:pt>
                <c:pt idx="913">
                  <c:v>3.026947594999543E-3</c:v>
                </c:pt>
                <c:pt idx="914">
                  <c:v>3.397770234842792E-3</c:v>
                </c:pt>
                <c:pt idx="915">
                  <c:v>2.2335596213814289E-3</c:v>
                </c:pt>
                <c:pt idx="916">
                  <c:v>2.7078676490879102E-3</c:v>
                </c:pt>
                <c:pt idx="917">
                  <c:v>2.7164914314098463E-3</c:v>
                </c:pt>
                <c:pt idx="918">
                  <c:v>3.0355713773214791E-3</c:v>
                </c:pt>
                <c:pt idx="919">
                  <c:v>2.3111736622788534E-3</c:v>
                </c:pt>
                <c:pt idx="920">
                  <c:v>1.6212710765239717E-3</c:v>
                </c:pt>
                <c:pt idx="921">
                  <c:v>2.3715401385324053E-3</c:v>
                </c:pt>
                <c:pt idx="922">
                  <c:v>1.8972321108259244E-3</c:v>
                </c:pt>
                <c:pt idx="923">
                  <c:v>2.9148384248143745E-3</c:v>
                </c:pt>
                <c:pt idx="924">
                  <c:v>2.2249358390594933E-3</c:v>
                </c:pt>
                <c:pt idx="925">
                  <c:v>3.061442724287287E-3</c:v>
                </c:pt>
                <c:pt idx="926">
                  <c:v>3.7340977453982965E-3</c:v>
                </c:pt>
                <c:pt idx="927">
                  <c:v>2.4060352678201497E-3</c:v>
                </c:pt>
                <c:pt idx="928">
                  <c:v>3.4063940171647276E-3</c:v>
                </c:pt>
                <c:pt idx="929">
                  <c:v>3.1563043298285832E-3</c:v>
                </c:pt>
                <c:pt idx="930">
                  <c:v>3.2080470237601994E-3</c:v>
                </c:pt>
                <c:pt idx="931">
                  <c:v>2.613006043546614E-3</c:v>
                </c:pt>
                <c:pt idx="932">
                  <c:v>3.0183238126776069E-3</c:v>
                </c:pt>
                <c:pt idx="933">
                  <c:v>1.9231034577917325E-3</c:v>
                </c:pt>
                <c:pt idx="934">
                  <c:v>1.9748461517233484E-3</c:v>
                </c:pt>
                <c:pt idx="935">
                  <c:v>2.0524601926207725E-3</c:v>
                </c:pt>
                <c:pt idx="936">
                  <c:v>1.6126472942020356E-3</c:v>
                </c:pt>
                <c:pt idx="937">
                  <c:v>1.8368656345723721E-3</c:v>
                </c:pt>
                <c:pt idx="938">
                  <c:v>1.4315478654413792E-3</c:v>
                </c:pt>
                <c:pt idx="939">
                  <c:v>1.8972321108259244E-3</c:v>
                </c:pt>
                <c:pt idx="940">
                  <c:v>2.9493335541021185E-3</c:v>
                </c:pt>
                <c:pt idx="941">
                  <c:v>2.1042028865523887E-3</c:v>
                </c:pt>
                <c:pt idx="942">
                  <c:v>2.3974114854982136E-3</c:v>
                </c:pt>
                <c:pt idx="943">
                  <c:v>2.3197974446007891E-3</c:v>
                </c:pt>
                <c:pt idx="944">
                  <c:v>1.7506278113530119E-3</c:v>
                </c:pt>
                <c:pt idx="945">
                  <c:v>2.9838286833898629E-3</c:v>
                </c:pt>
                <c:pt idx="946">
                  <c:v>2.5440157849711256E-3</c:v>
                </c:pt>
                <c:pt idx="947">
                  <c:v>2.9665811187459907E-3</c:v>
                </c:pt>
                <c:pt idx="948">
                  <c:v>2.2076882744156211E-3</c:v>
                </c:pt>
                <c:pt idx="949">
                  <c:v>1.9834699340452846E-3</c:v>
                </c:pt>
                <c:pt idx="950">
                  <c:v>2.1473217981620688E-3</c:v>
                </c:pt>
                <c:pt idx="951">
                  <c:v>1.5005381240168674E-3</c:v>
                </c:pt>
                <c:pt idx="952">
                  <c:v>1.8282418522504362E-3</c:v>
                </c:pt>
                <c:pt idx="953">
                  <c:v>1.9575985870794767E-3</c:v>
                </c:pt>
                <c:pt idx="954">
                  <c:v>2.3629163562104696E-3</c:v>
                </c:pt>
                <c:pt idx="955">
                  <c:v>2.242183403703365E-3</c:v>
                </c:pt>
                <c:pt idx="956">
                  <c:v>2.5957584789027418E-3</c:v>
                </c:pt>
                <c:pt idx="957">
                  <c:v>2.0869553219085169E-3</c:v>
                </c:pt>
                <c:pt idx="958">
                  <c:v>1.6557662058117157E-3</c:v>
                </c:pt>
                <c:pt idx="959">
                  <c:v>1.8886083285039883E-3</c:v>
                </c:pt>
                <c:pt idx="960">
                  <c:v>2.3111736622788534E-3</c:v>
                </c:pt>
                <c:pt idx="961">
                  <c:v>2.725115213731782E-3</c:v>
                </c:pt>
                <c:pt idx="962">
                  <c:v>2.1386980158401327E-3</c:v>
                </c:pt>
                <c:pt idx="963">
                  <c:v>1.4746667770510593E-3</c:v>
                </c:pt>
                <c:pt idx="964">
                  <c:v>1.7851229406407561E-3</c:v>
                </c:pt>
                <c:pt idx="965">
                  <c:v>2.7941054723072704E-3</c:v>
                </c:pt>
                <c:pt idx="966">
                  <c:v>2.164569362805941E-3</c:v>
                </c:pt>
                <c:pt idx="967">
                  <c:v>1.3366862599000831E-3</c:v>
                </c:pt>
                <c:pt idx="968">
                  <c:v>3.026947594999543E-3</c:v>
                </c:pt>
                <c:pt idx="969">
                  <c:v>2.7941054723072704E-3</c:v>
                </c:pt>
                <c:pt idx="970">
                  <c:v>2.0783315395865808E-3</c:v>
                </c:pt>
                <c:pt idx="971">
                  <c:v>2.3370450092446613E-3</c:v>
                </c:pt>
                <c:pt idx="972">
                  <c:v>2.4664017440737015E-3</c:v>
                </c:pt>
                <c:pt idx="973">
                  <c:v>2.647501172834358E-3</c:v>
                </c:pt>
                <c:pt idx="974">
                  <c:v>1.9144796754697964E-3</c:v>
                </c:pt>
                <c:pt idx="975">
                  <c:v>2.130074233518197E-3</c:v>
                </c:pt>
                <c:pt idx="976">
                  <c:v>8.7962579683747402E-4</c:v>
                </c:pt>
                <c:pt idx="977">
                  <c:v>1.8972321108259244E-3</c:v>
                </c:pt>
                <c:pt idx="978">
                  <c:v>1.5264094709826754E-3</c:v>
                </c:pt>
                <c:pt idx="979">
                  <c:v>1.9489748047575404E-3</c:v>
                </c:pt>
                <c:pt idx="980">
                  <c:v>2.2163120567375572E-3</c:v>
                </c:pt>
                <c:pt idx="981">
                  <c:v>1.5867759472362277E-3</c:v>
                </c:pt>
                <c:pt idx="982">
                  <c:v>1.7075088997433319E-3</c:v>
                </c:pt>
                <c:pt idx="983">
                  <c:v>1.5264094709826754E-3</c:v>
                </c:pt>
                <c:pt idx="984">
                  <c:v>1.1124679195297466E-3</c:v>
                </c:pt>
                <c:pt idx="985">
                  <c:v>1.9920937163672207E-3</c:v>
                </c:pt>
                <c:pt idx="986">
                  <c:v>2.3801639208543414E-3</c:v>
                </c:pt>
                <c:pt idx="987">
                  <c:v>2.7078676490879102E-3</c:v>
                </c:pt>
                <c:pt idx="988">
                  <c:v>2.0869553219085169E-3</c:v>
                </c:pt>
                <c:pt idx="989">
                  <c:v>1.6385186411678437E-3</c:v>
                </c:pt>
                <c:pt idx="990">
                  <c:v>1.1555868311394267E-3</c:v>
                </c:pt>
                <c:pt idx="991">
                  <c:v>2.7337389960537181E-3</c:v>
                </c:pt>
                <c:pt idx="992">
                  <c:v>2.6216298258685501E-3</c:v>
                </c:pt>
                <c:pt idx="993">
                  <c:v>3.2942848469795596E-3</c:v>
                </c:pt>
                <c:pt idx="994">
                  <c:v>2.2508071860253011E-3</c:v>
                </c:pt>
                <c:pt idx="995">
                  <c:v>1.73338024670914E-3</c:v>
                </c:pt>
                <c:pt idx="996">
                  <c:v>2.3111736622788534E-3</c:v>
                </c:pt>
                <c:pt idx="997">
                  <c:v>1.3021911306123389E-3</c:v>
                </c:pt>
                <c:pt idx="998">
                  <c:v>1.716132682065268E-3</c:v>
                </c:pt>
                <c:pt idx="999">
                  <c:v>2.130074233518197E-3</c:v>
                </c:pt>
                <c:pt idx="1000">
                  <c:v>1.8972321108259244E-3</c:v>
                </c:pt>
                <c:pt idx="1001">
                  <c:v>2.3974114854982136E-3</c:v>
                </c:pt>
                <c:pt idx="1002">
                  <c:v>2.6992438667659741E-3</c:v>
                </c:pt>
                <c:pt idx="1003">
                  <c:v>1.6385186411678437E-3</c:v>
                </c:pt>
                <c:pt idx="1004">
                  <c:v>2.5353920026491899E-3</c:v>
                </c:pt>
                <c:pt idx="1005">
                  <c:v>3.0786902889311592E-3</c:v>
                </c:pt>
                <c:pt idx="1006">
                  <c:v>2.9148384248143745E-3</c:v>
                </c:pt>
                <c:pt idx="1007">
                  <c:v>1.5264094709826754E-3</c:v>
                </c:pt>
                <c:pt idx="1008">
                  <c:v>1.267696001324595E-3</c:v>
                </c:pt>
                <c:pt idx="1009">
                  <c:v>1.3884289538316991E-3</c:v>
                </c:pt>
                <c:pt idx="1010">
                  <c:v>1.0607252255981304E-3</c:v>
                </c:pt>
                <c:pt idx="1011">
                  <c:v>1.5609046002704196E-3</c:v>
                </c:pt>
                <c:pt idx="1012">
                  <c:v>1.8282418522504362E-3</c:v>
                </c:pt>
                <c:pt idx="1013">
                  <c:v>1.0434776609542585E-3</c:v>
                </c:pt>
                <c:pt idx="1014">
                  <c:v>1.2763197836465308E-3</c:v>
                </c:pt>
                <c:pt idx="1015">
                  <c:v>1.4919143416949315E-3</c:v>
                </c:pt>
                <c:pt idx="1016">
                  <c:v>2.6561249551562941E-3</c:v>
                </c:pt>
                <c:pt idx="1017">
                  <c:v>1.362557606865891E-3</c:v>
                </c:pt>
                <c:pt idx="1018">
                  <c:v>1.2332008720368508E-3</c:v>
                </c:pt>
                <c:pt idx="1019">
                  <c:v>1.6385186411678437E-3</c:v>
                </c:pt>
                <c:pt idx="1020">
                  <c:v>1.4574192124071873E-3</c:v>
                </c:pt>
                <c:pt idx="1021">
                  <c:v>1.3194386952562109E-3</c:v>
                </c:pt>
                <c:pt idx="1022">
                  <c:v>2.2594309683472372E-3</c:v>
                </c:pt>
                <c:pt idx="1023">
                  <c:v>1.9834699340452846E-3</c:v>
                </c:pt>
                <c:pt idx="1024">
                  <c:v>2.0955791042304526E-3</c:v>
                </c:pt>
                <c:pt idx="1025">
                  <c:v>1.6730137704555879E-3</c:v>
                </c:pt>
                <c:pt idx="1026">
                  <c:v>1.2332008720368508E-3</c:v>
                </c:pt>
                <c:pt idx="1027">
                  <c:v>1.0521014432761943E-3</c:v>
                </c:pt>
                <c:pt idx="1028">
                  <c:v>6.2953610950132943E-4</c:v>
                </c:pt>
                <c:pt idx="1029">
                  <c:v>1.0176063139884504E-3</c:v>
                </c:pt>
                <c:pt idx="1030">
                  <c:v>1.2418246543587869E-3</c:v>
                </c:pt>
                <c:pt idx="1031">
                  <c:v>1.5522808179484835E-3</c:v>
                </c:pt>
                <c:pt idx="1032">
                  <c:v>1.698885117421396E-3</c:v>
                </c:pt>
                <c:pt idx="1033">
                  <c:v>2.0179650633330285E-3</c:v>
                </c:pt>
                <c:pt idx="1034">
                  <c:v>1.1555868311394267E-3</c:v>
                </c:pt>
                <c:pt idx="1035">
                  <c:v>2.1559455804840049E-3</c:v>
                </c:pt>
                <c:pt idx="1036">
                  <c:v>1.4746667770510593E-3</c:v>
                </c:pt>
                <c:pt idx="1037">
                  <c:v>1.7678753759968839E-3</c:v>
                </c:pt>
                <c:pt idx="1038">
                  <c:v>2.4750255263956376E-3</c:v>
                </c:pt>
                <c:pt idx="1039">
                  <c:v>1.1124679195297466E-3</c:v>
                </c:pt>
                <c:pt idx="1040">
                  <c:v>1.3539338245439551E-3</c:v>
                </c:pt>
                <c:pt idx="1041">
                  <c:v>1.5695283825923555E-3</c:v>
                </c:pt>
                <c:pt idx="1042">
                  <c:v>2.2939260976349812E-3</c:v>
                </c:pt>
                <c:pt idx="1043">
                  <c:v>2.2335596213814289E-3</c:v>
                </c:pt>
                <c:pt idx="1044">
                  <c:v>1.793746722962692E-3</c:v>
                </c:pt>
                <c:pt idx="1045">
                  <c:v>1.716132682065268E-3</c:v>
                </c:pt>
                <c:pt idx="1046">
                  <c:v>1.1987057427491068E-3</c:v>
                </c:pt>
                <c:pt idx="1047">
                  <c:v>1.2073295250710427E-3</c:v>
                </c:pt>
                <c:pt idx="1048">
                  <c:v>2.0783315395865808E-3</c:v>
                </c:pt>
                <c:pt idx="1049">
                  <c:v>2.3715401385324053E-3</c:v>
                </c:pt>
                <c:pt idx="1050">
                  <c:v>5.9762811491016615E-3</c:v>
                </c:pt>
                <c:pt idx="1051">
                  <c:v>3.9410685211247612E-3</c:v>
                </c:pt>
                <c:pt idx="1052">
                  <c:v>6.683431299500415E-3</c:v>
                </c:pt>
                <c:pt idx="1053">
                  <c:v>2.5440157849711256E-3</c:v>
                </c:pt>
                <c:pt idx="1054">
                  <c:v>1.0003587493445784E-3</c:v>
                </c:pt>
                <c:pt idx="1055">
                  <c:v>1.716132682065268E-3</c:v>
                </c:pt>
                <c:pt idx="1056">
                  <c:v>1.2935673482904031E-3</c:v>
                </c:pt>
                <c:pt idx="1057">
                  <c:v>1.73338024670914E-3</c:v>
                </c:pt>
                <c:pt idx="1058">
                  <c:v>5.9504098021358534E-4</c:v>
                </c:pt>
                <c:pt idx="1059">
                  <c:v>1.4660429947291234E-3</c:v>
                </c:pt>
                <c:pt idx="1060">
                  <c:v>1.8886083285039883E-3</c:v>
                </c:pt>
                <c:pt idx="1061">
                  <c:v>1.4315478654413792E-3</c:v>
                </c:pt>
                <c:pt idx="1062">
                  <c:v>1.310814912934275E-3</c:v>
                </c:pt>
                <c:pt idx="1063">
                  <c:v>1.0089825316665143E-3</c:v>
                </c:pt>
                <c:pt idx="1064">
                  <c:v>6.2953610950132943E-4</c:v>
                </c:pt>
                <c:pt idx="1065">
                  <c:v>2.2508071860253011E-3</c:v>
                </c:pt>
                <c:pt idx="1066">
                  <c:v>1.0693490079200663E-3</c:v>
                </c:pt>
                <c:pt idx="1067">
                  <c:v>1.8282418522504362E-3</c:v>
                </c:pt>
                <c:pt idx="1068">
                  <c:v>9.7448740237877018E-4</c:v>
                </c:pt>
                <c:pt idx="1069">
                  <c:v>1.1900819604271707E-3</c:v>
                </c:pt>
                <c:pt idx="1070">
                  <c:v>1.7678753759968839E-3</c:v>
                </c:pt>
                <c:pt idx="1071">
                  <c:v>1.4487954300852514E-3</c:v>
                </c:pt>
                <c:pt idx="1072">
                  <c:v>8.8824957915941002E-4</c:v>
                </c:pt>
                <c:pt idx="1073">
                  <c:v>2.5871346965808061E-3</c:v>
                </c:pt>
                <c:pt idx="1074">
                  <c:v>1.9834699340452846E-3</c:v>
                </c:pt>
                <c:pt idx="1075">
                  <c:v>2.0438364102988368E-3</c:v>
                </c:pt>
                <c:pt idx="1076">
                  <c:v>1.5264094709826754E-3</c:v>
                </c:pt>
                <c:pt idx="1077">
                  <c:v>1.5350332533046115E-3</c:v>
                </c:pt>
                <c:pt idx="1078">
                  <c:v>6.812788034329455E-4</c:v>
                </c:pt>
                <c:pt idx="1079">
                  <c:v>1.4660429947291234E-3</c:v>
                </c:pt>
                <c:pt idx="1080">
                  <c:v>2.1386980158401327E-3</c:v>
                </c:pt>
                <c:pt idx="1081">
                  <c:v>1.9575985870794767E-3</c:v>
                </c:pt>
                <c:pt idx="1082">
                  <c:v>2.9320859894582467E-4</c:v>
                </c:pt>
                <c:pt idx="1083">
                  <c:v>1.6730137704555879E-3</c:v>
                </c:pt>
                <c:pt idx="1084">
                  <c:v>1.0003587493445784E-3</c:v>
                </c:pt>
                <c:pt idx="1085">
                  <c:v>6.3815989182326542E-4</c:v>
                </c:pt>
                <c:pt idx="1086">
                  <c:v>1.0348538786323224E-3</c:v>
                </c:pt>
                <c:pt idx="1087">
                  <c:v>2.4146590501420855E-4</c:v>
                </c:pt>
                <c:pt idx="1088">
                  <c:v>1.6298948588459078E-3</c:v>
                </c:pt>
                <c:pt idx="1089">
                  <c:v>9.9173496702264228E-4</c:v>
                </c:pt>
                <c:pt idx="1090">
                  <c:v>1.2418246543587869E-3</c:v>
                </c:pt>
                <c:pt idx="1091">
                  <c:v>1.8886083285039883E-3</c:v>
                </c:pt>
                <c:pt idx="1092">
                  <c:v>1.9575985870794767E-3</c:v>
                </c:pt>
                <c:pt idx="1093">
                  <c:v>2.2335596213814289E-3</c:v>
                </c:pt>
                <c:pt idx="1094">
                  <c:v>1.6212710765239717E-3</c:v>
                </c:pt>
                <c:pt idx="1095">
                  <c:v>5.0880315699422518E-4</c:v>
                </c:pt>
                <c:pt idx="1096">
                  <c:v>1.4660429947291234E-3</c:v>
                </c:pt>
                <c:pt idx="1097">
                  <c:v>4.2256533377486497E-4</c:v>
                </c:pt>
                <c:pt idx="1098">
                  <c:v>1.0089825316665143E-3</c:v>
                </c:pt>
                <c:pt idx="1099">
                  <c:v>1.5695283825923555E-3</c:v>
                </c:pt>
                <c:pt idx="1100">
                  <c:v>1.7506278113530119E-3</c:v>
                </c:pt>
                <c:pt idx="1101">
                  <c:v>4.2256533377486497E-4</c:v>
                </c:pt>
                <c:pt idx="1102">
                  <c:v>4.5706046306260905E-4</c:v>
                </c:pt>
                <c:pt idx="1103">
                  <c:v>1.2073295250710427E-4</c:v>
                </c:pt>
                <c:pt idx="1104">
                  <c:v>1.1124679195297466E-3</c:v>
                </c:pt>
                <c:pt idx="1105">
                  <c:v>4.3981289841873701E-4</c:v>
                </c:pt>
                <c:pt idx="1106">
                  <c:v>1.1900819604271707E-3</c:v>
                </c:pt>
                <c:pt idx="1107">
                  <c:v>1.1728343957832987E-3</c:v>
                </c:pt>
                <c:pt idx="1108">
                  <c:v>6.5540745646713752E-4</c:v>
                </c:pt>
                <c:pt idx="1109">
                  <c:v>1.4401716477633153E-3</c:v>
                </c:pt>
                <c:pt idx="1110">
                  <c:v>1.3021911306123389E-3</c:v>
                </c:pt>
                <c:pt idx="1111">
                  <c:v>1.3711813891878271E-3</c:v>
                </c:pt>
                <c:pt idx="1112">
                  <c:v>-3.4495129287744079E-5</c:v>
                </c:pt>
                <c:pt idx="1113">
                  <c:v>1.2935673482904031E-3</c:v>
                </c:pt>
                <c:pt idx="1114">
                  <c:v>9.6586362005683418E-4</c:v>
                </c:pt>
                <c:pt idx="1115">
                  <c:v>3.9669398680905693E-4</c:v>
                </c:pt>
                <c:pt idx="1116">
                  <c:v>1.3021911306123389E-3</c:v>
                </c:pt>
                <c:pt idx="1117">
                  <c:v>1.3366862599000831E-3</c:v>
                </c:pt>
                <c:pt idx="1118">
                  <c:v>6.1228854485745744E-4</c:v>
                </c:pt>
                <c:pt idx="1119">
                  <c:v>1.2159533073929788E-3</c:v>
                </c:pt>
                <c:pt idx="1120">
                  <c:v>9.227447084471541E-4</c:v>
                </c:pt>
                <c:pt idx="1121">
                  <c:v>1.4056765184755713E-3</c:v>
                </c:pt>
                <c:pt idx="1122">
                  <c:v>1.0607252255981304E-3</c:v>
                </c:pt>
                <c:pt idx="1123">
                  <c:v>5.2605072163809717E-4</c:v>
                </c:pt>
                <c:pt idx="1124">
                  <c:v>1.6557662058117157E-3</c:v>
                </c:pt>
                <c:pt idx="1125">
                  <c:v>1.3711813891878271E-3</c:v>
                </c:pt>
                <c:pt idx="1126">
                  <c:v>1.4746667770510593E-3</c:v>
                </c:pt>
                <c:pt idx="1127">
                  <c:v>2.5871346965808059E-4</c:v>
                </c:pt>
                <c:pt idx="1128">
                  <c:v>1.0865965725639385E-3</c:v>
                </c:pt>
                <c:pt idx="1129">
                  <c:v>9.9173496702264228E-4</c:v>
                </c:pt>
                <c:pt idx="1130">
                  <c:v>1.2935673482904031E-3</c:v>
                </c:pt>
                <c:pt idx="1131">
                  <c:v>1.0089825316665143E-3</c:v>
                </c:pt>
                <c:pt idx="1132">
                  <c:v>5.3467450396003317E-4</c:v>
                </c:pt>
                <c:pt idx="1133">
                  <c:v>1.0348538786323224E-3</c:v>
                </c:pt>
                <c:pt idx="1134">
                  <c:v>-2.5871346965808058E-5</c:v>
                </c:pt>
                <c:pt idx="1135">
                  <c:v>4.743080277064811E-4</c:v>
                </c:pt>
                <c:pt idx="1136">
                  <c:v>4.9155559235035309E-4</c:v>
                </c:pt>
                <c:pt idx="1137">
                  <c:v>1.1383392664955545E-3</c:v>
                </c:pt>
                <c:pt idx="1138">
                  <c:v>1.3539338245439551E-3</c:v>
                </c:pt>
                <c:pt idx="1139">
                  <c:v>7.5026906200843368E-4</c:v>
                </c:pt>
                <c:pt idx="1140">
                  <c:v>1.6212710765239717E-3</c:v>
                </c:pt>
                <c:pt idx="1141">
                  <c:v>1.1900819604271707E-3</c:v>
                </c:pt>
                <c:pt idx="1142">
                  <c:v>1.3539338245439551E-3</c:v>
                </c:pt>
                <c:pt idx="1143">
                  <c:v>1.0607252255981304E-3</c:v>
                </c:pt>
                <c:pt idx="1144">
                  <c:v>1.2590722190026589E-3</c:v>
                </c:pt>
                <c:pt idx="1145">
                  <c:v>1.8368656345723721E-3</c:v>
                </c:pt>
                <c:pt idx="1146">
                  <c:v>5.1742693931616118E-4</c:v>
                </c:pt>
                <c:pt idx="1147">
                  <c:v>4.743080277064811E-4</c:v>
                </c:pt>
                <c:pt idx="1148">
                  <c:v>1.0952203548858744E-3</c:v>
                </c:pt>
                <c:pt idx="1149">
                  <c:v>1.0176063139884504E-3</c:v>
                </c:pt>
                <c:pt idx="1150">
                  <c:v>9.1412092612521811E-4</c:v>
                </c:pt>
                <c:pt idx="1151">
                  <c:v>1.0348538786323223E-4</c:v>
                </c:pt>
                <c:pt idx="1152">
                  <c:v>2.242183403703365E-4</c:v>
                </c:pt>
                <c:pt idx="1153">
                  <c:v>8.3650688522779394E-4</c:v>
                </c:pt>
                <c:pt idx="1154">
                  <c:v>3.1045616358969672E-4</c:v>
                </c:pt>
                <c:pt idx="1155">
                  <c:v>1.2763197836465308E-3</c:v>
                </c:pt>
                <c:pt idx="1156">
                  <c:v>1.2763197836465308E-3</c:v>
                </c:pt>
                <c:pt idx="1157">
                  <c:v>1.328062477578147E-3</c:v>
                </c:pt>
                <c:pt idx="1158">
                  <c:v>1.345310042222019E-3</c:v>
                </c:pt>
                <c:pt idx="1159">
                  <c:v>1.6126472942020356E-3</c:v>
                </c:pt>
                <c:pt idx="1160">
                  <c:v>1.6557662058117157E-3</c:v>
                </c:pt>
                <c:pt idx="1161">
                  <c:v>1.2245770897149149E-3</c:v>
                </c:pt>
                <c:pt idx="1162">
                  <c:v>3.6219885752131285E-4</c:v>
                </c:pt>
                <c:pt idx="1163">
                  <c:v>-2.6733725198001658E-4</c:v>
                </c:pt>
                <c:pt idx="1164">
                  <c:v>1.8972321108259244E-4</c:v>
                </c:pt>
                <c:pt idx="1165">
                  <c:v>9.6586362005683418E-4</c:v>
                </c:pt>
                <c:pt idx="1166">
                  <c:v>9.8311118470070617E-4</c:v>
                </c:pt>
                <c:pt idx="1167">
                  <c:v>8.6237823219360193E-4</c:v>
                </c:pt>
                <c:pt idx="1168">
                  <c:v>1.0176063139884504E-3</c:v>
                </c:pt>
                <c:pt idx="1169">
                  <c:v>-1.4660429947291234E-4</c:v>
                </c:pt>
                <c:pt idx="1170">
                  <c:v>1.4660429947291234E-3</c:v>
                </c:pt>
                <c:pt idx="1171">
                  <c:v>1.328062477578147E-3</c:v>
                </c:pt>
                <c:pt idx="1172">
                  <c:v>3.1045616358969672E-4</c:v>
                </c:pt>
                <c:pt idx="1173">
                  <c:v>4.743080277064811E-4</c:v>
                </c:pt>
                <c:pt idx="1174">
                  <c:v>-3.2770372823356876E-4</c:v>
                </c:pt>
                <c:pt idx="1175">
                  <c:v>1.8109942876065642E-4</c:v>
                </c:pt>
                <c:pt idx="1176">
                  <c:v>4.1394155145292892E-4</c:v>
                </c:pt>
                <c:pt idx="1177">
                  <c:v>1.7247564643872039E-5</c:v>
                </c:pt>
                <c:pt idx="1178">
                  <c:v>1.0693490079200663E-3</c:v>
                </c:pt>
                <c:pt idx="1179">
                  <c:v>1.1297154841736186E-3</c:v>
                </c:pt>
                <c:pt idx="1180">
                  <c:v>5.4329828628196927E-4</c:v>
                </c:pt>
                <c:pt idx="1181">
                  <c:v>2.5871346965808059E-4</c:v>
                </c:pt>
                <c:pt idx="1182">
                  <c:v>5.3467450396003317E-4</c:v>
                </c:pt>
                <c:pt idx="1183">
                  <c:v>-1.2073295250710427E-4</c:v>
                </c:pt>
                <c:pt idx="1184">
                  <c:v>9.227447084471541E-4</c:v>
                </c:pt>
                <c:pt idx="1185">
                  <c:v>5.6916963324777725E-4</c:v>
                </c:pt>
                <c:pt idx="1186">
                  <c:v>6.3815989182326542E-4</c:v>
                </c:pt>
                <c:pt idx="1187">
                  <c:v>8.8824957915941002E-4</c:v>
                </c:pt>
                <c:pt idx="1188">
                  <c:v>-2.3284212269227252E-4</c:v>
                </c:pt>
                <c:pt idx="1189">
                  <c:v>1.1728343957832987E-3</c:v>
                </c:pt>
                <c:pt idx="1190">
                  <c:v>4.2256533377486497E-4</c:v>
                </c:pt>
                <c:pt idx="1191">
                  <c:v>1.3711813891878271E-3</c:v>
                </c:pt>
                <c:pt idx="1192">
                  <c:v>5.5192206860390526E-4</c:v>
                </c:pt>
                <c:pt idx="1193">
                  <c:v>8.9687336148134601E-4</c:v>
                </c:pt>
                <c:pt idx="1194">
                  <c:v>7.4164527968649768E-4</c:v>
                </c:pt>
                <c:pt idx="1195">
                  <c:v>4.3118911609680096E-4</c:v>
                </c:pt>
                <c:pt idx="1196">
                  <c:v>1.5350332533046115E-3</c:v>
                </c:pt>
                <c:pt idx="1197">
                  <c:v>3.1045616358969672E-4</c:v>
                </c:pt>
                <c:pt idx="1198">
                  <c:v>-3.535750751993768E-4</c:v>
                </c:pt>
                <c:pt idx="1199">
                  <c:v>4.2256533377486497E-4</c:v>
                </c:pt>
                <c:pt idx="1200">
                  <c:v>2.1559455804840048E-4</c:v>
                </c:pt>
                <c:pt idx="1201">
                  <c:v>3.535750751993768E-4</c:v>
                </c:pt>
                <c:pt idx="1202">
                  <c:v>8.6237823219360197E-6</c:v>
                </c:pt>
                <c:pt idx="1203">
                  <c:v>3.9669398680905693E-4</c:v>
                </c:pt>
                <c:pt idx="1204">
                  <c:v>8.7962579683747402E-4</c:v>
                </c:pt>
                <c:pt idx="1205">
                  <c:v>1.6385186411678438E-4</c:v>
                </c:pt>
                <c:pt idx="1206">
                  <c:v>7.8476419129617776E-4</c:v>
                </c:pt>
                <c:pt idx="1207">
                  <c:v>3.7082263984324884E-4</c:v>
                </c:pt>
                <c:pt idx="1208">
                  <c:v>3.3632751055550475E-4</c:v>
                </c:pt>
                <c:pt idx="1209">
                  <c:v>-2.9320859894582467E-4</c:v>
                </c:pt>
                <c:pt idx="1210">
                  <c:v>5.2605072163809717E-4</c:v>
                </c:pt>
                <c:pt idx="1211">
                  <c:v>-2.8458481662388863E-4</c:v>
                </c:pt>
                <c:pt idx="1212">
                  <c:v>5.0017937467228919E-4</c:v>
                </c:pt>
                <c:pt idx="1213">
                  <c:v>7.3302149736456169E-4</c:v>
                </c:pt>
                <c:pt idx="1214">
                  <c:v>2.8458481662388863E-4</c:v>
                </c:pt>
                <c:pt idx="1215">
                  <c:v>2.9320859894582467E-4</c:v>
                </c:pt>
                <c:pt idx="1216">
                  <c:v>1.2935673482904029E-4</c:v>
                </c:pt>
                <c:pt idx="1217">
                  <c:v>1.0089825316665143E-3</c:v>
                </c:pt>
                <c:pt idx="1218">
                  <c:v>7.3302149736456169E-4</c:v>
                </c:pt>
                <c:pt idx="1219">
                  <c:v>6.5540745646713752E-4</c:v>
                </c:pt>
                <c:pt idx="1220">
                  <c:v>7.6751662665230577E-4</c:v>
                </c:pt>
                <c:pt idx="1221">
                  <c:v>6.8990258575488161E-4</c:v>
                </c:pt>
                <c:pt idx="1222">
                  <c:v>6.7265502111100951E-4</c:v>
                </c:pt>
                <c:pt idx="1223">
                  <c:v>9.0549714380328212E-4</c:v>
                </c:pt>
                <c:pt idx="1224">
                  <c:v>5.8641719789164935E-4</c:v>
                </c:pt>
                <c:pt idx="1225">
                  <c:v>2.8458481662388863E-4</c:v>
                </c:pt>
                <c:pt idx="1226">
                  <c:v>6.812788034329455E-4</c:v>
                </c:pt>
                <c:pt idx="1227">
                  <c:v>1.6385186411678438E-4</c:v>
                </c:pt>
                <c:pt idx="1228">
                  <c:v>6.7265502111100951E-4</c:v>
                </c:pt>
                <c:pt idx="1229">
                  <c:v>-1.2504484366807228E-3</c:v>
                </c:pt>
                <c:pt idx="1230">
                  <c:v>2.7596103430195263E-4</c:v>
                </c:pt>
                <c:pt idx="1231">
                  <c:v>5.1742693931616115E-5</c:v>
                </c:pt>
                <c:pt idx="1232">
                  <c:v>3.8807020448712088E-4</c:v>
                </c:pt>
                <c:pt idx="1233">
                  <c:v>-3.3632751055550475E-4</c:v>
                </c:pt>
                <c:pt idx="1234">
                  <c:v>7.3302149736456169E-4</c:v>
                </c:pt>
                <c:pt idx="1235">
                  <c:v>5.7779341556971335E-4</c:v>
                </c:pt>
                <c:pt idx="1236">
                  <c:v>-5.6916963324777725E-4</c:v>
                </c:pt>
                <c:pt idx="1237">
                  <c:v>1.2935673482904029E-4</c:v>
                </c:pt>
                <c:pt idx="1238">
                  <c:v>2.5871346965808059E-4</c:v>
                </c:pt>
                <c:pt idx="1239">
                  <c:v>5.7779341556971335E-4</c:v>
                </c:pt>
                <c:pt idx="1240">
                  <c:v>5.1742693931616118E-4</c:v>
                </c:pt>
                <c:pt idx="1241">
                  <c:v>5.6054585092584126E-4</c:v>
                </c:pt>
                <c:pt idx="1242">
                  <c:v>5.6916963324777725E-4</c:v>
                </c:pt>
                <c:pt idx="1243">
                  <c:v>-2.5871346965808058E-5</c:v>
                </c:pt>
                <c:pt idx="1244">
                  <c:v>1.5522808179484836E-4</c:v>
                </c:pt>
                <c:pt idx="1245">
                  <c:v>-6.8990258575488158E-5</c:v>
                </c:pt>
                <c:pt idx="1246">
                  <c:v>1.9834699340452847E-4</c:v>
                </c:pt>
                <c:pt idx="1247">
                  <c:v>3.8807020448712088E-4</c:v>
                </c:pt>
                <c:pt idx="1248">
                  <c:v>1.1124679195297466E-3</c:v>
                </c:pt>
                <c:pt idx="1249">
                  <c:v>3.449512928774408E-4</c:v>
                </c:pt>
                <c:pt idx="1250">
                  <c:v>-4.31189116096801E-5</c:v>
                </c:pt>
                <c:pt idx="1251">
                  <c:v>1.2935673482904029E-4</c:v>
                </c:pt>
                <c:pt idx="1252">
                  <c:v>7.1577393272068959E-4</c:v>
                </c:pt>
                <c:pt idx="1253">
                  <c:v>-2.6733725198001658E-4</c:v>
                </c:pt>
                <c:pt idx="1254">
                  <c:v>-2.6733725198001658E-4</c:v>
                </c:pt>
                <c:pt idx="1255">
                  <c:v>5.6054585092584126E-4</c:v>
                </c:pt>
                <c:pt idx="1256">
                  <c:v>1.1469630488174906E-3</c:v>
                </c:pt>
                <c:pt idx="1257">
                  <c:v>3.0183238126776067E-4</c:v>
                </c:pt>
                <c:pt idx="1258">
                  <c:v>-3.4495129287744079E-5</c:v>
                </c:pt>
                <c:pt idx="1259">
                  <c:v>-3.1907994591163271E-4</c:v>
                </c:pt>
                <c:pt idx="1260">
                  <c:v>2.5008968733614459E-4</c:v>
                </c:pt>
                <c:pt idx="1261">
                  <c:v>1.0262300963103863E-3</c:v>
                </c:pt>
                <c:pt idx="1262">
                  <c:v>5.6054585092584126E-4</c:v>
                </c:pt>
                <c:pt idx="1263">
                  <c:v>-6.2953610950132943E-4</c:v>
                </c:pt>
                <c:pt idx="1264">
                  <c:v>1.8972321108259244E-4</c:v>
                </c:pt>
                <c:pt idx="1265">
                  <c:v>4.9155559235035309E-4</c:v>
                </c:pt>
                <c:pt idx="1266">
                  <c:v>1.6385186411678438E-4</c:v>
                </c:pt>
                <c:pt idx="1267">
                  <c:v>4.3981289841873701E-4</c:v>
                </c:pt>
                <c:pt idx="1268">
                  <c:v>1.5522808179484836E-4</c:v>
                </c:pt>
                <c:pt idx="1269">
                  <c:v>-2.5871346965808058E-5</c:v>
                </c:pt>
                <c:pt idx="1270">
                  <c:v>-3.2770372823356876E-4</c:v>
                </c:pt>
                <c:pt idx="1271">
                  <c:v>4.5706046306260905E-4</c:v>
                </c:pt>
                <c:pt idx="1272">
                  <c:v>8.6237823219360197E-6</c:v>
                </c:pt>
                <c:pt idx="1273">
                  <c:v>3.535750751993768E-4</c:v>
                </c:pt>
                <c:pt idx="1274">
                  <c:v>5.1742693931616115E-5</c:v>
                </c:pt>
                <c:pt idx="1275">
                  <c:v>2.0697077572646446E-4</c:v>
                </c:pt>
                <c:pt idx="1276">
                  <c:v>7.7614040897424177E-4</c:v>
                </c:pt>
                <c:pt idx="1277">
                  <c:v>-7.1577393272068959E-4</c:v>
                </c:pt>
                <c:pt idx="1278">
                  <c:v>1.7247564643872039E-5</c:v>
                </c:pt>
                <c:pt idx="1279">
                  <c:v>8.2788310290585784E-4</c:v>
                </c:pt>
                <c:pt idx="1280">
                  <c:v>-2.8458481662388863E-4</c:v>
                </c:pt>
                <c:pt idx="1281">
                  <c:v>2.4146590501420855E-4</c:v>
                </c:pt>
                <c:pt idx="1282">
                  <c:v>3.7082263984324884E-4</c:v>
                </c:pt>
                <c:pt idx="1283">
                  <c:v>1.3798051715097632E-4</c:v>
                </c:pt>
                <c:pt idx="1284">
                  <c:v>-1.4660429947291234E-4</c:v>
                </c:pt>
                <c:pt idx="1285">
                  <c:v>-5.1742693931616115E-5</c:v>
                </c:pt>
                <c:pt idx="1286">
                  <c:v>1.724756464387204E-4</c:v>
                </c:pt>
                <c:pt idx="1287">
                  <c:v>2.5008968733614459E-4</c:v>
                </c:pt>
                <c:pt idx="1288">
                  <c:v>2.5008968733614459E-4</c:v>
                </c:pt>
                <c:pt idx="1289">
                  <c:v>5.7779341556971335E-4</c:v>
                </c:pt>
                <c:pt idx="1290">
                  <c:v>1.2073295250710427E-4</c:v>
                </c:pt>
                <c:pt idx="1291">
                  <c:v>8.3650688522779394E-4</c:v>
                </c:pt>
                <c:pt idx="1292">
                  <c:v>4.5706046306260905E-4</c:v>
                </c:pt>
                <c:pt idx="1293">
                  <c:v>-4.31189116096801E-5</c:v>
                </c:pt>
                <c:pt idx="1294">
                  <c:v>-1.8109942876065642E-4</c:v>
                </c:pt>
                <c:pt idx="1295">
                  <c:v>2.6733725198001658E-4</c:v>
                </c:pt>
                <c:pt idx="1296">
                  <c:v>-1.7247564643872039E-5</c:v>
                </c:pt>
                <c:pt idx="1297">
                  <c:v>-3.4495129287744079E-5</c:v>
                </c:pt>
                <c:pt idx="1298">
                  <c:v>1.8972321108259244E-4</c:v>
                </c:pt>
                <c:pt idx="1299">
                  <c:v>7.7614040897424177E-4</c:v>
                </c:pt>
                <c:pt idx="1300">
                  <c:v>-6.8990258575488161E-4</c:v>
                </c:pt>
                <c:pt idx="1301">
                  <c:v>-1.9834699340452847E-4</c:v>
                </c:pt>
                <c:pt idx="1302">
                  <c:v>3.0183238126776067E-4</c:v>
                </c:pt>
                <c:pt idx="1303">
                  <c:v>7.7614040897424177E-4</c:v>
                </c:pt>
                <c:pt idx="1304">
                  <c:v>5.1742693931616115E-5</c:v>
                </c:pt>
                <c:pt idx="1305">
                  <c:v>-9.4861605541296222E-5</c:v>
                </c:pt>
                <c:pt idx="1306">
                  <c:v>7.9338797361811386E-4</c:v>
                </c:pt>
                <c:pt idx="1307">
                  <c:v>6.8990258575488158E-5</c:v>
                </c:pt>
                <c:pt idx="1308">
                  <c:v>4.0531776913099293E-4</c:v>
                </c:pt>
                <c:pt idx="1309">
                  <c:v>2.3284212269227252E-4</c:v>
                </c:pt>
                <c:pt idx="1310">
                  <c:v>9.4861605541296222E-5</c:v>
                </c:pt>
                <c:pt idx="1311">
                  <c:v>4.743080277064811E-4</c:v>
                </c:pt>
                <c:pt idx="1312">
                  <c:v>3.3632751055550475E-4</c:v>
                </c:pt>
                <c:pt idx="1313">
                  <c:v>4.3981289841873701E-4</c:v>
                </c:pt>
                <c:pt idx="1314">
                  <c:v>-2.242183403703365E-4</c:v>
                </c:pt>
                <c:pt idx="1315">
                  <c:v>-1.2935673482904029E-4</c:v>
                </c:pt>
                <c:pt idx="1316">
                  <c:v>1.2073295250710427E-4</c:v>
                </c:pt>
                <c:pt idx="1317">
                  <c:v>-2.9320859894582467E-4</c:v>
                </c:pt>
                <c:pt idx="1318">
                  <c:v>-3.6219885752131285E-4</c:v>
                </c:pt>
                <c:pt idx="1319">
                  <c:v>-4.31189116096801E-5</c:v>
                </c:pt>
                <c:pt idx="1320">
                  <c:v>2.242183403703365E-4</c:v>
                </c:pt>
                <c:pt idx="1321">
                  <c:v>5.1742693931616118E-4</c:v>
                </c:pt>
                <c:pt idx="1322">
                  <c:v>4.8293181002841709E-4</c:v>
                </c:pt>
                <c:pt idx="1323">
                  <c:v>5.6054585092584126E-4</c:v>
                </c:pt>
                <c:pt idx="1324">
                  <c:v>-1.8109942876065642E-4</c:v>
                </c:pt>
                <c:pt idx="1325">
                  <c:v>-6.8990258575488161E-4</c:v>
                </c:pt>
                <c:pt idx="1326">
                  <c:v>1.3798051715097632E-4</c:v>
                </c:pt>
                <c:pt idx="1327">
                  <c:v>5.5192206860390526E-4</c:v>
                </c:pt>
                <c:pt idx="1328">
                  <c:v>2.5871346965808059E-4</c:v>
                </c:pt>
                <c:pt idx="1329">
                  <c:v>-8.6237823219360201E-5</c:v>
                </c:pt>
                <c:pt idx="1330">
                  <c:v>3.449512928774408E-4</c:v>
                </c:pt>
                <c:pt idx="1331">
                  <c:v>6.1228854485745744E-4</c:v>
                </c:pt>
                <c:pt idx="1332">
                  <c:v>1.2935673482904029E-4</c:v>
                </c:pt>
                <c:pt idx="1333">
                  <c:v>-4.31189116096801E-5</c:v>
                </c:pt>
                <c:pt idx="1334">
                  <c:v>2.5008968733614459E-4</c:v>
                </c:pt>
                <c:pt idx="1335">
                  <c:v>-4.3981289841873701E-4</c:v>
                </c:pt>
                <c:pt idx="1336">
                  <c:v>-2.6733725198001658E-4</c:v>
                </c:pt>
                <c:pt idx="1337">
                  <c:v>4.31189116096801E-5</c:v>
                </c:pt>
                <c:pt idx="1338">
                  <c:v>-6.0366476253552137E-5</c:v>
                </c:pt>
                <c:pt idx="1339">
                  <c:v>8.6237823219360197E-6</c:v>
                </c:pt>
                <c:pt idx="1340">
                  <c:v>6.1228854485745744E-4</c:v>
                </c:pt>
                <c:pt idx="1341">
                  <c:v>1.0693490079200663E-3</c:v>
                </c:pt>
                <c:pt idx="1342">
                  <c:v>-3.449512928774408E-4</c:v>
                </c:pt>
                <c:pt idx="1343">
                  <c:v>-3.9669398680905693E-4</c:v>
                </c:pt>
                <c:pt idx="1344">
                  <c:v>8.6237823219360197E-6</c:v>
                </c:pt>
                <c:pt idx="1345">
                  <c:v>3.3632751055550475E-4</c:v>
                </c:pt>
                <c:pt idx="1346">
                  <c:v>-3.3632751055550475E-4</c:v>
                </c:pt>
                <c:pt idx="1347">
                  <c:v>6.0366476253552134E-4</c:v>
                </c:pt>
                <c:pt idx="1348">
                  <c:v>-4.0531776913099293E-4</c:v>
                </c:pt>
                <c:pt idx="1349">
                  <c:v>-4.2256533377486497E-4</c:v>
                </c:pt>
                <c:pt idx="1350">
                  <c:v>2.5008968733614459E-4</c:v>
                </c:pt>
                <c:pt idx="1351">
                  <c:v>-7.3302149736456169E-4</c:v>
                </c:pt>
                <c:pt idx="1352">
                  <c:v>3.1907994591163271E-4</c:v>
                </c:pt>
                <c:pt idx="1353">
                  <c:v>3.9669398680905693E-4</c:v>
                </c:pt>
                <c:pt idx="1354">
                  <c:v>-2.242183403703365E-4</c:v>
                </c:pt>
                <c:pt idx="1355">
                  <c:v>-5.1742693931616115E-5</c:v>
                </c:pt>
                <c:pt idx="1356">
                  <c:v>-4.4843668074067301E-4</c:v>
                </c:pt>
                <c:pt idx="1357">
                  <c:v>4.4843668074067301E-4</c:v>
                </c:pt>
                <c:pt idx="1358">
                  <c:v>2.0697077572646446E-4</c:v>
                </c:pt>
                <c:pt idx="1359">
                  <c:v>-6.1228854485745744E-4</c:v>
                </c:pt>
                <c:pt idx="1360">
                  <c:v>-4.31189116096801E-5</c:v>
                </c:pt>
                <c:pt idx="1361">
                  <c:v>-2.8458481662388863E-4</c:v>
                </c:pt>
                <c:pt idx="1362">
                  <c:v>-6.6403123878907352E-4</c:v>
                </c:pt>
                <c:pt idx="1363">
                  <c:v>3.535750751993768E-4</c:v>
                </c:pt>
                <c:pt idx="1364">
                  <c:v>-1.6385186411678438E-4</c:v>
                </c:pt>
                <c:pt idx="1365">
                  <c:v>-1.3798051715097632E-4</c:v>
                </c:pt>
                <c:pt idx="1366">
                  <c:v>1.8972321108259244E-4</c:v>
                </c:pt>
                <c:pt idx="1367">
                  <c:v>5.6916963324777725E-4</c:v>
                </c:pt>
                <c:pt idx="1368">
                  <c:v>-9.8311118470070617E-4</c:v>
                </c:pt>
                <c:pt idx="1369">
                  <c:v>-3.2770372823356876E-4</c:v>
                </c:pt>
                <c:pt idx="1370">
                  <c:v>6.8990258575488158E-5</c:v>
                </c:pt>
                <c:pt idx="1371">
                  <c:v>-4.2256533377486497E-4</c:v>
                </c:pt>
                <c:pt idx="1372">
                  <c:v>-6.985263680768176E-4</c:v>
                </c:pt>
                <c:pt idx="1373">
                  <c:v>-4.9155559235035309E-4</c:v>
                </c:pt>
                <c:pt idx="1374">
                  <c:v>-4.5706046306260905E-4</c:v>
                </c:pt>
                <c:pt idx="1375">
                  <c:v>-3.3632751055550475E-4</c:v>
                </c:pt>
                <c:pt idx="1376">
                  <c:v>-5.9504098021358534E-4</c:v>
                </c:pt>
                <c:pt idx="1377">
                  <c:v>-4.4843668074067301E-4</c:v>
                </c:pt>
                <c:pt idx="1378">
                  <c:v>1.5522808179484836E-4</c:v>
                </c:pt>
                <c:pt idx="1379">
                  <c:v>6.8990258575488158E-5</c:v>
                </c:pt>
                <c:pt idx="1380">
                  <c:v>1.4660429947291234E-4</c:v>
                </c:pt>
                <c:pt idx="1381">
                  <c:v>6.5540745646713752E-4</c:v>
                </c:pt>
                <c:pt idx="1382">
                  <c:v>9.4861605541296222E-5</c:v>
                </c:pt>
                <c:pt idx="1383">
                  <c:v>1.3798051715097632E-4</c:v>
                </c:pt>
                <c:pt idx="1384">
                  <c:v>-5.3467450396003317E-4</c:v>
                </c:pt>
                <c:pt idx="1385">
                  <c:v>-5.6916963324777725E-4</c:v>
                </c:pt>
                <c:pt idx="1386">
                  <c:v>-2.5871346965808059E-4</c:v>
                </c:pt>
                <c:pt idx="1387">
                  <c:v>-4.9155559235035309E-4</c:v>
                </c:pt>
                <c:pt idx="1388">
                  <c:v>-3.1907994591163271E-4</c:v>
                </c:pt>
                <c:pt idx="1389">
                  <c:v>-4.31189116096801E-5</c:v>
                </c:pt>
                <c:pt idx="1390">
                  <c:v>-3.7082263984324884E-4</c:v>
                </c:pt>
                <c:pt idx="1391">
                  <c:v>-4.3981289841873701E-4</c:v>
                </c:pt>
                <c:pt idx="1392">
                  <c:v>1.8109942876065642E-4</c:v>
                </c:pt>
                <c:pt idx="1393">
                  <c:v>-1.0521014432761943E-3</c:v>
                </c:pt>
                <c:pt idx="1394">
                  <c:v>-7.5889284433036978E-4</c:v>
                </c:pt>
                <c:pt idx="1395">
                  <c:v>-2.1559455804840048E-4</c:v>
                </c:pt>
                <c:pt idx="1396">
                  <c:v>-3.3632751055550475E-4</c:v>
                </c:pt>
                <c:pt idx="1397">
                  <c:v>-8.6237823219360201E-5</c:v>
                </c:pt>
                <c:pt idx="1398">
                  <c:v>-4.3981289841873701E-4</c:v>
                </c:pt>
                <c:pt idx="1399">
                  <c:v>5.0017937467228919E-4</c:v>
                </c:pt>
                <c:pt idx="1400">
                  <c:v>-5.1742693931616115E-5</c:v>
                </c:pt>
                <c:pt idx="1401">
                  <c:v>5.0017937467228919E-4</c:v>
                </c:pt>
                <c:pt idx="1402">
                  <c:v>-1.8972321108259244E-4</c:v>
                </c:pt>
                <c:pt idx="1403">
                  <c:v>5.1742693931616115E-5</c:v>
                </c:pt>
                <c:pt idx="1404">
                  <c:v>8.6237823219360201E-5</c:v>
                </c:pt>
                <c:pt idx="1405">
                  <c:v>-1.1297154841736186E-3</c:v>
                </c:pt>
                <c:pt idx="1406">
                  <c:v>7.7614040897424179E-5</c:v>
                </c:pt>
                <c:pt idx="1407">
                  <c:v>-3.2770372823356876E-4</c:v>
                </c:pt>
                <c:pt idx="1408">
                  <c:v>-2.5871346965808059E-4</c:v>
                </c:pt>
                <c:pt idx="1409">
                  <c:v>-3.6219885752131285E-4</c:v>
                </c:pt>
                <c:pt idx="1410">
                  <c:v>4.31189116096801E-5</c:v>
                </c:pt>
                <c:pt idx="1411">
                  <c:v>-5.3467450396003317E-4</c:v>
                </c:pt>
                <c:pt idx="1412">
                  <c:v>7.5889284433036978E-4</c:v>
                </c:pt>
                <c:pt idx="1413">
                  <c:v>-9.0549714380328212E-4</c:v>
                </c:pt>
                <c:pt idx="1414">
                  <c:v>-9.1412092612521811E-4</c:v>
                </c:pt>
                <c:pt idx="1415">
                  <c:v>-5.5192206860390526E-4</c:v>
                </c:pt>
                <c:pt idx="1416">
                  <c:v>-6.5540745646713752E-4</c:v>
                </c:pt>
                <c:pt idx="1417">
                  <c:v>-8.6237823219360201E-5</c:v>
                </c:pt>
                <c:pt idx="1418">
                  <c:v>2.1559455804840048E-4</c:v>
                </c:pt>
                <c:pt idx="1419">
                  <c:v>-1.4660429947291234E-4</c:v>
                </c:pt>
                <c:pt idx="1420">
                  <c:v>-3.535750751993768E-4</c:v>
                </c:pt>
                <c:pt idx="1421">
                  <c:v>5.0880315699422518E-4</c:v>
                </c:pt>
                <c:pt idx="1422">
                  <c:v>-3.4495129287744079E-5</c:v>
                </c:pt>
                <c:pt idx="1423">
                  <c:v>1.9834699340452847E-4</c:v>
                </c:pt>
                <c:pt idx="1424">
                  <c:v>-4.1394155145292892E-4</c:v>
                </c:pt>
                <c:pt idx="1425">
                  <c:v>-5.1742693931616115E-5</c:v>
                </c:pt>
                <c:pt idx="1426">
                  <c:v>-9.313684907690901E-4</c:v>
                </c:pt>
                <c:pt idx="1427">
                  <c:v>-4.2256533377486497E-4</c:v>
                </c:pt>
                <c:pt idx="1428">
                  <c:v>1.1210917018516825E-4</c:v>
                </c:pt>
                <c:pt idx="1429">
                  <c:v>2.6733725198001658E-4</c:v>
                </c:pt>
                <c:pt idx="1430">
                  <c:v>-1.7247564643872039E-5</c:v>
                </c:pt>
                <c:pt idx="1431">
                  <c:v>-3.449512928774408E-4</c:v>
                </c:pt>
                <c:pt idx="1432">
                  <c:v>2.5871346965808058E-5</c:v>
                </c:pt>
                <c:pt idx="1433">
                  <c:v>3.0183238126776067E-4</c:v>
                </c:pt>
                <c:pt idx="1434">
                  <c:v>3.7944642216518489E-4</c:v>
                </c:pt>
                <c:pt idx="1435">
                  <c:v>2.1559455804840048E-4</c:v>
                </c:pt>
                <c:pt idx="1436">
                  <c:v>-4.0531776913099293E-4</c:v>
                </c:pt>
                <c:pt idx="1437">
                  <c:v>-8.4513066754972994E-4</c:v>
                </c:pt>
                <c:pt idx="1438">
                  <c:v>-7.7614040897424179E-5</c:v>
                </c:pt>
                <c:pt idx="1439">
                  <c:v>-7.5889284433036978E-4</c:v>
                </c:pt>
                <c:pt idx="1440">
                  <c:v>-3.9669398680905693E-4</c:v>
                </c:pt>
                <c:pt idx="1441">
                  <c:v>-7.9338797361811386E-4</c:v>
                </c:pt>
                <c:pt idx="1442">
                  <c:v>-7.7614040897424179E-5</c:v>
                </c:pt>
                <c:pt idx="1443">
                  <c:v>-2.6733725198001658E-4</c:v>
                </c:pt>
                <c:pt idx="1444">
                  <c:v>1.7247564643872039E-5</c:v>
                </c:pt>
                <c:pt idx="1445">
                  <c:v>3.4495129287744079E-5</c:v>
                </c:pt>
                <c:pt idx="1446">
                  <c:v>-7.9338797361811386E-4</c:v>
                </c:pt>
                <c:pt idx="1447">
                  <c:v>1.5522808179484836E-4</c:v>
                </c:pt>
                <c:pt idx="1448">
                  <c:v>-4.6568424538454505E-4</c:v>
                </c:pt>
                <c:pt idx="1449">
                  <c:v>5.5192206860390526E-4</c:v>
                </c:pt>
                <c:pt idx="1450">
                  <c:v>-4.5706046306260905E-4</c:v>
                </c:pt>
                <c:pt idx="1451">
                  <c:v>3.7082263984324884E-4</c:v>
                </c:pt>
                <c:pt idx="1452">
                  <c:v>-3.1045616358969672E-4</c:v>
                </c:pt>
                <c:pt idx="1453">
                  <c:v>-7.7614040897424179E-5</c:v>
                </c:pt>
                <c:pt idx="1454">
                  <c:v>3.0183238126776067E-4</c:v>
                </c:pt>
                <c:pt idx="1455">
                  <c:v>-9.6586362005683418E-4</c:v>
                </c:pt>
                <c:pt idx="1456">
                  <c:v>8.6237823219360197E-6</c:v>
                </c:pt>
                <c:pt idx="1457">
                  <c:v>-4.3118911609680096E-4</c:v>
                </c:pt>
                <c:pt idx="1458">
                  <c:v>-4.4843668074067301E-4</c:v>
                </c:pt>
                <c:pt idx="1459">
                  <c:v>-2.5871346965808059E-4</c:v>
                </c:pt>
                <c:pt idx="1460">
                  <c:v>-3.8807020448712088E-4</c:v>
                </c:pt>
                <c:pt idx="1461">
                  <c:v>-8.5375444987166593E-4</c:v>
                </c:pt>
                <c:pt idx="1462">
                  <c:v>-3.9669398680905693E-4</c:v>
                </c:pt>
                <c:pt idx="1463">
                  <c:v>-1.7247564643872039E-5</c:v>
                </c:pt>
                <c:pt idx="1464">
                  <c:v>-1.9834699340452847E-4</c:v>
                </c:pt>
                <c:pt idx="1465">
                  <c:v>-1.8972321108259244E-4</c:v>
                </c:pt>
                <c:pt idx="1466">
                  <c:v>-2.9320859894582467E-4</c:v>
                </c:pt>
                <c:pt idx="1467">
                  <c:v>-8.6237823219360197E-6</c:v>
                </c:pt>
                <c:pt idx="1468">
                  <c:v>-1.8109942876065642E-4</c:v>
                </c:pt>
                <c:pt idx="1469">
                  <c:v>2.5871346965808058E-5</c:v>
                </c:pt>
                <c:pt idx="1470">
                  <c:v>-1.0348538786323224E-3</c:v>
                </c:pt>
                <c:pt idx="1471">
                  <c:v>3.0183238126776067E-4</c:v>
                </c:pt>
                <c:pt idx="1472">
                  <c:v>-2.0697077572646446E-4</c:v>
                </c:pt>
                <c:pt idx="1473">
                  <c:v>0</c:v>
                </c:pt>
                <c:pt idx="1474">
                  <c:v>-9.5723983773489819E-4</c:v>
                </c:pt>
                <c:pt idx="1475">
                  <c:v>-3.9669398680905693E-4</c:v>
                </c:pt>
                <c:pt idx="1476">
                  <c:v>-7.9338797361811386E-4</c:v>
                </c:pt>
                <c:pt idx="1477">
                  <c:v>-9.1412092612521811E-4</c:v>
                </c:pt>
                <c:pt idx="1478">
                  <c:v>-3.1045616358969672E-4</c:v>
                </c:pt>
                <c:pt idx="1479">
                  <c:v>-9.4861605541296222E-5</c:v>
                </c:pt>
                <c:pt idx="1480">
                  <c:v>-4.0531776913099293E-4</c:v>
                </c:pt>
                <c:pt idx="1481">
                  <c:v>-4.8293181002841709E-4</c:v>
                </c:pt>
                <c:pt idx="1482">
                  <c:v>-6.6403123878907352E-4</c:v>
                </c:pt>
                <c:pt idx="1483">
                  <c:v>3.1045616358969672E-4</c:v>
                </c:pt>
                <c:pt idx="1484">
                  <c:v>-1.0348538786323223E-4</c:v>
                </c:pt>
                <c:pt idx="1485">
                  <c:v>-1.2935673482904029E-4</c:v>
                </c:pt>
                <c:pt idx="1486">
                  <c:v>8.3650688522779394E-4</c:v>
                </c:pt>
                <c:pt idx="1487">
                  <c:v>-2.3284212269227252E-4</c:v>
                </c:pt>
                <c:pt idx="1488">
                  <c:v>-2.5871346965808058E-5</c:v>
                </c:pt>
                <c:pt idx="1489">
                  <c:v>3.3632751055550475E-4</c:v>
                </c:pt>
                <c:pt idx="1490">
                  <c:v>-1.2073295250710427E-3</c:v>
                </c:pt>
                <c:pt idx="1491">
                  <c:v>-5.6916963324777725E-4</c:v>
                </c:pt>
                <c:pt idx="1492">
                  <c:v>-4.3118911609680096E-4</c:v>
                </c:pt>
                <c:pt idx="1493">
                  <c:v>1.2073295250710427E-4</c:v>
                </c:pt>
                <c:pt idx="1494">
                  <c:v>-6.7265502111100951E-4</c:v>
                </c:pt>
                <c:pt idx="1495">
                  <c:v>-5.2605072163809717E-4</c:v>
                </c:pt>
                <c:pt idx="1496">
                  <c:v>-7.3302149736456169E-4</c:v>
                </c:pt>
                <c:pt idx="1497">
                  <c:v>-4.9155559235035309E-4</c:v>
                </c:pt>
                <c:pt idx="1498">
                  <c:v>-8.6237823219360193E-4</c:v>
                </c:pt>
                <c:pt idx="1499">
                  <c:v>3.1045616358969672E-4</c:v>
                </c:pt>
                <c:pt idx="1500">
                  <c:v>-2.0697077572646446E-4</c:v>
                </c:pt>
                <c:pt idx="1501">
                  <c:v>-6.1228854485745744E-4</c:v>
                </c:pt>
                <c:pt idx="1502">
                  <c:v>-1.0176063139884504E-3</c:v>
                </c:pt>
                <c:pt idx="1503">
                  <c:v>-4.5706046306260905E-4</c:v>
                </c:pt>
                <c:pt idx="1504">
                  <c:v>-6.2091232717939344E-4</c:v>
                </c:pt>
                <c:pt idx="1505">
                  <c:v>8.6237823219360201E-5</c:v>
                </c:pt>
                <c:pt idx="1506">
                  <c:v>-2.6733725198001658E-4</c:v>
                </c:pt>
                <c:pt idx="1507">
                  <c:v>6.0366476253552137E-5</c:v>
                </c:pt>
                <c:pt idx="1508">
                  <c:v>-3.2770372823356876E-4</c:v>
                </c:pt>
                <c:pt idx="1509">
                  <c:v>6.4678367414520153E-4</c:v>
                </c:pt>
                <c:pt idx="1510">
                  <c:v>3.2770372823356876E-4</c:v>
                </c:pt>
                <c:pt idx="1511">
                  <c:v>-3.7082263984324884E-4</c:v>
                </c:pt>
                <c:pt idx="1512">
                  <c:v>-5.7779341556971335E-4</c:v>
                </c:pt>
                <c:pt idx="1513">
                  <c:v>2.5871346965808058E-5</c:v>
                </c:pt>
                <c:pt idx="1514">
                  <c:v>-1.4660429947291234E-4</c:v>
                </c:pt>
                <c:pt idx="1515">
                  <c:v>-3.9669398680905693E-4</c:v>
                </c:pt>
                <c:pt idx="1516">
                  <c:v>-3.7082263984324884E-4</c:v>
                </c:pt>
                <c:pt idx="1517">
                  <c:v>-7.071501503987536E-4</c:v>
                </c:pt>
                <c:pt idx="1518">
                  <c:v>-1.2935673482904029E-4</c:v>
                </c:pt>
                <c:pt idx="1519">
                  <c:v>-3.449512928774408E-4</c:v>
                </c:pt>
                <c:pt idx="1520">
                  <c:v>-6.4678367414520153E-4</c:v>
                </c:pt>
                <c:pt idx="1521">
                  <c:v>-3.3632751055550475E-4</c:v>
                </c:pt>
                <c:pt idx="1522">
                  <c:v>3.1045616358969672E-4</c:v>
                </c:pt>
                <c:pt idx="1523">
                  <c:v>-3.1045616358969672E-4</c:v>
                </c:pt>
                <c:pt idx="1524">
                  <c:v>-2.3284212269227252E-4</c:v>
                </c:pt>
                <c:pt idx="1525">
                  <c:v>-8.3650688522779394E-4</c:v>
                </c:pt>
                <c:pt idx="1526">
                  <c:v>-8.0201175594004986E-4</c:v>
                </c:pt>
                <c:pt idx="1527">
                  <c:v>-3.4495129287744079E-5</c:v>
                </c:pt>
                <c:pt idx="1528">
                  <c:v>-1.3798051715097632E-4</c:v>
                </c:pt>
                <c:pt idx="1529">
                  <c:v>2.6733725198001658E-4</c:v>
                </c:pt>
                <c:pt idx="1530">
                  <c:v>5.1742693931616115E-5</c:v>
                </c:pt>
                <c:pt idx="1531">
                  <c:v>-1.0865965725639385E-3</c:v>
                </c:pt>
                <c:pt idx="1532">
                  <c:v>-1.724756464387204E-4</c:v>
                </c:pt>
                <c:pt idx="1533">
                  <c:v>-8.6237823219360201E-5</c:v>
                </c:pt>
                <c:pt idx="1534">
                  <c:v>-5.5192206860390526E-4</c:v>
                </c:pt>
                <c:pt idx="1535">
                  <c:v>1.1210917018516825E-4</c:v>
                </c:pt>
                <c:pt idx="1536">
                  <c:v>-2.242183403703365E-4</c:v>
                </c:pt>
                <c:pt idx="1537">
                  <c:v>-1.2935673482904029E-4</c:v>
                </c:pt>
                <c:pt idx="1538">
                  <c:v>-4.3981289841873701E-4</c:v>
                </c:pt>
                <c:pt idx="1539">
                  <c:v>-2.9320859894582467E-4</c:v>
                </c:pt>
                <c:pt idx="1540">
                  <c:v>-2.5871346965808058E-5</c:v>
                </c:pt>
                <c:pt idx="1541">
                  <c:v>-1.5091619063388035E-3</c:v>
                </c:pt>
                <c:pt idx="1542">
                  <c:v>6.0366476253552134E-4</c:v>
                </c:pt>
                <c:pt idx="1543">
                  <c:v>-6.2953610950132943E-4</c:v>
                </c:pt>
                <c:pt idx="1544">
                  <c:v>-5.6054585092584126E-4</c:v>
                </c:pt>
                <c:pt idx="1545">
                  <c:v>7.7614040897424179E-5</c:v>
                </c:pt>
                <c:pt idx="1546">
                  <c:v>-9.4861605541296222E-5</c:v>
                </c:pt>
                <c:pt idx="1547">
                  <c:v>-8.1063553826198585E-4</c:v>
                </c:pt>
                <c:pt idx="1548">
                  <c:v>-4.0531776913099293E-4</c:v>
                </c:pt>
                <c:pt idx="1549">
                  <c:v>8.6237823219360197E-6</c:v>
                </c:pt>
                <c:pt idx="1550">
                  <c:v>6.8990258575488158E-5</c:v>
                </c:pt>
                <c:pt idx="1551">
                  <c:v>-3.9669398680905693E-4</c:v>
                </c:pt>
                <c:pt idx="1552">
                  <c:v>-4.3981289841873701E-4</c:v>
                </c:pt>
                <c:pt idx="1553">
                  <c:v>-4.31189116096801E-5</c:v>
                </c:pt>
                <c:pt idx="1554">
                  <c:v>8.6237823219360201E-5</c:v>
                </c:pt>
                <c:pt idx="1555">
                  <c:v>-3.1045616358969672E-4</c:v>
                </c:pt>
                <c:pt idx="1556">
                  <c:v>-9.1412092612521811E-4</c:v>
                </c:pt>
                <c:pt idx="1557">
                  <c:v>-1.8972321108259244E-4</c:v>
                </c:pt>
                <c:pt idx="1558">
                  <c:v>-5.6916963324777725E-4</c:v>
                </c:pt>
                <c:pt idx="1559">
                  <c:v>-1.8109942876065642E-4</c:v>
                </c:pt>
                <c:pt idx="1560">
                  <c:v>8.6237823219360201E-5</c:v>
                </c:pt>
                <c:pt idx="1561">
                  <c:v>-2.8458481662388863E-4</c:v>
                </c:pt>
                <c:pt idx="1562">
                  <c:v>-1.267696001324595E-3</c:v>
                </c:pt>
                <c:pt idx="1563">
                  <c:v>-3.6219885752131285E-4</c:v>
                </c:pt>
                <c:pt idx="1564">
                  <c:v>3.1045616358969672E-4</c:v>
                </c:pt>
                <c:pt idx="1565">
                  <c:v>-1.6385186411678438E-4</c:v>
                </c:pt>
                <c:pt idx="1566">
                  <c:v>1.5522808179484836E-4</c:v>
                </c:pt>
                <c:pt idx="1567">
                  <c:v>1.7247564643872039E-5</c:v>
                </c:pt>
                <c:pt idx="1568">
                  <c:v>-7.7614040897424179E-5</c:v>
                </c:pt>
                <c:pt idx="1569">
                  <c:v>1.7247564643872039E-5</c:v>
                </c:pt>
                <c:pt idx="1570">
                  <c:v>-7.8476419129617776E-4</c:v>
                </c:pt>
                <c:pt idx="1571">
                  <c:v>-5.4329828628196927E-4</c:v>
                </c:pt>
                <c:pt idx="1572">
                  <c:v>-5.0017937467228919E-4</c:v>
                </c:pt>
                <c:pt idx="1573">
                  <c:v>2.4146590501420855E-4</c:v>
                </c:pt>
                <c:pt idx="1574">
                  <c:v>2.242183403703365E-4</c:v>
                </c:pt>
                <c:pt idx="1575">
                  <c:v>-6.0366476253552134E-4</c:v>
                </c:pt>
                <c:pt idx="1576">
                  <c:v>-2.7596103430195263E-4</c:v>
                </c:pt>
                <c:pt idx="1577">
                  <c:v>-6.8990258575488161E-4</c:v>
                </c:pt>
                <c:pt idx="1578">
                  <c:v>-1.7247564643872039E-5</c:v>
                </c:pt>
                <c:pt idx="1579">
                  <c:v>-7.5026906200843368E-4</c:v>
                </c:pt>
                <c:pt idx="1580">
                  <c:v>-4.4843668074067301E-4</c:v>
                </c:pt>
                <c:pt idx="1581">
                  <c:v>1.724756464387204E-4</c:v>
                </c:pt>
                <c:pt idx="1582">
                  <c:v>-2.4146590501420855E-4</c:v>
                </c:pt>
                <c:pt idx="1583">
                  <c:v>-1.4660429947291234E-4</c:v>
                </c:pt>
                <c:pt idx="1584">
                  <c:v>-1.0176063139884504E-3</c:v>
                </c:pt>
                <c:pt idx="1585">
                  <c:v>-5.4329828628196927E-4</c:v>
                </c:pt>
                <c:pt idx="1586">
                  <c:v>-6.8990258575488158E-5</c:v>
                </c:pt>
                <c:pt idx="1587">
                  <c:v>-8.3650688522779394E-4</c:v>
                </c:pt>
                <c:pt idx="1588">
                  <c:v>-7.5026906200843368E-4</c:v>
                </c:pt>
                <c:pt idx="1589">
                  <c:v>-1.8972321108259244E-4</c:v>
                </c:pt>
                <c:pt idx="1590">
                  <c:v>3.449512928774408E-4</c:v>
                </c:pt>
                <c:pt idx="1591">
                  <c:v>4.4843668074067301E-4</c:v>
                </c:pt>
                <c:pt idx="1592">
                  <c:v>-1.4660429947291234E-4</c:v>
                </c:pt>
                <c:pt idx="1593">
                  <c:v>-5.0017937467228919E-4</c:v>
                </c:pt>
                <c:pt idx="1594">
                  <c:v>-3.2770372823356876E-4</c:v>
                </c:pt>
                <c:pt idx="1595">
                  <c:v>-7.7614040897424179E-5</c:v>
                </c:pt>
                <c:pt idx="1596">
                  <c:v>2.6733725198001658E-4</c:v>
                </c:pt>
                <c:pt idx="1597">
                  <c:v>-1.9834699340452847E-4</c:v>
                </c:pt>
                <c:pt idx="1598">
                  <c:v>-4.9155559235035309E-4</c:v>
                </c:pt>
                <c:pt idx="1599">
                  <c:v>-3.2770372823356876E-4</c:v>
                </c:pt>
                <c:pt idx="1600">
                  <c:v>-1.8109942876065642E-4</c:v>
                </c:pt>
                <c:pt idx="1601">
                  <c:v>1.1210917018516825E-4</c:v>
                </c:pt>
                <c:pt idx="1602">
                  <c:v>-3.1907994591163271E-4</c:v>
                </c:pt>
                <c:pt idx="1603">
                  <c:v>-9.0549714380328212E-4</c:v>
                </c:pt>
                <c:pt idx="1604">
                  <c:v>-5.1742693931616115E-5</c:v>
                </c:pt>
                <c:pt idx="1605">
                  <c:v>6.8990258575488158E-5</c:v>
                </c:pt>
                <c:pt idx="1606">
                  <c:v>1.2935673482904029E-4</c:v>
                </c:pt>
                <c:pt idx="1607">
                  <c:v>-2.0697077572646446E-4</c:v>
                </c:pt>
                <c:pt idx="1608">
                  <c:v>-2.4146590501420855E-4</c:v>
                </c:pt>
                <c:pt idx="1609">
                  <c:v>-7.4164527968649768E-4</c:v>
                </c:pt>
                <c:pt idx="1610">
                  <c:v>-8.2788310290585784E-4</c:v>
                </c:pt>
                <c:pt idx="1611">
                  <c:v>5.4329828628196927E-4</c:v>
                </c:pt>
                <c:pt idx="1612">
                  <c:v>-2.4146590501420855E-4</c:v>
                </c:pt>
                <c:pt idx="1613">
                  <c:v>-6.7265502111100951E-4</c:v>
                </c:pt>
                <c:pt idx="1614">
                  <c:v>-5.8641719789164935E-4</c:v>
                </c:pt>
                <c:pt idx="1615">
                  <c:v>2.6733725198001658E-4</c:v>
                </c:pt>
                <c:pt idx="1616">
                  <c:v>-4.2256533377486497E-4</c:v>
                </c:pt>
                <c:pt idx="1617">
                  <c:v>-1.0003587493445784E-3</c:v>
                </c:pt>
                <c:pt idx="1618">
                  <c:v>-8.2788310290585784E-4</c:v>
                </c:pt>
                <c:pt idx="1619">
                  <c:v>-9.8311118470070617E-4</c:v>
                </c:pt>
                <c:pt idx="1620">
                  <c:v>-2.5871346965808058E-5</c:v>
                </c:pt>
                <c:pt idx="1621">
                  <c:v>-6.5540745646713752E-4</c:v>
                </c:pt>
                <c:pt idx="1622">
                  <c:v>-3.7082263984324884E-4</c:v>
                </c:pt>
                <c:pt idx="1623">
                  <c:v>-6.7265502111100951E-4</c:v>
                </c:pt>
                <c:pt idx="1624">
                  <c:v>-4.6568424538454505E-4</c:v>
                </c:pt>
                <c:pt idx="1625">
                  <c:v>-1.0089825316665143E-3</c:v>
                </c:pt>
                <c:pt idx="1626">
                  <c:v>-1.7247564643872039E-5</c:v>
                </c:pt>
                <c:pt idx="1627">
                  <c:v>-1.8972321108259244E-4</c:v>
                </c:pt>
                <c:pt idx="1628">
                  <c:v>-6.8990258575488158E-5</c:v>
                </c:pt>
                <c:pt idx="1629">
                  <c:v>-6.2953610950132943E-4</c:v>
                </c:pt>
                <c:pt idx="1630">
                  <c:v>1.8109942876065642E-4</c:v>
                </c:pt>
                <c:pt idx="1631">
                  <c:v>-6.3815989182326542E-4</c:v>
                </c:pt>
                <c:pt idx="1632">
                  <c:v>-3.7082263984324884E-4</c:v>
                </c:pt>
                <c:pt idx="1633">
                  <c:v>-2.4146590501420855E-4</c:v>
                </c:pt>
                <c:pt idx="1634">
                  <c:v>-2.242183403703365E-4</c:v>
                </c:pt>
                <c:pt idx="1635">
                  <c:v>-7.071501503987536E-4</c:v>
                </c:pt>
                <c:pt idx="1636">
                  <c:v>-2.5871346965808059E-4</c:v>
                </c:pt>
                <c:pt idx="1637">
                  <c:v>-1.8109942876065642E-4</c:v>
                </c:pt>
                <c:pt idx="1638">
                  <c:v>-3.3632751055550475E-4</c:v>
                </c:pt>
                <c:pt idx="1639">
                  <c:v>-5.4329828628196927E-4</c:v>
                </c:pt>
                <c:pt idx="1640">
                  <c:v>-1.3366862599000831E-3</c:v>
                </c:pt>
                <c:pt idx="1641">
                  <c:v>8.6237823219360197E-6</c:v>
                </c:pt>
                <c:pt idx="1642">
                  <c:v>-1.1124679195297466E-3</c:v>
                </c:pt>
                <c:pt idx="1643">
                  <c:v>-8.8824957915941002E-4</c:v>
                </c:pt>
                <c:pt idx="1644">
                  <c:v>-5.1742693931616118E-4</c:v>
                </c:pt>
                <c:pt idx="1645">
                  <c:v>3.0183238126776067E-4</c:v>
                </c:pt>
                <c:pt idx="1646">
                  <c:v>-5.6916963324777725E-4</c:v>
                </c:pt>
                <c:pt idx="1647">
                  <c:v>-3.535750751993768E-4</c:v>
                </c:pt>
                <c:pt idx="1648">
                  <c:v>-6.1228854485745744E-4</c:v>
                </c:pt>
                <c:pt idx="1649">
                  <c:v>-3.6219885752131285E-4</c:v>
                </c:pt>
                <c:pt idx="1650">
                  <c:v>-1.3798051715097632E-4</c:v>
                </c:pt>
                <c:pt idx="1651">
                  <c:v>-3.9669398680905693E-4</c:v>
                </c:pt>
                <c:pt idx="1652">
                  <c:v>-4.1394155145292892E-4</c:v>
                </c:pt>
                <c:pt idx="1653">
                  <c:v>-3.9669398680905693E-4</c:v>
                </c:pt>
                <c:pt idx="1654">
                  <c:v>-6.0366476253552134E-4</c:v>
                </c:pt>
                <c:pt idx="1655">
                  <c:v>-6.8990258575488161E-4</c:v>
                </c:pt>
                <c:pt idx="1656">
                  <c:v>-8.6237823219360193E-4</c:v>
                </c:pt>
                <c:pt idx="1657">
                  <c:v>1.4660429947291234E-4</c:v>
                </c:pt>
                <c:pt idx="1658">
                  <c:v>-9.6586362005683418E-4</c:v>
                </c:pt>
                <c:pt idx="1659">
                  <c:v>-2.5008968733614459E-4</c:v>
                </c:pt>
                <c:pt idx="1660">
                  <c:v>-1.1642106134613626E-3</c:v>
                </c:pt>
                <c:pt idx="1661">
                  <c:v>-6.8990258575488161E-4</c:v>
                </c:pt>
                <c:pt idx="1662">
                  <c:v>-8.4513066754972994E-4</c:v>
                </c:pt>
                <c:pt idx="1663">
                  <c:v>-2.8458481662388863E-4</c:v>
                </c:pt>
                <c:pt idx="1664">
                  <c:v>-8.1063553826198585E-4</c:v>
                </c:pt>
                <c:pt idx="1665">
                  <c:v>-1.1124679195297466E-3</c:v>
                </c:pt>
                <c:pt idx="1666">
                  <c:v>-3.7082263984324884E-4</c:v>
                </c:pt>
                <c:pt idx="1667">
                  <c:v>-9.227447084471541E-4</c:v>
                </c:pt>
                <c:pt idx="1668">
                  <c:v>-4.2256533377486497E-4</c:v>
                </c:pt>
                <c:pt idx="1669">
                  <c:v>-5.5192206860390526E-4</c:v>
                </c:pt>
                <c:pt idx="1670">
                  <c:v>-3.9669398680905693E-4</c:v>
                </c:pt>
                <c:pt idx="1671">
                  <c:v>-4.9155559235035309E-4</c:v>
                </c:pt>
                <c:pt idx="1672">
                  <c:v>-8.5375444987166593E-4</c:v>
                </c:pt>
                <c:pt idx="1673">
                  <c:v>1.2935673482904029E-4</c:v>
                </c:pt>
                <c:pt idx="1674">
                  <c:v>-2.242183403703365E-4</c:v>
                </c:pt>
                <c:pt idx="1675">
                  <c:v>-1.2935673482904029E-4</c:v>
                </c:pt>
                <c:pt idx="1676">
                  <c:v>-6.0366476253552137E-5</c:v>
                </c:pt>
                <c:pt idx="1677">
                  <c:v>-6.8990258575488158E-5</c:v>
                </c:pt>
                <c:pt idx="1678">
                  <c:v>-7.6751662665230577E-4</c:v>
                </c:pt>
                <c:pt idx="1679">
                  <c:v>-3.5874934459253841E-3</c:v>
                </c:pt>
                <c:pt idx="1680">
                  <c:v>-1.0089825316665143E-3</c:v>
                </c:pt>
                <c:pt idx="1681">
                  <c:v>-7.3302149736456169E-4</c:v>
                </c:pt>
                <c:pt idx="1682">
                  <c:v>-7.2439771504262569E-4</c:v>
                </c:pt>
                <c:pt idx="1683">
                  <c:v>-3.0183238126776067E-4</c:v>
                </c:pt>
                <c:pt idx="1684">
                  <c:v>-5.1742693931616115E-5</c:v>
                </c:pt>
                <c:pt idx="1685">
                  <c:v>-4.5706046306260905E-4</c:v>
                </c:pt>
                <c:pt idx="1686">
                  <c:v>-8.2788310290585784E-4</c:v>
                </c:pt>
                <c:pt idx="1687">
                  <c:v>-4.0531776913099293E-4</c:v>
                </c:pt>
                <c:pt idx="1688">
                  <c:v>-5.8641719789164935E-4</c:v>
                </c:pt>
                <c:pt idx="1689">
                  <c:v>-4.743080277064811E-4</c:v>
                </c:pt>
                <c:pt idx="1690">
                  <c:v>-6.5540745646713752E-4</c:v>
                </c:pt>
                <c:pt idx="1691">
                  <c:v>-5.0017937467228919E-4</c:v>
                </c:pt>
                <c:pt idx="1692">
                  <c:v>-5.9504098021358534E-4</c:v>
                </c:pt>
                <c:pt idx="1693">
                  <c:v>-6.7265502111100951E-4</c:v>
                </c:pt>
                <c:pt idx="1694">
                  <c:v>-1.724756464387204E-4</c:v>
                </c:pt>
                <c:pt idx="1695">
                  <c:v>-9.3999227309102609E-4</c:v>
                </c:pt>
                <c:pt idx="1696">
                  <c:v>-8.7962579683747402E-4</c:v>
                </c:pt>
                <c:pt idx="1697">
                  <c:v>-1.6385186411678437E-3</c:v>
                </c:pt>
                <c:pt idx="1698">
                  <c:v>-7.3302149736456169E-4</c:v>
                </c:pt>
                <c:pt idx="1699">
                  <c:v>-1.6385186411678438E-4</c:v>
                </c:pt>
                <c:pt idx="1700">
                  <c:v>-2.5008968733614459E-4</c:v>
                </c:pt>
                <c:pt idx="1701">
                  <c:v>-9.4861605541296222E-5</c:v>
                </c:pt>
                <c:pt idx="1702">
                  <c:v>-3.1907994591163271E-4</c:v>
                </c:pt>
                <c:pt idx="1703">
                  <c:v>-7.1577393272068959E-4</c:v>
                </c:pt>
                <c:pt idx="1704">
                  <c:v>-9.4861605541296222E-5</c:v>
                </c:pt>
                <c:pt idx="1705">
                  <c:v>-1.5953997295581636E-3</c:v>
                </c:pt>
                <c:pt idx="1706">
                  <c:v>-7.071501503987536E-4</c:v>
                </c:pt>
                <c:pt idx="1707">
                  <c:v>-7.3302149736456169E-4</c:v>
                </c:pt>
                <c:pt idx="1708">
                  <c:v>-2.1559455804840048E-4</c:v>
                </c:pt>
                <c:pt idx="1709">
                  <c:v>-8.1063553826198585E-4</c:v>
                </c:pt>
                <c:pt idx="1710">
                  <c:v>-9.486160554129622E-4</c:v>
                </c:pt>
                <c:pt idx="1711">
                  <c:v>9.4861605541296222E-5</c:v>
                </c:pt>
                <c:pt idx="1712">
                  <c:v>-4.1394155145292892E-4</c:v>
                </c:pt>
                <c:pt idx="1713">
                  <c:v>4.31189116096801E-5</c:v>
                </c:pt>
                <c:pt idx="1714">
                  <c:v>-1.3798051715097632E-4</c:v>
                </c:pt>
                <c:pt idx="1715">
                  <c:v>6.8990258575488158E-5</c:v>
                </c:pt>
                <c:pt idx="1716">
                  <c:v>-9.486160554129622E-4</c:v>
                </c:pt>
                <c:pt idx="1717">
                  <c:v>-7.5889284433036978E-4</c:v>
                </c:pt>
                <c:pt idx="1718">
                  <c:v>-3.4495129287744079E-5</c:v>
                </c:pt>
                <c:pt idx="1719">
                  <c:v>-7.071501503987536E-4</c:v>
                </c:pt>
                <c:pt idx="1720">
                  <c:v>1.9834699340452847E-4</c:v>
                </c:pt>
                <c:pt idx="1721">
                  <c:v>-2.5008968733614459E-4</c:v>
                </c:pt>
                <c:pt idx="1722">
                  <c:v>-6.2953610950132943E-4</c:v>
                </c:pt>
                <c:pt idx="1723">
                  <c:v>-1.2245770897149149E-3</c:v>
                </c:pt>
                <c:pt idx="1724">
                  <c:v>-7.3302149736456169E-4</c:v>
                </c:pt>
                <c:pt idx="1725">
                  <c:v>-5.5192206860390526E-4</c:v>
                </c:pt>
                <c:pt idx="1726">
                  <c:v>-9.8311118470070617E-4</c:v>
                </c:pt>
                <c:pt idx="1727">
                  <c:v>-5.6916963324777725E-4</c:v>
                </c:pt>
                <c:pt idx="1728">
                  <c:v>-4.2256533377486497E-4</c:v>
                </c:pt>
                <c:pt idx="1729">
                  <c:v>4.6568424538454505E-4</c:v>
                </c:pt>
                <c:pt idx="1730">
                  <c:v>-4.2256533377486497E-4</c:v>
                </c:pt>
                <c:pt idx="1731">
                  <c:v>-6.1228854485745744E-4</c:v>
                </c:pt>
                <c:pt idx="1732">
                  <c:v>-6.812788034329455E-4</c:v>
                </c:pt>
                <c:pt idx="1733">
                  <c:v>-8.1063553826198585E-4</c:v>
                </c:pt>
                <c:pt idx="1734">
                  <c:v>-4.9155559235035309E-4</c:v>
                </c:pt>
                <c:pt idx="1735">
                  <c:v>8.6237823219360201E-5</c:v>
                </c:pt>
                <c:pt idx="1736">
                  <c:v>-6.8990258575488161E-4</c:v>
                </c:pt>
                <c:pt idx="1737">
                  <c:v>-7.7614040897424177E-4</c:v>
                </c:pt>
                <c:pt idx="1738">
                  <c:v>-6.2091232717939344E-4</c:v>
                </c:pt>
                <c:pt idx="1739">
                  <c:v>-8.1925932058392185E-4</c:v>
                </c:pt>
                <c:pt idx="1740">
                  <c:v>-5.6054585092584126E-4</c:v>
                </c:pt>
                <c:pt idx="1741">
                  <c:v>-8.7100201451553803E-4</c:v>
                </c:pt>
                <c:pt idx="1742">
                  <c:v>-3.1907994591163271E-4</c:v>
                </c:pt>
                <c:pt idx="1743">
                  <c:v>-1.0348538786323223E-4</c:v>
                </c:pt>
                <c:pt idx="1744">
                  <c:v>-4.0531776913099293E-4</c:v>
                </c:pt>
                <c:pt idx="1745">
                  <c:v>1.6385186411678438E-4</c:v>
                </c:pt>
                <c:pt idx="1746">
                  <c:v>-6.1228854485745744E-4</c:v>
                </c:pt>
                <c:pt idx="1747">
                  <c:v>-3.535750751993768E-4</c:v>
                </c:pt>
                <c:pt idx="1748">
                  <c:v>-9.3999227309102609E-4</c:v>
                </c:pt>
                <c:pt idx="1749">
                  <c:v>2.1559455804840048E-4</c:v>
                </c:pt>
                <c:pt idx="1750">
                  <c:v>-8.8824957915941002E-4</c:v>
                </c:pt>
                <c:pt idx="1751">
                  <c:v>-4.743080277064811E-4</c:v>
                </c:pt>
                <c:pt idx="1752">
                  <c:v>-2.1559455804840048E-4</c:v>
                </c:pt>
                <c:pt idx="1753">
                  <c:v>-6.2953610950132943E-4</c:v>
                </c:pt>
                <c:pt idx="1754">
                  <c:v>-4.31189116096801E-5</c:v>
                </c:pt>
                <c:pt idx="1755">
                  <c:v>-1.362557606865891E-3</c:v>
                </c:pt>
                <c:pt idx="1756">
                  <c:v>-1.0865965725639385E-3</c:v>
                </c:pt>
                <c:pt idx="1757">
                  <c:v>2.1559455804840048E-4</c:v>
                </c:pt>
                <c:pt idx="1758">
                  <c:v>0</c:v>
                </c:pt>
                <c:pt idx="1759">
                  <c:v>-9.1412092612521811E-4</c:v>
                </c:pt>
                <c:pt idx="1760">
                  <c:v>-4.3981289841873701E-4</c:v>
                </c:pt>
                <c:pt idx="1761">
                  <c:v>-4.2256533377486497E-4</c:v>
                </c:pt>
                <c:pt idx="1762">
                  <c:v>-4.4843668074067301E-4</c:v>
                </c:pt>
                <c:pt idx="1763">
                  <c:v>0</c:v>
                </c:pt>
                <c:pt idx="1764">
                  <c:v>9.4861605541296222E-5</c:v>
                </c:pt>
                <c:pt idx="1765">
                  <c:v>-1.3798051715097632E-4</c:v>
                </c:pt>
                <c:pt idx="1766">
                  <c:v>-2.5008968733614459E-4</c:v>
                </c:pt>
                <c:pt idx="1767">
                  <c:v>-1.5781521649142916E-3</c:v>
                </c:pt>
                <c:pt idx="1768">
                  <c:v>-4.743080277064811E-4</c:v>
                </c:pt>
                <c:pt idx="1769">
                  <c:v>-3.2770372823356876E-4</c:v>
                </c:pt>
                <c:pt idx="1770">
                  <c:v>1.2073295250710427E-4</c:v>
                </c:pt>
                <c:pt idx="1771">
                  <c:v>-3.1045616358969672E-4</c:v>
                </c:pt>
                <c:pt idx="1772">
                  <c:v>-9.1412092612521811E-4</c:v>
                </c:pt>
                <c:pt idx="1773">
                  <c:v>-1.9834699340452847E-4</c:v>
                </c:pt>
                <c:pt idx="1774">
                  <c:v>-2.9320859894582467E-4</c:v>
                </c:pt>
                <c:pt idx="1775">
                  <c:v>-6.0366476253552137E-5</c:v>
                </c:pt>
                <c:pt idx="1776">
                  <c:v>-3.6219885752131285E-4</c:v>
                </c:pt>
                <c:pt idx="1777">
                  <c:v>-4.743080277064811E-4</c:v>
                </c:pt>
                <c:pt idx="1778">
                  <c:v>-7.5889284433036978E-4</c:v>
                </c:pt>
                <c:pt idx="1779">
                  <c:v>-5.9504098021358534E-4</c:v>
                </c:pt>
                <c:pt idx="1780">
                  <c:v>-7.071501503987536E-4</c:v>
                </c:pt>
                <c:pt idx="1781">
                  <c:v>-4.4843668074067301E-4</c:v>
                </c:pt>
                <c:pt idx="1782">
                  <c:v>-8.6237823219360193E-4</c:v>
                </c:pt>
                <c:pt idx="1783">
                  <c:v>-1.0003587493445784E-3</c:v>
                </c:pt>
                <c:pt idx="1784">
                  <c:v>-6.0366476253552137E-5</c:v>
                </c:pt>
                <c:pt idx="1785">
                  <c:v>-1.0607252255981304E-3</c:v>
                </c:pt>
                <c:pt idx="1786">
                  <c:v>1.7247564643872039E-5</c:v>
                </c:pt>
                <c:pt idx="1787">
                  <c:v>-1.345310042222019E-3</c:v>
                </c:pt>
                <c:pt idx="1788">
                  <c:v>-4.9155559235035309E-4</c:v>
                </c:pt>
                <c:pt idx="1789">
                  <c:v>-6.4678367414520153E-4</c:v>
                </c:pt>
                <c:pt idx="1790">
                  <c:v>-8.3650688522779394E-4</c:v>
                </c:pt>
                <c:pt idx="1791">
                  <c:v>-3.2770372823356876E-4</c:v>
                </c:pt>
                <c:pt idx="1792">
                  <c:v>-8.7100201451553803E-4</c:v>
                </c:pt>
                <c:pt idx="1793">
                  <c:v>-5.6916963324777725E-4</c:v>
                </c:pt>
                <c:pt idx="1794">
                  <c:v>-7.071501503987536E-4</c:v>
                </c:pt>
                <c:pt idx="1795">
                  <c:v>-8.7100201451553803E-4</c:v>
                </c:pt>
                <c:pt idx="1796">
                  <c:v>-1.5177856886607396E-3</c:v>
                </c:pt>
                <c:pt idx="1797">
                  <c:v>-9.5723983773489819E-4</c:v>
                </c:pt>
                <c:pt idx="1798">
                  <c:v>-3.9669398680905693E-4</c:v>
                </c:pt>
                <c:pt idx="1799">
                  <c:v>-3.6219885752131285E-4</c:v>
                </c:pt>
                <c:pt idx="1800">
                  <c:v>-3.3632751055550475E-4</c:v>
                </c:pt>
                <c:pt idx="1801">
                  <c:v>-9.4861605541296222E-5</c:v>
                </c:pt>
                <c:pt idx="1802">
                  <c:v>-1.5091619063388035E-3</c:v>
                </c:pt>
                <c:pt idx="1803">
                  <c:v>-6.0366476253552134E-4</c:v>
                </c:pt>
                <c:pt idx="1804">
                  <c:v>-4.0531776913099293E-4</c:v>
                </c:pt>
                <c:pt idx="1805">
                  <c:v>-1.8972321108259244E-4</c:v>
                </c:pt>
                <c:pt idx="1806">
                  <c:v>-7.5026906200843368E-4</c:v>
                </c:pt>
                <c:pt idx="1807">
                  <c:v>-1.1900819604271707E-3</c:v>
                </c:pt>
                <c:pt idx="1808">
                  <c:v>-5.5192206860390526E-4</c:v>
                </c:pt>
                <c:pt idx="1809">
                  <c:v>-4.0531776913099293E-4</c:v>
                </c:pt>
                <c:pt idx="1810">
                  <c:v>-2.4146590501420855E-4</c:v>
                </c:pt>
                <c:pt idx="1811">
                  <c:v>-5.2605072163809717E-4</c:v>
                </c:pt>
                <c:pt idx="1812">
                  <c:v>-7.4164527968649768E-4</c:v>
                </c:pt>
                <c:pt idx="1813">
                  <c:v>-6.6403123878907352E-4</c:v>
                </c:pt>
                <c:pt idx="1814">
                  <c:v>-5.8641719789164935E-4</c:v>
                </c:pt>
                <c:pt idx="1815">
                  <c:v>-5.3467450396003317E-4</c:v>
                </c:pt>
                <c:pt idx="1816">
                  <c:v>-8.2788310290585784E-4</c:v>
                </c:pt>
                <c:pt idx="1817">
                  <c:v>-2.0697077572646446E-4</c:v>
                </c:pt>
                <c:pt idx="1818">
                  <c:v>-6.5540745646713752E-4</c:v>
                </c:pt>
                <c:pt idx="1819">
                  <c:v>-7.5026906200843368E-4</c:v>
                </c:pt>
                <c:pt idx="1820">
                  <c:v>-1.2073295250710427E-4</c:v>
                </c:pt>
                <c:pt idx="1821">
                  <c:v>-4.1394155145292892E-4</c:v>
                </c:pt>
                <c:pt idx="1822">
                  <c:v>-1.0176063139884504E-3</c:v>
                </c:pt>
                <c:pt idx="1823">
                  <c:v>-6.5540745646713752E-4</c:v>
                </c:pt>
                <c:pt idx="1824">
                  <c:v>-2.0697077572646446E-4</c:v>
                </c:pt>
                <c:pt idx="1825">
                  <c:v>2.5008968733614459E-4</c:v>
                </c:pt>
                <c:pt idx="1826">
                  <c:v>1.9834699340452847E-4</c:v>
                </c:pt>
                <c:pt idx="1827">
                  <c:v>-4.6568424538454505E-4</c:v>
                </c:pt>
                <c:pt idx="1828">
                  <c:v>-4.1394155145292892E-4</c:v>
                </c:pt>
                <c:pt idx="1829">
                  <c:v>-9.4861605541296222E-5</c:v>
                </c:pt>
                <c:pt idx="1830">
                  <c:v>-6.812788034329455E-4</c:v>
                </c:pt>
                <c:pt idx="1831">
                  <c:v>-1.0089825316665143E-3</c:v>
                </c:pt>
                <c:pt idx="1832">
                  <c:v>-3.1907994591163271E-4</c:v>
                </c:pt>
                <c:pt idx="1833">
                  <c:v>-1.8109942876065642E-4</c:v>
                </c:pt>
                <c:pt idx="1834">
                  <c:v>-1.4919143416949315E-3</c:v>
                </c:pt>
                <c:pt idx="1835">
                  <c:v>-9.1412092612521811E-4</c:v>
                </c:pt>
                <c:pt idx="1836">
                  <c:v>-1.1987057427491068E-3</c:v>
                </c:pt>
                <c:pt idx="1837">
                  <c:v>-4.3981289841873701E-4</c:v>
                </c:pt>
                <c:pt idx="1838">
                  <c:v>-7.2439771504262569E-4</c:v>
                </c:pt>
                <c:pt idx="1839">
                  <c:v>3.7082263984324884E-4</c:v>
                </c:pt>
                <c:pt idx="1840">
                  <c:v>-1.4143003007975072E-3</c:v>
                </c:pt>
                <c:pt idx="1841">
                  <c:v>1.724756464387204E-4</c:v>
                </c:pt>
                <c:pt idx="1842">
                  <c:v>-9.1412092612521811E-4</c:v>
                </c:pt>
                <c:pt idx="1843">
                  <c:v>-3.9669398680905693E-4</c:v>
                </c:pt>
                <c:pt idx="1844">
                  <c:v>-9.1412092612521811E-4</c:v>
                </c:pt>
                <c:pt idx="1845">
                  <c:v>-1.2073295250710427E-3</c:v>
                </c:pt>
                <c:pt idx="1846">
                  <c:v>7.7614040897424179E-5</c:v>
                </c:pt>
                <c:pt idx="1847">
                  <c:v>6.0366476253552137E-5</c:v>
                </c:pt>
                <c:pt idx="1848">
                  <c:v>-5.8641719789164935E-4</c:v>
                </c:pt>
                <c:pt idx="1849">
                  <c:v>-1.4660429947291234E-4</c:v>
                </c:pt>
                <c:pt idx="1850">
                  <c:v>-1.1210917018516825E-4</c:v>
                </c:pt>
                <c:pt idx="1851">
                  <c:v>-4.1394155145292892E-4</c:v>
                </c:pt>
                <c:pt idx="1852">
                  <c:v>3.449512928774408E-4</c:v>
                </c:pt>
                <c:pt idx="1853">
                  <c:v>-5.0880315699422518E-4</c:v>
                </c:pt>
                <c:pt idx="1854">
                  <c:v>-2.4146590501420855E-4</c:v>
                </c:pt>
                <c:pt idx="1855">
                  <c:v>-5.3467450396003317E-4</c:v>
                </c:pt>
                <c:pt idx="1856">
                  <c:v>5.9504098021358534E-4</c:v>
                </c:pt>
                <c:pt idx="1857">
                  <c:v>-5.6916963324777725E-4</c:v>
                </c:pt>
                <c:pt idx="1858">
                  <c:v>-4.3981289841873701E-4</c:v>
                </c:pt>
                <c:pt idx="1859">
                  <c:v>-8.6237823219360193E-4</c:v>
                </c:pt>
                <c:pt idx="1860">
                  <c:v>8.6237823219360197E-6</c:v>
                </c:pt>
                <c:pt idx="1861">
                  <c:v>-9.6586362005683418E-4</c:v>
                </c:pt>
                <c:pt idx="1862">
                  <c:v>-4.4843668074067301E-4</c:v>
                </c:pt>
                <c:pt idx="1863">
                  <c:v>-3.7082263984324884E-4</c:v>
                </c:pt>
                <c:pt idx="1864">
                  <c:v>-5.5192206860390526E-4</c:v>
                </c:pt>
                <c:pt idx="1865">
                  <c:v>-1.4746667770510593E-3</c:v>
                </c:pt>
                <c:pt idx="1866">
                  <c:v>-3.3632751055550475E-4</c:v>
                </c:pt>
                <c:pt idx="1867">
                  <c:v>3.4495129287744079E-5</c:v>
                </c:pt>
                <c:pt idx="1868">
                  <c:v>-1.2073295250710427E-4</c:v>
                </c:pt>
                <c:pt idx="1869">
                  <c:v>-6.812788034329455E-4</c:v>
                </c:pt>
                <c:pt idx="1870">
                  <c:v>-1.2763197836465308E-3</c:v>
                </c:pt>
                <c:pt idx="1871">
                  <c:v>1.5522808179484836E-4</c:v>
                </c:pt>
                <c:pt idx="1872">
                  <c:v>-8.4513066754972994E-4</c:v>
                </c:pt>
                <c:pt idx="1873">
                  <c:v>-3.2770372823356876E-4</c:v>
                </c:pt>
                <c:pt idx="1874">
                  <c:v>-7.7614040897424177E-4</c:v>
                </c:pt>
                <c:pt idx="1875">
                  <c:v>-1.8972321108259244E-4</c:v>
                </c:pt>
                <c:pt idx="1876">
                  <c:v>-6.5540745646713752E-4</c:v>
                </c:pt>
                <c:pt idx="1877">
                  <c:v>4.1394155145292892E-4</c:v>
                </c:pt>
                <c:pt idx="1878">
                  <c:v>-1.0521014432761943E-3</c:v>
                </c:pt>
                <c:pt idx="1879">
                  <c:v>-1.0952203548858744E-3</c:v>
                </c:pt>
                <c:pt idx="1880">
                  <c:v>-4.1394155145292892E-4</c:v>
                </c:pt>
                <c:pt idx="1881">
                  <c:v>-9.8311118470070617E-4</c:v>
                </c:pt>
                <c:pt idx="1882">
                  <c:v>-1.1900819604271707E-3</c:v>
                </c:pt>
                <c:pt idx="1883">
                  <c:v>-4.9155559235035309E-4</c:v>
                </c:pt>
                <c:pt idx="1884">
                  <c:v>-6.0366476253552137E-5</c:v>
                </c:pt>
                <c:pt idx="1885">
                  <c:v>2.4146590501420855E-4</c:v>
                </c:pt>
                <c:pt idx="1886">
                  <c:v>-2.9320859894582467E-4</c:v>
                </c:pt>
                <c:pt idx="1887">
                  <c:v>-9.6586362005683418E-4</c:v>
                </c:pt>
                <c:pt idx="1888">
                  <c:v>-9.1412092612521811E-4</c:v>
                </c:pt>
                <c:pt idx="1889">
                  <c:v>-6.1228854485745744E-4</c:v>
                </c:pt>
                <c:pt idx="1890">
                  <c:v>-8.3650688522779394E-4</c:v>
                </c:pt>
                <c:pt idx="1891">
                  <c:v>-9.227447084471541E-4</c:v>
                </c:pt>
                <c:pt idx="1892">
                  <c:v>-8.5375444987166593E-4</c:v>
                </c:pt>
                <c:pt idx="1893">
                  <c:v>1.724756464387204E-4</c:v>
                </c:pt>
                <c:pt idx="1894">
                  <c:v>-7.8476419129617776E-4</c:v>
                </c:pt>
                <c:pt idx="1895">
                  <c:v>-9.4861605541296222E-5</c:v>
                </c:pt>
                <c:pt idx="1896">
                  <c:v>-3.6219885752131285E-4</c:v>
                </c:pt>
                <c:pt idx="1897">
                  <c:v>-5.6916963324777725E-4</c:v>
                </c:pt>
                <c:pt idx="1898">
                  <c:v>2.0697077572646446E-4</c:v>
                </c:pt>
                <c:pt idx="1899">
                  <c:v>-8.6237823219360197E-6</c:v>
                </c:pt>
                <c:pt idx="1900">
                  <c:v>-3.3632751055550475E-4</c:v>
                </c:pt>
                <c:pt idx="1901">
                  <c:v>1.3798051715097632E-4</c:v>
                </c:pt>
                <c:pt idx="1902">
                  <c:v>-2.1559455804840048E-4</c:v>
                </c:pt>
                <c:pt idx="1903">
                  <c:v>-5.4329828628196927E-4</c:v>
                </c:pt>
                <c:pt idx="1904">
                  <c:v>-8.3650688522779394E-4</c:v>
                </c:pt>
                <c:pt idx="1905">
                  <c:v>-9.4861605541296222E-5</c:v>
                </c:pt>
                <c:pt idx="1906">
                  <c:v>5.1742693931616115E-5</c:v>
                </c:pt>
                <c:pt idx="1907">
                  <c:v>1.0348538786323223E-4</c:v>
                </c:pt>
                <c:pt idx="1908">
                  <c:v>3.7082263984324884E-4</c:v>
                </c:pt>
                <c:pt idx="1909">
                  <c:v>-2.3284212269227252E-4</c:v>
                </c:pt>
                <c:pt idx="1910">
                  <c:v>-1.4660429947291234E-4</c:v>
                </c:pt>
                <c:pt idx="1911">
                  <c:v>-1.1038441372078105E-3</c:v>
                </c:pt>
                <c:pt idx="1912">
                  <c:v>-1.0693490079200663E-3</c:v>
                </c:pt>
                <c:pt idx="1913">
                  <c:v>-7.0370063746997922E-3</c:v>
                </c:pt>
                <c:pt idx="1914">
                  <c:v>-1.4229240831194433E-3</c:v>
                </c:pt>
                <c:pt idx="1915">
                  <c:v>-4.1394155145292892E-4</c:v>
                </c:pt>
                <c:pt idx="1916">
                  <c:v>-5.4329828628196927E-4</c:v>
                </c:pt>
                <c:pt idx="1917">
                  <c:v>-6.6403123878907352E-4</c:v>
                </c:pt>
                <c:pt idx="1918">
                  <c:v>9.227447084471541E-4</c:v>
                </c:pt>
                <c:pt idx="1919">
                  <c:v>-8.7100201451553803E-4</c:v>
                </c:pt>
                <c:pt idx="1920">
                  <c:v>-3.8807020448712088E-4</c:v>
                </c:pt>
                <c:pt idx="1921">
                  <c:v>-1.6385186411678438E-4</c:v>
                </c:pt>
                <c:pt idx="1922">
                  <c:v>-2.242183403703365E-4</c:v>
                </c:pt>
                <c:pt idx="1923">
                  <c:v>2.0697077572646446E-4</c:v>
                </c:pt>
                <c:pt idx="1924">
                  <c:v>-6.8990258575488158E-5</c:v>
                </c:pt>
                <c:pt idx="1925">
                  <c:v>-6.6403123878907352E-4</c:v>
                </c:pt>
                <c:pt idx="1926">
                  <c:v>3.7082263984324884E-4</c:v>
                </c:pt>
                <c:pt idx="1927">
                  <c:v>-8.8824957915941002E-4</c:v>
                </c:pt>
                <c:pt idx="1928">
                  <c:v>-1.6730137704555879E-3</c:v>
                </c:pt>
                <c:pt idx="1929">
                  <c:v>-1.2409622761265933E-2</c:v>
                </c:pt>
                <c:pt idx="1930">
                  <c:v>-2.6664734939426171E-2</c:v>
                </c:pt>
                <c:pt idx="1931">
                  <c:v>-2.3456687915665974E-3</c:v>
                </c:pt>
                <c:pt idx="1932">
                  <c:v>-1.1210917018516825E-3</c:v>
                </c:pt>
                <c:pt idx="1933">
                  <c:v>-1.1728343957832987E-3</c:v>
                </c:pt>
                <c:pt idx="1934">
                  <c:v>-1.267696001324595E-3</c:v>
                </c:pt>
                <c:pt idx="1935">
                  <c:v>-2.5008968733614459E-4</c:v>
                </c:pt>
                <c:pt idx="1936">
                  <c:v>-6.2953610950132943E-4</c:v>
                </c:pt>
                <c:pt idx="1937">
                  <c:v>6.0366476253552137E-5</c:v>
                </c:pt>
                <c:pt idx="1938">
                  <c:v>-6.4678367414520153E-4</c:v>
                </c:pt>
                <c:pt idx="1939">
                  <c:v>-2.1559455804840048E-4</c:v>
                </c:pt>
                <c:pt idx="1940">
                  <c:v>-7.071501503987536E-4</c:v>
                </c:pt>
                <c:pt idx="1941">
                  <c:v>-2.5871346965808059E-4</c:v>
                </c:pt>
                <c:pt idx="1942">
                  <c:v>6.8990258575488158E-5</c:v>
                </c:pt>
                <c:pt idx="1943">
                  <c:v>-1.2073295250710427E-4</c:v>
                </c:pt>
                <c:pt idx="1944">
                  <c:v>-1.2935673482904029E-4</c:v>
                </c:pt>
                <c:pt idx="1945">
                  <c:v>-1.1210917018516825E-4</c:v>
                </c:pt>
                <c:pt idx="1946">
                  <c:v>-1.8109942876065642E-4</c:v>
                </c:pt>
                <c:pt idx="1947">
                  <c:v>-9.4861605541296222E-5</c:v>
                </c:pt>
                <c:pt idx="1948">
                  <c:v>-2.5871346965808059E-4</c:v>
                </c:pt>
                <c:pt idx="1949">
                  <c:v>4.1394155145292892E-4</c:v>
                </c:pt>
                <c:pt idx="1950">
                  <c:v>3.3632751055550475E-4</c:v>
                </c:pt>
                <c:pt idx="1951">
                  <c:v>-1.8972321108259244E-4</c:v>
                </c:pt>
                <c:pt idx="1952">
                  <c:v>-2.242183403703365E-4</c:v>
                </c:pt>
                <c:pt idx="1953">
                  <c:v>-7.2439771504262569E-4</c:v>
                </c:pt>
                <c:pt idx="1954">
                  <c:v>-4.3118911609680096E-4</c:v>
                </c:pt>
                <c:pt idx="1955">
                  <c:v>4.31189116096801E-5</c:v>
                </c:pt>
                <c:pt idx="1956">
                  <c:v>6.8990258575488158E-5</c:v>
                </c:pt>
                <c:pt idx="1957">
                  <c:v>-5.1742693931616118E-4</c:v>
                </c:pt>
                <c:pt idx="1958">
                  <c:v>-3.449512928774408E-4</c:v>
                </c:pt>
                <c:pt idx="1959">
                  <c:v>-1.2073295250710427E-4</c:v>
                </c:pt>
                <c:pt idx="1960">
                  <c:v>1.2935673482904029E-4</c:v>
                </c:pt>
                <c:pt idx="1961">
                  <c:v>-5.5192206860390526E-4</c:v>
                </c:pt>
                <c:pt idx="1962">
                  <c:v>-1.6040235118800997E-3</c:v>
                </c:pt>
                <c:pt idx="1963">
                  <c:v>-6.2091232717939344E-4</c:v>
                </c:pt>
                <c:pt idx="1964">
                  <c:v>-4.3118911609680096E-4</c:v>
                </c:pt>
                <c:pt idx="1965">
                  <c:v>-3.7082263984324884E-4</c:v>
                </c:pt>
                <c:pt idx="1966">
                  <c:v>-2.5871346965808059E-4</c:v>
                </c:pt>
                <c:pt idx="1967">
                  <c:v>-8.1063553826198585E-4</c:v>
                </c:pt>
                <c:pt idx="1968">
                  <c:v>-5.6054585092584126E-4</c:v>
                </c:pt>
                <c:pt idx="1969">
                  <c:v>-3.7082263984324884E-4</c:v>
                </c:pt>
                <c:pt idx="1970">
                  <c:v>-9.8311118470070617E-4</c:v>
                </c:pt>
                <c:pt idx="1971">
                  <c:v>1.3798051715097632E-4</c:v>
                </c:pt>
                <c:pt idx="1972">
                  <c:v>-5.0880315699422518E-4</c:v>
                </c:pt>
                <c:pt idx="1973">
                  <c:v>-3.1907994591163271E-4</c:v>
                </c:pt>
                <c:pt idx="1974">
                  <c:v>-1.1124679195297466E-3</c:v>
                </c:pt>
                <c:pt idx="1975">
                  <c:v>-6.4678367414520153E-4</c:v>
                </c:pt>
                <c:pt idx="1976">
                  <c:v>-1.724756464387204E-4</c:v>
                </c:pt>
                <c:pt idx="1977">
                  <c:v>-6.0366476253552137E-5</c:v>
                </c:pt>
                <c:pt idx="1978">
                  <c:v>3.8807020448712088E-4</c:v>
                </c:pt>
                <c:pt idx="1979">
                  <c:v>-5.8641719789164935E-4</c:v>
                </c:pt>
                <c:pt idx="1980">
                  <c:v>-3.7082263984324884E-4</c:v>
                </c:pt>
                <c:pt idx="1981">
                  <c:v>-8.7962579683747402E-4</c:v>
                </c:pt>
                <c:pt idx="1982">
                  <c:v>-3.8807020448712088E-4</c:v>
                </c:pt>
                <c:pt idx="1983">
                  <c:v>-4.2256533377486497E-4</c:v>
                </c:pt>
                <c:pt idx="1984">
                  <c:v>-7.6751662665230577E-4</c:v>
                </c:pt>
                <c:pt idx="1985">
                  <c:v>-7.5026906200843368E-4</c:v>
                </c:pt>
                <c:pt idx="1986">
                  <c:v>-1.8109942876065642E-4</c:v>
                </c:pt>
                <c:pt idx="1987">
                  <c:v>5.6916963324777725E-4</c:v>
                </c:pt>
                <c:pt idx="1988">
                  <c:v>-1.1728343957832987E-3</c:v>
                </c:pt>
                <c:pt idx="1989">
                  <c:v>-5.1742693931616118E-4</c:v>
                </c:pt>
                <c:pt idx="1990">
                  <c:v>-6.1228854485745744E-4</c:v>
                </c:pt>
                <c:pt idx="1991">
                  <c:v>-1.2073295250710427E-4</c:v>
                </c:pt>
                <c:pt idx="1992">
                  <c:v>-1.5522808179484836E-4</c:v>
                </c:pt>
                <c:pt idx="1993">
                  <c:v>-5.9504098021358534E-4</c:v>
                </c:pt>
                <c:pt idx="1994">
                  <c:v>-4.9155559235035309E-4</c:v>
                </c:pt>
                <c:pt idx="1995">
                  <c:v>-9.486160554129622E-4</c:v>
                </c:pt>
                <c:pt idx="1996">
                  <c:v>-4.5706046306260905E-4</c:v>
                </c:pt>
                <c:pt idx="1997">
                  <c:v>-9.8311118470070617E-4</c:v>
                </c:pt>
                <c:pt idx="1998">
                  <c:v>-1.7247564643872039E-5</c:v>
                </c:pt>
                <c:pt idx="1999">
                  <c:v>-5.6054585092584126E-4</c:v>
                </c:pt>
                <c:pt idx="2000">
                  <c:v>-3.6219885752131285E-4</c:v>
                </c:pt>
                <c:pt idx="2001">
                  <c:v>-1.1814581781052348E-3</c:v>
                </c:pt>
                <c:pt idx="2002">
                  <c:v>4.31189116096801E-5</c:v>
                </c:pt>
                <c:pt idx="2003">
                  <c:v>-1.3798051715097632E-4</c:v>
                </c:pt>
                <c:pt idx="2004">
                  <c:v>-4.8293181002841709E-4</c:v>
                </c:pt>
                <c:pt idx="2005">
                  <c:v>-7.6751662665230577E-4</c:v>
                </c:pt>
                <c:pt idx="2006">
                  <c:v>-5.9504098021358534E-4</c:v>
                </c:pt>
                <c:pt idx="2007">
                  <c:v>-7.4164527968649768E-4</c:v>
                </c:pt>
                <c:pt idx="2008">
                  <c:v>-1.0865965725639385E-3</c:v>
                </c:pt>
                <c:pt idx="2009">
                  <c:v>2.5008968733614459E-4</c:v>
                </c:pt>
                <c:pt idx="2010">
                  <c:v>-6.2953610950132943E-4</c:v>
                </c:pt>
                <c:pt idx="2011">
                  <c:v>-4.3118911609680096E-4</c:v>
                </c:pt>
                <c:pt idx="2012">
                  <c:v>4.9155559235035309E-4</c:v>
                </c:pt>
                <c:pt idx="2013">
                  <c:v>-1.362557606865891E-3</c:v>
                </c:pt>
                <c:pt idx="2014">
                  <c:v>-7.8476419129617776E-4</c:v>
                </c:pt>
                <c:pt idx="2015">
                  <c:v>-2.5871346965808059E-4</c:v>
                </c:pt>
                <c:pt idx="2016">
                  <c:v>1.3798051715097632E-4</c:v>
                </c:pt>
                <c:pt idx="2017">
                  <c:v>-4.6568424538454505E-4</c:v>
                </c:pt>
                <c:pt idx="2018">
                  <c:v>-3.6219885752131285E-4</c:v>
                </c:pt>
                <c:pt idx="2019">
                  <c:v>4.3981289841873701E-4</c:v>
                </c:pt>
                <c:pt idx="2020">
                  <c:v>-7.071501503987536E-4</c:v>
                </c:pt>
                <c:pt idx="2021">
                  <c:v>-1.2073295250710427E-4</c:v>
                </c:pt>
                <c:pt idx="2022">
                  <c:v>1.7247564643872039E-5</c:v>
                </c:pt>
                <c:pt idx="2023">
                  <c:v>-7.5026906200843368E-4</c:v>
                </c:pt>
                <c:pt idx="2024">
                  <c:v>-5.8641719789164935E-4</c:v>
                </c:pt>
                <c:pt idx="2025">
                  <c:v>4.31189116096801E-5</c:v>
                </c:pt>
                <c:pt idx="2026">
                  <c:v>-3.8807020448712088E-4</c:v>
                </c:pt>
                <c:pt idx="2027">
                  <c:v>-1.0089825316665143E-3</c:v>
                </c:pt>
                <c:pt idx="2028">
                  <c:v>-7.5026906200843368E-4</c:v>
                </c:pt>
                <c:pt idx="2029">
                  <c:v>-7.6751662665230577E-4</c:v>
                </c:pt>
                <c:pt idx="2030">
                  <c:v>-3.0183238126776067E-4</c:v>
                </c:pt>
                <c:pt idx="2031">
                  <c:v>-8.5375444987166593E-4</c:v>
                </c:pt>
                <c:pt idx="2032">
                  <c:v>-3.7082263984324884E-4</c:v>
                </c:pt>
                <c:pt idx="2033">
                  <c:v>-4.4843668074067301E-4</c:v>
                </c:pt>
                <c:pt idx="2034">
                  <c:v>4.31189116096801E-5</c:v>
                </c:pt>
                <c:pt idx="2035">
                  <c:v>-1.8109942876065642E-4</c:v>
                </c:pt>
                <c:pt idx="2036">
                  <c:v>1.1210917018516825E-4</c:v>
                </c:pt>
                <c:pt idx="2037">
                  <c:v>-2.4146590501420855E-4</c:v>
                </c:pt>
                <c:pt idx="2038">
                  <c:v>-6.0366476253552134E-4</c:v>
                </c:pt>
                <c:pt idx="2039">
                  <c:v>2.7596103430195263E-4</c:v>
                </c:pt>
                <c:pt idx="2040">
                  <c:v>-2.9320859894582467E-4</c:v>
                </c:pt>
                <c:pt idx="2041">
                  <c:v>-2.5871346965808059E-4</c:v>
                </c:pt>
                <c:pt idx="2042">
                  <c:v>3.7944642216518489E-4</c:v>
                </c:pt>
                <c:pt idx="2043">
                  <c:v>6.8990258575488158E-5</c:v>
                </c:pt>
                <c:pt idx="2044">
                  <c:v>8.6237823219360197E-6</c:v>
                </c:pt>
                <c:pt idx="2045">
                  <c:v>8.1925932058392185E-4</c:v>
                </c:pt>
                <c:pt idx="2046">
                  <c:v>3.1907994591163271E-4</c:v>
                </c:pt>
                <c:pt idx="2047">
                  <c:v>-6.4678367414520153E-4</c:v>
                </c:pt>
              </c:numCache>
            </c:numRef>
          </c:yVal>
          <c:smooth val="0"/>
        </c:ser>
        <c:dLbls>
          <c:showLegendKey val="0"/>
          <c:showVal val="0"/>
          <c:showCatName val="0"/>
          <c:showSerName val="0"/>
          <c:showPercent val="0"/>
          <c:showBubbleSize val="0"/>
        </c:dLbls>
        <c:axId val="182044600"/>
        <c:axId val="182042640"/>
      </c:scatterChart>
      <c:valAx>
        <c:axId val="182044600"/>
        <c:scaling>
          <c:orientation val="maxMin"/>
          <c:max val="30"/>
          <c:min val="-30"/>
        </c:scaling>
        <c:delete val="0"/>
        <c:axPos val="b"/>
        <c:title>
          <c:tx>
            <c:rich>
              <a:bodyPr/>
              <a:lstStyle/>
              <a:p>
                <a:pPr>
                  <a:defRPr/>
                </a:pPr>
                <a:r>
                  <a:rPr lang="en-US" dirty="0"/>
                  <a:t>e</a:t>
                </a:r>
                <a:r>
                  <a:rPr lang="en-US" dirty="0" smtClean="0"/>
                  <a:t>lectron energy </a:t>
                </a:r>
                <a:r>
                  <a:rPr lang="en-US" dirty="0"/>
                  <a:t>(eV)</a:t>
                </a:r>
              </a:p>
            </c:rich>
          </c:tx>
          <c:layout/>
          <c:overlay val="0"/>
        </c:title>
        <c:numFmt formatCode="General" sourceLinked="1"/>
        <c:majorTickMark val="out"/>
        <c:minorTickMark val="none"/>
        <c:tickLblPos val="nextTo"/>
        <c:spPr>
          <a:ln w="12700">
            <a:solidFill>
              <a:schemeClr val="tx1"/>
            </a:solidFill>
          </a:ln>
        </c:spPr>
        <c:crossAx val="182042640"/>
        <c:crosses val="autoZero"/>
        <c:crossBetween val="midCat"/>
        <c:majorUnit val="10"/>
      </c:valAx>
      <c:valAx>
        <c:axId val="182042640"/>
        <c:scaling>
          <c:orientation val="minMax"/>
          <c:max val="0.60000000000000009"/>
          <c:min val="0"/>
        </c:scaling>
        <c:delete val="0"/>
        <c:axPos val="l"/>
        <c:numFmt formatCode="General" sourceLinked="1"/>
        <c:majorTickMark val="out"/>
        <c:minorTickMark val="none"/>
        <c:tickLblPos val="nextTo"/>
        <c:spPr>
          <a:ln w="12700">
            <a:solidFill>
              <a:schemeClr val="tx1"/>
            </a:solidFill>
          </a:ln>
        </c:spPr>
        <c:crossAx val="182044600"/>
        <c:crosses val="max"/>
        <c:crossBetween val="midCat"/>
        <c:majorUnit val="0.2"/>
      </c:valAx>
      <c:spPr>
        <a:ln w="12700">
          <a:solidFill>
            <a:schemeClr val="tx1"/>
          </a:solidFill>
        </a:ln>
      </c:spPr>
    </c:plotArea>
    <c:legend>
      <c:legendPos val="r"/>
      <c:layout>
        <c:manualLayout>
          <c:xMode val="edge"/>
          <c:yMode val="edge"/>
          <c:x val="0.66654668166479192"/>
          <c:y val="6.6947069116360461E-2"/>
          <c:w val="0.23821522309711285"/>
          <c:h val="0.17721697287839019"/>
        </c:manualLayout>
      </c:layout>
      <c:overlay val="1"/>
    </c:legend>
    <c:plotVisOnly val="1"/>
    <c:dispBlanksAs val="gap"/>
    <c:showDLblsOverMax val="0"/>
  </c:chart>
  <c:txPr>
    <a:bodyPr/>
    <a:lstStyle/>
    <a:p>
      <a:pPr>
        <a:defRPr sz="900" b="0">
          <a:latin typeface="Arial" pitchFamily="34" charset="0"/>
          <a:cs typeface="Arial" pitchFamily="34" charset="0"/>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33.wmf"/><Relationship Id="rId3" Type="http://schemas.openxmlformats.org/officeDocument/2006/relationships/image" Target="../media/image28.wmf"/><Relationship Id="rId7" Type="http://schemas.openxmlformats.org/officeDocument/2006/relationships/image" Target="../media/image32.wmf"/><Relationship Id="rId2" Type="http://schemas.openxmlformats.org/officeDocument/2006/relationships/image" Target="../media/image27.wmf"/><Relationship Id="rId1" Type="http://schemas.openxmlformats.org/officeDocument/2006/relationships/image" Target="../media/image26.wmf"/><Relationship Id="rId6" Type="http://schemas.openxmlformats.org/officeDocument/2006/relationships/image" Target="../media/image31.wmf"/><Relationship Id="rId5" Type="http://schemas.openxmlformats.org/officeDocument/2006/relationships/image" Target="../media/image30.wmf"/><Relationship Id="rId10" Type="http://schemas.openxmlformats.org/officeDocument/2006/relationships/image" Target="../media/image35.wmf"/><Relationship Id="rId4" Type="http://schemas.openxmlformats.org/officeDocument/2006/relationships/image" Target="../media/image29.wmf"/><Relationship Id="rId9" Type="http://schemas.openxmlformats.org/officeDocument/2006/relationships/image" Target="../media/image34.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image" Target="../media/image44.wmf"/><Relationship Id="rId1" Type="http://schemas.openxmlformats.org/officeDocument/2006/relationships/image" Target="../media/image43.wmf"/><Relationship Id="rId4" Type="http://schemas.openxmlformats.org/officeDocument/2006/relationships/image" Target="../media/image46.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image" Target="../media/image47.wmf"/></Relationships>
</file>

<file path=ppt/drawings/drawing1.xml><?xml version="1.0" encoding="utf-8"?>
<c:userShapes xmlns:c="http://schemas.openxmlformats.org/drawingml/2006/chart">
  <cdr:relSizeAnchor xmlns:cdr="http://schemas.openxmlformats.org/drawingml/2006/chartDrawing">
    <cdr:from>
      <cdr:x>0.147</cdr:x>
      <cdr:y>0.02464</cdr:y>
    </cdr:from>
    <cdr:to>
      <cdr:x>0.51</cdr:x>
      <cdr:y>0.11439</cdr:y>
    </cdr:to>
    <cdr:sp macro="" textlink="">
      <cdr:nvSpPr>
        <cdr:cNvPr id="2" name="TextBox 1"/>
        <cdr:cNvSpPr txBox="1"/>
      </cdr:nvSpPr>
      <cdr:spPr>
        <a:xfrm xmlns:a="http://schemas.openxmlformats.org/drawingml/2006/main">
          <a:off x="403249" y="67580"/>
          <a:ext cx="995785" cy="246221"/>
        </a:xfrm>
        <a:prstGeom xmlns:a="http://schemas.openxmlformats.org/drawingml/2006/main" prst="rect">
          <a:avLst/>
        </a:prstGeom>
      </cdr:spPr>
      <cdr:txBody>
        <a:bodyPr xmlns:a="http://schemas.openxmlformats.org/drawingml/2006/main" vertOverflow="clip" horzOverflow="clip" wrap="none" rtlCol="0">
          <a:spAutoFit/>
        </a:bodyPr>
        <a:lstStyle xmlns:a="http://schemas.openxmlformats.org/drawingml/2006/main"/>
        <a:p xmlns:a="http://schemas.openxmlformats.org/drawingml/2006/main">
          <a:r>
            <a:rPr lang="el-GR" sz="1000" dirty="0" smtClean="0">
              <a:latin typeface="Times New Roman" panose="02020603050405020304" pitchFamily="18" charset="0"/>
              <a:cs typeface="Times New Roman" panose="02020603050405020304" pitchFamily="18" charset="0"/>
            </a:rPr>
            <a:t>Δ</a:t>
          </a:r>
          <a:r>
            <a:rPr lang="en-US" sz="1000" i="1" dirty="0" smtClean="0">
              <a:latin typeface="Times New Roman" panose="02020603050405020304" pitchFamily="18" charset="0"/>
              <a:cs typeface="Times New Roman" panose="02020603050405020304" pitchFamily="18" charset="0"/>
            </a:rPr>
            <a:t>E</a:t>
          </a:r>
          <a:r>
            <a:rPr lang="el-GR" sz="1000" i="1" baseline="-25000" dirty="0" smtClean="0">
              <a:latin typeface="Times New Roman" panose="02020603050405020304" pitchFamily="18" charset="0"/>
              <a:cs typeface="Times New Roman" panose="02020603050405020304" pitchFamily="18" charset="0"/>
            </a:rPr>
            <a:t>ε</a:t>
          </a:r>
          <a:r>
            <a:rPr lang="en-US" sz="1000" dirty="0" smtClean="0">
              <a:latin typeface="Arial" pitchFamily="34" charset="0"/>
              <a:cs typeface="Arial" pitchFamily="34" charset="0"/>
            </a:rPr>
            <a:t> </a:t>
          </a:r>
          <a:r>
            <a:rPr lang="en-US" sz="1000" dirty="0">
              <a:latin typeface="Arial" pitchFamily="34" charset="0"/>
              <a:cs typeface="Arial" pitchFamily="34" charset="0"/>
            </a:rPr>
            <a:t>= </a:t>
          </a:r>
          <a:r>
            <a:rPr lang="en-US" sz="1000" dirty="0" smtClean="0">
              <a:latin typeface="Arial" pitchFamily="34" charset="0"/>
              <a:cs typeface="Arial" pitchFamily="34" charset="0"/>
            </a:rPr>
            <a:t>1.82 </a:t>
          </a:r>
          <a:r>
            <a:rPr lang="en-US" sz="1000" dirty="0" err="1">
              <a:latin typeface="Arial" pitchFamily="34" charset="0"/>
              <a:cs typeface="Arial" pitchFamily="34" charset="0"/>
            </a:rPr>
            <a:t>eV</a:t>
          </a:r>
          <a:endParaRPr lang="en-US" sz="1000" dirty="0">
            <a:latin typeface="Arial" pitchFamily="34" charset="0"/>
            <a:cs typeface="Arial"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0.17059</cdr:x>
      <cdr:y>0.64168</cdr:y>
    </cdr:from>
    <cdr:to>
      <cdr:x>0.3757</cdr:x>
      <cdr:y>0.73004</cdr:y>
    </cdr:to>
    <cdr:sp macro="" textlink="">
      <cdr:nvSpPr>
        <cdr:cNvPr id="2" name="TextBox 1"/>
        <cdr:cNvSpPr txBox="1"/>
      </cdr:nvSpPr>
      <cdr:spPr>
        <a:xfrm xmlns:a="http://schemas.openxmlformats.org/drawingml/2006/main" rot="20051801">
          <a:off x="467973" y="1173506"/>
          <a:ext cx="562655" cy="161583"/>
        </a:xfrm>
        <a:prstGeom xmlns:a="http://schemas.openxmlformats.org/drawingml/2006/main" prst="rect">
          <a:avLst/>
        </a:prstGeom>
        <a:solidFill xmlns:a="http://schemas.openxmlformats.org/drawingml/2006/main">
          <a:schemeClr val="accent2">
            <a:lumMod val="20000"/>
            <a:lumOff val="80000"/>
          </a:schemeClr>
        </a:solidFill>
      </cdr:spPr>
      <cdr:txBody>
        <a:bodyPr xmlns:a="http://schemas.openxmlformats.org/drawingml/2006/main" vertOverflow="clip" wrap="none" lIns="0" tIns="0" rIns="0" bIns="0" rtlCol="0">
          <a:spAutoFit/>
        </a:bodyPr>
        <a:lstStyle xmlns:a="http://schemas.openxmlformats.org/drawingml/2006/main"/>
        <a:p xmlns:a="http://schemas.openxmlformats.org/drawingml/2006/main">
          <a:r>
            <a:rPr lang="en-US" sz="1050" dirty="0" smtClean="0"/>
            <a:t>dispersion</a:t>
          </a:r>
          <a:endParaRPr lang="en-US" sz="1050" dirty="0"/>
        </a:p>
      </cdr:txBody>
    </cdr:sp>
  </cdr:relSizeAnchor>
  <cdr:relSizeAnchor xmlns:cdr="http://schemas.openxmlformats.org/drawingml/2006/chartDrawing">
    <cdr:from>
      <cdr:x>0.189</cdr:x>
      <cdr:y>0.39013</cdr:y>
    </cdr:from>
    <cdr:to>
      <cdr:x>0.34736</cdr:x>
      <cdr:y>0.47847</cdr:y>
    </cdr:to>
    <cdr:sp macro="" textlink="">
      <cdr:nvSpPr>
        <cdr:cNvPr id="3" name="TextBox 1"/>
        <cdr:cNvSpPr txBox="1"/>
      </cdr:nvSpPr>
      <cdr:spPr>
        <a:xfrm xmlns:a="http://schemas.openxmlformats.org/drawingml/2006/main">
          <a:off x="518463" y="713461"/>
          <a:ext cx="434413" cy="161574"/>
        </a:xfrm>
        <a:prstGeom xmlns:a="http://schemas.openxmlformats.org/drawingml/2006/main" prst="rect">
          <a:avLst/>
        </a:prstGeom>
        <a:solidFill xmlns:a="http://schemas.openxmlformats.org/drawingml/2006/main">
          <a:schemeClr val="accent5">
            <a:lumMod val="20000"/>
            <a:lumOff val="80000"/>
          </a:schemeClr>
        </a:solidFill>
      </cdr:spPr>
      <cdr:txBody>
        <a:bodyPr xmlns:a="http://schemas.openxmlformats.org/drawingml/2006/main" wrap="non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50" dirty="0" smtClean="0"/>
            <a:t>intrinsic</a:t>
          </a:r>
          <a:endParaRPr lang="en-US" sz="1050" dirty="0"/>
        </a:p>
      </cdr:txBody>
    </cdr:sp>
  </cdr:relSizeAnchor>
  <cdr:relSizeAnchor xmlns:cdr="http://schemas.openxmlformats.org/drawingml/2006/chartDrawing">
    <cdr:from>
      <cdr:x>0.78433</cdr:x>
      <cdr:y>0.06506</cdr:y>
    </cdr:from>
    <cdr:to>
      <cdr:x>0.87724</cdr:x>
      <cdr:y>0.15341</cdr:y>
    </cdr:to>
    <cdr:sp macro="" textlink="">
      <cdr:nvSpPr>
        <cdr:cNvPr id="4" name="TextBox 1"/>
        <cdr:cNvSpPr txBox="1"/>
      </cdr:nvSpPr>
      <cdr:spPr>
        <a:xfrm xmlns:a="http://schemas.openxmlformats.org/drawingml/2006/main" rot="20382041">
          <a:off x="2151572" y="118979"/>
          <a:ext cx="254878" cy="161583"/>
        </a:xfrm>
        <a:prstGeom xmlns:a="http://schemas.openxmlformats.org/drawingml/2006/main" prst="rect">
          <a:avLst/>
        </a:prstGeom>
        <a:solidFill xmlns:a="http://schemas.openxmlformats.org/drawingml/2006/main">
          <a:schemeClr val="bg1">
            <a:lumMod val="85000"/>
          </a:schemeClr>
        </a:solidFill>
      </cdr:spPr>
      <cdr:txBody>
        <a:bodyPr xmlns:a="http://schemas.openxmlformats.org/drawingml/2006/main" wrap="non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50" dirty="0" smtClean="0"/>
            <a:t>total</a:t>
          </a:r>
          <a:endParaRPr lang="en-US" sz="1050" dirty="0"/>
        </a:p>
      </cdr:txBody>
    </cdr:sp>
  </cdr:relSizeAnchor>
</c:userShapes>
</file>

<file path=ppt/drawings/drawing3.xml><?xml version="1.0" encoding="utf-8"?>
<c:userShapes xmlns:c="http://schemas.openxmlformats.org/drawingml/2006/chart">
  <cdr:relSizeAnchor xmlns:cdr="http://schemas.openxmlformats.org/drawingml/2006/chartDrawing">
    <cdr:from>
      <cdr:x>0.31631</cdr:x>
      <cdr:y>0.05001</cdr:y>
    </cdr:from>
    <cdr:to>
      <cdr:x>0.39288</cdr:x>
      <cdr:y>0.12575</cdr:y>
    </cdr:to>
    <cdr:sp macro="" textlink="">
      <cdr:nvSpPr>
        <cdr:cNvPr id="2" name="TextBox 1"/>
        <cdr:cNvSpPr txBox="1"/>
      </cdr:nvSpPr>
      <cdr:spPr>
        <a:xfrm xmlns:a="http://schemas.openxmlformats.org/drawingml/2006/main">
          <a:off x="867696" y="91464"/>
          <a:ext cx="210058" cy="138499"/>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none" lIns="18288" tIns="0" rIns="18288" bIns="0" rtlCol="0">
          <a:spAutoFit/>
        </a:bodyPr>
        <a:lstStyle xmlns:a="http://schemas.openxmlformats.org/drawingml/2006/main"/>
        <a:p xmlns:a="http://schemas.openxmlformats.org/drawingml/2006/main">
          <a:r>
            <a:rPr lang="en-US" sz="900" dirty="0" smtClean="0">
              <a:latin typeface="+mn-lt"/>
              <a:cs typeface="Arial" panose="020B0604020202020204" pitchFamily="34" charset="0"/>
            </a:rPr>
            <a:t>002</a:t>
          </a:r>
          <a:endParaRPr lang="en-US" sz="900" dirty="0">
            <a:latin typeface="+mn-lt"/>
            <a:cs typeface="Arial" panose="020B0604020202020204" pitchFamily="34" charset="0"/>
          </a:endParaRPr>
        </a:p>
      </cdr:txBody>
    </cdr:sp>
  </cdr:relSizeAnchor>
  <cdr:relSizeAnchor xmlns:cdr="http://schemas.openxmlformats.org/drawingml/2006/chartDrawing">
    <cdr:from>
      <cdr:x>0.31773</cdr:x>
      <cdr:y>0.13548</cdr:y>
    </cdr:from>
    <cdr:to>
      <cdr:x>0.3943</cdr:x>
      <cdr:y>0.21122</cdr:y>
    </cdr:to>
    <cdr:sp macro="" textlink="">
      <cdr:nvSpPr>
        <cdr:cNvPr id="3" name="TextBox 1"/>
        <cdr:cNvSpPr txBox="1"/>
      </cdr:nvSpPr>
      <cdr:spPr>
        <a:xfrm xmlns:a="http://schemas.openxmlformats.org/drawingml/2006/main">
          <a:off x="871592" y="247772"/>
          <a:ext cx="210058" cy="138499"/>
        </a:xfrm>
        <a:prstGeom xmlns:a="http://schemas.openxmlformats.org/drawingml/2006/main" prst="rect">
          <a:avLst/>
        </a:prstGeom>
        <a:solidFill xmlns:a="http://schemas.openxmlformats.org/drawingml/2006/main">
          <a:schemeClr val="bg1"/>
        </a:solidFill>
      </cdr:spPr>
      <cdr:txBody>
        <a:bodyPr xmlns:a="http://schemas.openxmlformats.org/drawingml/2006/main" wrap="none" lIns="18288" tIns="0" rIns="18288"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900" dirty="0" smtClean="0">
              <a:latin typeface="+mn-lt"/>
              <a:cs typeface="Arial" panose="020B0604020202020204" pitchFamily="34" charset="0"/>
            </a:rPr>
            <a:t>100</a:t>
          </a:r>
          <a:endParaRPr lang="en-US" sz="900" dirty="0">
            <a:latin typeface="+mn-lt"/>
            <a:cs typeface="Arial" panose="020B0604020202020204" pitchFamily="34" charset="0"/>
          </a:endParaRPr>
        </a:p>
      </cdr:txBody>
    </cdr:sp>
  </cdr:relSizeAnchor>
  <cdr:relSizeAnchor xmlns:cdr="http://schemas.openxmlformats.org/drawingml/2006/chartDrawing">
    <cdr:from>
      <cdr:x>0.31672</cdr:x>
      <cdr:y>0.21771</cdr:y>
    </cdr:from>
    <cdr:to>
      <cdr:x>0.39329</cdr:x>
      <cdr:y>0.29345</cdr:y>
    </cdr:to>
    <cdr:sp macro="" textlink="">
      <cdr:nvSpPr>
        <cdr:cNvPr id="4" name="TextBox 1"/>
        <cdr:cNvSpPr txBox="1"/>
      </cdr:nvSpPr>
      <cdr:spPr>
        <a:xfrm xmlns:a="http://schemas.openxmlformats.org/drawingml/2006/main">
          <a:off x="868821" y="398154"/>
          <a:ext cx="210058" cy="138499"/>
        </a:xfrm>
        <a:prstGeom xmlns:a="http://schemas.openxmlformats.org/drawingml/2006/main" prst="rect">
          <a:avLst/>
        </a:prstGeom>
        <a:solidFill xmlns:a="http://schemas.openxmlformats.org/drawingml/2006/main">
          <a:schemeClr val="bg1"/>
        </a:solidFill>
      </cdr:spPr>
      <cdr:txBody>
        <a:bodyPr xmlns:a="http://schemas.openxmlformats.org/drawingml/2006/main" wrap="none" lIns="18288" tIns="0" rIns="18288"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900" dirty="0" smtClean="0">
              <a:latin typeface="+mn-lt"/>
              <a:cs typeface="Arial" panose="020B0604020202020204" pitchFamily="34" charset="0"/>
            </a:rPr>
            <a:t>004</a:t>
          </a:r>
          <a:endParaRPr lang="en-US" sz="900" dirty="0">
            <a:latin typeface="+mn-lt"/>
            <a:cs typeface="Arial" panose="020B0604020202020204" pitchFamily="34" charset="0"/>
          </a:endParaRPr>
        </a:p>
      </cdr:txBody>
    </cdr:sp>
  </cdr:relSizeAnchor>
  <cdr:relSizeAnchor xmlns:cdr="http://schemas.openxmlformats.org/drawingml/2006/chartDrawing">
    <cdr:from>
      <cdr:x>0.31743</cdr:x>
      <cdr:y>0.30117</cdr:y>
    </cdr:from>
    <cdr:to>
      <cdr:x>0.394</cdr:x>
      <cdr:y>0.37691</cdr:y>
    </cdr:to>
    <cdr:sp macro="" textlink="">
      <cdr:nvSpPr>
        <cdr:cNvPr id="5" name="TextBox 1"/>
        <cdr:cNvSpPr txBox="1"/>
      </cdr:nvSpPr>
      <cdr:spPr>
        <a:xfrm xmlns:a="http://schemas.openxmlformats.org/drawingml/2006/main">
          <a:off x="870769" y="550786"/>
          <a:ext cx="210058" cy="138499"/>
        </a:xfrm>
        <a:prstGeom xmlns:a="http://schemas.openxmlformats.org/drawingml/2006/main" prst="rect">
          <a:avLst/>
        </a:prstGeom>
        <a:solidFill xmlns:a="http://schemas.openxmlformats.org/drawingml/2006/main">
          <a:schemeClr val="bg1"/>
        </a:solidFill>
      </cdr:spPr>
      <cdr:txBody>
        <a:bodyPr xmlns:a="http://schemas.openxmlformats.org/drawingml/2006/main" wrap="none" lIns="18288" tIns="0" rIns="18288"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900" dirty="0" smtClean="0">
              <a:latin typeface="+mn-lt"/>
              <a:cs typeface="Arial" panose="020B0604020202020204" pitchFamily="34" charset="0"/>
            </a:rPr>
            <a:t>110</a:t>
          </a:r>
          <a:endParaRPr lang="en-US" sz="900" dirty="0">
            <a:latin typeface="+mn-lt"/>
            <a:cs typeface="Arial" panose="020B0604020202020204" pitchFamily="34" charset="0"/>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0.79788</cdr:x>
      <cdr:y>0.07304</cdr:y>
    </cdr:from>
    <cdr:to>
      <cdr:x>0.94387</cdr:x>
      <cdr:y>0.29101</cdr:y>
    </cdr:to>
    <cdr:grpSp>
      <cdr:nvGrpSpPr>
        <cdr:cNvPr id="2" name="Group 1"/>
        <cdr:cNvGrpSpPr/>
      </cdr:nvGrpSpPr>
      <cdr:grpSpPr>
        <a:xfrm xmlns:a="http://schemas.openxmlformats.org/drawingml/2006/main">
          <a:off x="2626493" y="106860"/>
          <a:ext cx="480576" cy="318899"/>
          <a:chOff x="-1822058" y="95765"/>
          <a:chExt cx="533972" cy="398621"/>
        </a:xfrm>
      </cdr:grpSpPr>
      <cdr:cxnSp macro="">
        <cdr:nvCxnSpPr>
          <cdr:cNvPr id="3" name="Straight Connector 2"/>
          <cdr:cNvCxnSpPr/>
        </cdr:nvCxnSpPr>
        <cdr:spPr>
          <a:xfrm xmlns:a="http://schemas.openxmlformats.org/drawingml/2006/main">
            <a:off x="-1822058" y="218876"/>
            <a:ext cx="253991" cy="0"/>
          </a:xfrm>
          <a:prstGeom xmlns:a="http://schemas.openxmlformats.org/drawingml/2006/main" prst="line">
            <a:avLst/>
          </a:prstGeom>
          <a:ln xmlns:a="http://schemas.openxmlformats.org/drawingml/2006/main" w="1905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sp macro="" textlink="">
        <cdr:nvSpPr>
          <cdr:cNvPr id="4" name="TextBox 3"/>
          <cdr:cNvSpPr txBox="1"/>
        </cdr:nvSpPr>
        <cdr:spPr>
          <a:xfrm xmlns:a="http://schemas.openxmlformats.org/drawingml/2006/main">
            <a:off x="-1568067" y="95765"/>
            <a:ext cx="279981" cy="246221"/>
          </a:xfrm>
          <a:prstGeom xmlns:a="http://schemas.openxmlformats.org/drawingml/2006/main" prst="rect">
            <a:avLst/>
          </a:prstGeom>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dirty="0" smtClean="0"/>
              <a:t>X</a:t>
            </a:r>
            <a:endParaRPr lang="en-US" sz="1000" dirty="0"/>
          </a:p>
        </cdr:txBody>
      </cdr:sp>
      <cdr:cxnSp macro="">
        <cdr:nvCxnSpPr>
          <cdr:cNvPr id="5" name="Straight Connector 4"/>
          <cdr:cNvCxnSpPr/>
        </cdr:nvCxnSpPr>
        <cdr:spPr>
          <a:xfrm xmlns:a="http://schemas.openxmlformats.org/drawingml/2006/main">
            <a:off x="-1822058" y="371276"/>
            <a:ext cx="253991" cy="0"/>
          </a:xfrm>
          <a:prstGeom xmlns:a="http://schemas.openxmlformats.org/drawingml/2006/main" prst="line">
            <a:avLst/>
          </a:prstGeom>
          <a:ln xmlns:a="http://schemas.openxmlformats.org/drawingml/2006/main" w="19050">
            <a:solidFill>
              <a:schemeClr val="bg1">
                <a:lumMod val="50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sp macro="" textlink="">
        <cdr:nvSpPr>
          <cdr:cNvPr id="6" name="TextBox 1"/>
          <cdr:cNvSpPr txBox="1"/>
        </cdr:nvSpPr>
        <cdr:spPr>
          <a:xfrm xmlns:a="http://schemas.openxmlformats.org/drawingml/2006/main">
            <a:off x="-1568067" y="248165"/>
            <a:ext cx="279981" cy="246221"/>
          </a:xfrm>
          <a:prstGeom xmlns:a="http://schemas.openxmlformats.org/drawingml/2006/main" prst="rect">
            <a:avLst/>
          </a:prstGeom>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dirty="0" smtClean="0"/>
              <a:t>Y</a:t>
            </a:r>
            <a:endParaRPr lang="en-US" sz="1000" dirty="0"/>
          </a:p>
        </cdr:txBody>
      </cdr:sp>
    </cdr:grp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E1E5A4-E69E-4168-B4A7-A58465C1847A}" type="datetimeFigureOut">
              <a:rPr lang="en-US" smtClean="0"/>
              <a:t>12/8/2013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36ECBF-3816-4D68-8BDB-8DA6F078FB15}" type="slidenum">
              <a:rPr lang="en-US" smtClean="0"/>
              <a:t>‹#›</a:t>
            </a:fld>
            <a:endParaRPr lang="en-US"/>
          </a:p>
        </p:txBody>
      </p:sp>
    </p:spTree>
    <p:extLst>
      <p:ext uri="{BB962C8B-B14F-4D97-AF65-F5344CB8AC3E}">
        <p14:creationId xmlns:p14="http://schemas.microsoft.com/office/powerpoint/2010/main" val="14025637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First, I will briefly summarize ultrafast electron microscopy, UEM, and then </a:t>
            </a:r>
            <a:r>
              <a:rPr lang="en-US" sz="1200" kern="1200" dirty="0" err="1" smtClean="0">
                <a:solidFill>
                  <a:schemeClr val="tx1"/>
                </a:solidFill>
                <a:effectLst/>
                <a:latin typeface="+mn-lt"/>
                <a:ea typeface="+mn-ea"/>
                <a:cs typeface="+mn-cs"/>
              </a:rPr>
              <a:t>plasmon</a:t>
            </a:r>
            <a:r>
              <a:rPr lang="en-US" sz="1200" kern="1200" dirty="0" smtClean="0">
                <a:solidFill>
                  <a:schemeClr val="tx1"/>
                </a:solidFill>
                <a:effectLst/>
                <a:latin typeface="+mn-lt"/>
                <a:ea typeface="+mn-ea"/>
                <a:cs typeface="+mn-cs"/>
              </a:rPr>
              <a:t> visualization using photon-induced near filed electron microscopy, PINEM.</a:t>
            </a:r>
          </a:p>
        </p:txBody>
      </p:sp>
      <p:sp>
        <p:nvSpPr>
          <p:cNvPr id="4" name="Slide Number Placeholder 3"/>
          <p:cNvSpPr>
            <a:spLocks noGrp="1"/>
          </p:cNvSpPr>
          <p:nvPr>
            <p:ph type="sldNum" sz="quarter" idx="10"/>
          </p:nvPr>
        </p:nvSpPr>
        <p:spPr/>
        <p:txBody>
          <a:bodyPr/>
          <a:lstStyle/>
          <a:p>
            <a:fld id="{8036ECBF-3816-4D68-8BDB-8DA6F078FB15}" type="slidenum">
              <a:rPr lang="en-US" smtClean="0"/>
              <a:t>2</a:t>
            </a:fld>
            <a:endParaRPr lang="en-US"/>
          </a:p>
        </p:txBody>
      </p:sp>
    </p:spTree>
    <p:extLst>
      <p:ext uri="{BB962C8B-B14F-4D97-AF65-F5344CB8AC3E}">
        <p14:creationId xmlns:p14="http://schemas.microsoft.com/office/powerpoint/2010/main" val="42743125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next slide demonstrates the versatility in combinational modes, momentum selected imaging and energy-filtered imaging. </a:t>
            </a:r>
          </a:p>
          <a:p>
            <a:r>
              <a:rPr lang="en-US" sz="1200" kern="1200" dirty="0" smtClean="0">
                <a:solidFill>
                  <a:schemeClr val="tx1"/>
                </a:solidFill>
                <a:effectLst/>
                <a:latin typeface="+mn-lt"/>
                <a:ea typeface="+mn-ea"/>
                <a:cs typeface="+mn-cs"/>
              </a:rPr>
              <a:t>Top left shows the bright field imaging of a nanoparticle that undergoes spin-crossover phase transition during which the lattice expands. By selecting a single Bragg spot, its dark field imaging reveals the region where the local lattice orientation satisfies Bragg condition. </a:t>
            </a:r>
          </a:p>
          <a:p>
            <a:r>
              <a:rPr lang="en-US" sz="1200" kern="1200" dirty="0" smtClean="0">
                <a:solidFill>
                  <a:schemeClr val="tx1"/>
                </a:solidFill>
                <a:effectLst/>
                <a:latin typeface="+mn-lt"/>
                <a:ea typeface="+mn-ea"/>
                <a:cs typeface="+mn-cs"/>
              </a:rPr>
              <a:t>Bottom panel shows energy-filtered imaging, which is the technique employed for PINEM. In PINEM, electrons interact with light scattering off the particle, in this case a thin graphite strip, and gain or lose multiple quanta of photon energies. By selecting those electrons for energy-filtered imaging, we can map that interaction.</a:t>
            </a:r>
            <a:endParaRPr lang="en-US" dirty="0"/>
          </a:p>
        </p:txBody>
      </p:sp>
      <p:sp>
        <p:nvSpPr>
          <p:cNvPr id="4" name="Slide Number Placeholder 3"/>
          <p:cNvSpPr>
            <a:spLocks noGrp="1"/>
          </p:cNvSpPr>
          <p:nvPr>
            <p:ph type="sldNum" sz="quarter" idx="10"/>
          </p:nvPr>
        </p:nvSpPr>
        <p:spPr/>
        <p:txBody>
          <a:bodyPr/>
          <a:lstStyle/>
          <a:p>
            <a:fld id="{8036ECBF-3816-4D68-8BDB-8DA6F078FB15}" type="slidenum">
              <a:rPr lang="en-US" smtClean="0"/>
              <a:t>12</a:t>
            </a:fld>
            <a:endParaRPr lang="en-US"/>
          </a:p>
        </p:txBody>
      </p:sp>
    </p:spTree>
    <p:extLst>
      <p:ext uri="{BB962C8B-B14F-4D97-AF65-F5344CB8AC3E}">
        <p14:creationId xmlns:p14="http://schemas.microsoft.com/office/powerpoint/2010/main" val="28352658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second part of the talk is on the visualization of </a:t>
            </a:r>
            <a:r>
              <a:rPr lang="en-US" sz="1200" kern="1200" dirty="0" err="1" smtClean="0">
                <a:solidFill>
                  <a:schemeClr val="tx1"/>
                </a:solidFill>
                <a:effectLst/>
                <a:latin typeface="+mn-lt"/>
                <a:ea typeface="+mn-ea"/>
                <a:cs typeface="+mn-cs"/>
              </a:rPr>
              <a:t>plasmons</a:t>
            </a:r>
            <a:r>
              <a:rPr lang="en-US" sz="1200" kern="1200" dirty="0" smtClean="0">
                <a:solidFill>
                  <a:schemeClr val="tx1"/>
                </a:solidFill>
                <a:effectLst/>
                <a:latin typeface="+mn-lt"/>
                <a:ea typeface="+mn-ea"/>
                <a:cs typeface="+mn-cs"/>
              </a:rPr>
              <a:t> using PINEM.</a:t>
            </a:r>
            <a:endParaRPr lang="en-US" dirty="0"/>
          </a:p>
        </p:txBody>
      </p:sp>
      <p:sp>
        <p:nvSpPr>
          <p:cNvPr id="4" name="Slide Number Placeholder 3"/>
          <p:cNvSpPr>
            <a:spLocks noGrp="1"/>
          </p:cNvSpPr>
          <p:nvPr>
            <p:ph type="sldNum" sz="quarter" idx="10"/>
          </p:nvPr>
        </p:nvSpPr>
        <p:spPr/>
        <p:txBody>
          <a:bodyPr/>
          <a:lstStyle/>
          <a:p>
            <a:fld id="{8036ECBF-3816-4D68-8BDB-8DA6F078FB15}" type="slidenum">
              <a:rPr lang="en-US" smtClean="0"/>
              <a:t>14</a:t>
            </a:fld>
            <a:endParaRPr lang="en-US"/>
          </a:p>
        </p:txBody>
      </p:sp>
    </p:spTree>
    <p:extLst>
      <p:ext uri="{BB962C8B-B14F-4D97-AF65-F5344CB8AC3E}">
        <p14:creationId xmlns:p14="http://schemas.microsoft.com/office/powerpoint/2010/main" val="22619539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Plasmon is a collective oscillation of free electrons in metal. In particular, localized surface </a:t>
            </a:r>
            <a:r>
              <a:rPr lang="en-US" sz="1200" kern="1200" dirty="0" err="1" smtClean="0">
                <a:solidFill>
                  <a:schemeClr val="tx1"/>
                </a:solidFill>
                <a:effectLst/>
                <a:latin typeface="+mn-lt"/>
                <a:ea typeface="+mn-ea"/>
                <a:cs typeface="+mn-cs"/>
              </a:rPr>
              <a:t>plasmons</a:t>
            </a:r>
            <a:r>
              <a:rPr lang="en-US" sz="1200" kern="1200" dirty="0" smtClean="0">
                <a:solidFill>
                  <a:schemeClr val="tx1"/>
                </a:solidFill>
                <a:effectLst/>
                <a:latin typeface="+mn-lt"/>
                <a:ea typeface="+mn-ea"/>
                <a:cs typeface="+mn-cs"/>
              </a:rPr>
              <a:t> in nanoparticles exhibit field confinement and enhancement. Here, we will ask and try to answer questions, “Can we see the geometry dependence?”, “How do we visualize </a:t>
            </a:r>
            <a:r>
              <a:rPr lang="en-US" sz="1200" kern="1200" dirty="0" err="1" smtClean="0">
                <a:solidFill>
                  <a:schemeClr val="tx1"/>
                </a:solidFill>
                <a:effectLst/>
                <a:latin typeface="+mn-lt"/>
                <a:ea typeface="+mn-ea"/>
                <a:cs typeface="+mn-cs"/>
              </a:rPr>
              <a:t>plasmon</a:t>
            </a:r>
            <a:r>
              <a:rPr lang="en-US" sz="1200" kern="1200" dirty="0" smtClean="0">
                <a:solidFill>
                  <a:schemeClr val="tx1"/>
                </a:solidFill>
                <a:effectLst/>
                <a:latin typeface="+mn-lt"/>
                <a:ea typeface="+mn-ea"/>
                <a:cs typeface="+mn-cs"/>
              </a:rPr>
              <a:t> modes?”, and “Can we see the electrons?”</a:t>
            </a:r>
            <a:endParaRPr lang="en-US" dirty="0"/>
          </a:p>
        </p:txBody>
      </p:sp>
      <p:sp>
        <p:nvSpPr>
          <p:cNvPr id="4" name="Slide Number Placeholder 3"/>
          <p:cNvSpPr>
            <a:spLocks noGrp="1"/>
          </p:cNvSpPr>
          <p:nvPr>
            <p:ph type="sldNum" sz="quarter" idx="10"/>
          </p:nvPr>
        </p:nvSpPr>
        <p:spPr/>
        <p:txBody>
          <a:bodyPr/>
          <a:lstStyle/>
          <a:p>
            <a:fld id="{8036ECBF-3816-4D68-8BDB-8DA6F078FB15}" type="slidenum">
              <a:rPr lang="en-US" smtClean="0"/>
              <a:t>15</a:t>
            </a:fld>
            <a:endParaRPr lang="en-US"/>
          </a:p>
        </p:txBody>
      </p:sp>
    </p:spTree>
    <p:extLst>
      <p:ext uri="{BB962C8B-B14F-4D97-AF65-F5344CB8AC3E}">
        <p14:creationId xmlns:p14="http://schemas.microsoft.com/office/powerpoint/2010/main" val="29357013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the recent years, “EELS spectral imaging” has been applied to map </a:t>
            </a:r>
            <a:r>
              <a:rPr lang="en-US" sz="1200" kern="1200" dirty="0" err="1" smtClean="0">
                <a:solidFill>
                  <a:schemeClr val="tx1"/>
                </a:solidFill>
                <a:effectLst/>
                <a:latin typeface="+mn-lt"/>
                <a:ea typeface="+mn-ea"/>
                <a:cs typeface="+mn-cs"/>
              </a:rPr>
              <a:t>plasmon</a:t>
            </a:r>
            <a:r>
              <a:rPr lang="en-US" sz="1200" kern="1200" dirty="0" smtClean="0">
                <a:solidFill>
                  <a:schemeClr val="tx1"/>
                </a:solidFill>
                <a:effectLst/>
                <a:latin typeface="+mn-lt"/>
                <a:ea typeface="+mn-ea"/>
                <a:cs typeface="+mn-cs"/>
              </a:rPr>
              <a:t> modes in nanoparticles.</a:t>
            </a:r>
            <a:endParaRPr lang="en-US" baseline="0" dirty="0" smtClean="0"/>
          </a:p>
        </p:txBody>
      </p:sp>
      <p:sp>
        <p:nvSpPr>
          <p:cNvPr id="4" name="Slide Number Placeholder 3"/>
          <p:cNvSpPr>
            <a:spLocks noGrp="1"/>
          </p:cNvSpPr>
          <p:nvPr>
            <p:ph type="sldNum" sz="quarter" idx="10"/>
          </p:nvPr>
        </p:nvSpPr>
        <p:spPr/>
        <p:txBody>
          <a:bodyPr/>
          <a:lstStyle/>
          <a:p>
            <a:fld id="{1F816623-E3DA-4EB4-9A15-42B98AE3A3A6}" type="slidenum">
              <a:rPr lang="en-US" smtClean="0"/>
              <a:t>16</a:t>
            </a:fld>
            <a:endParaRPr lang="en-US"/>
          </a:p>
        </p:txBody>
      </p:sp>
    </p:spTree>
    <p:extLst>
      <p:ext uri="{BB962C8B-B14F-4D97-AF65-F5344CB8AC3E}">
        <p14:creationId xmlns:p14="http://schemas.microsoft.com/office/powerpoint/2010/main" val="35525096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Similarly, electron energy gain spectroscopy can be used to study optically excited </a:t>
            </a:r>
            <a:r>
              <a:rPr lang="en-US" sz="1200" kern="1200" dirty="0" err="1" smtClean="0">
                <a:solidFill>
                  <a:schemeClr val="tx1"/>
                </a:solidFill>
                <a:effectLst/>
                <a:latin typeface="+mn-lt"/>
                <a:ea typeface="+mn-ea"/>
                <a:cs typeface="+mn-cs"/>
              </a:rPr>
              <a:t>plasmons</a:t>
            </a:r>
            <a:r>
              <a:rPr lang="en-US" sz="1200" kern="1200" dirty="0" smtClean="0">
                <a:solidFill>
                  <a:schemeClr val="tx1"/>
                </a:solidFill>
                <a:effectLst/>
                <a:latin typeface="+mn-lt"/>
                <a:ea typeface="+mn-ea"/>
                <a:cs typeface="+mn-cs"/>
              </a:rPr>
              <a:t>, and its imaging was termed photon induced near field electron microscopy, PINEM. In PINEM, </a:t>
            </a:r>
            <a:r>
              <a:rPr lang="en-US" sz="1200" kern="1200" dirty="0" err="1" smtClean="0">
                <a:solidFill>
                  <a:schemeClr val="tx1"/>
                </a:solidFill>
                <a:effectLst/>
                <a:latin typeface="+mn-lt"/>
                <a:ea typeface="+mn-ea"/>
                <a:cs typeface="+mn-cs"/>
              </a:rPr>
              <a:t>plasmons</a:t>
            </a:r>
            <a:r>
              <a:rPr lang="en-US" sz="1200" kern="1200" dirty="0" smtClean="0">
                <a:solidFill>
                  <a:schemeClr val="tx1"/>
                </a:solidFill>
                <a:effectLst/>
                <a:latin typeface="+mn-lt"/>
                <a:ea typeface="+mn-ea"/>
                <a:cs typeface="+mn-cs"/>
              </a:rPr>
              <a:t> are excited by the incident laser, and probe electrons interact with </a:t>
            </a:r>
            <a:r>
              <a:rPr lang="en-US" sz="1200" kern="1200" dirty="0" err="1" smtClean="0">
                <a:solidFill>
                  <a:schemeClr val="tx1"/>
                </a:solidFill>
                <a:effectLst/>
                <a:latin typeface="+mn-lt"/>
                <a:ea typeface="+mn-ea"/>
                <a:cs typeface="+mn-cs"/>
              </a:rPr>
              <a:t>plasmon</a:t>
            </a:r>
            <a:r>
              <a:rPr lang="en-US" sz="1200" kern="1200" dirty="0" smtClean="0">
                <a:solidFill>
                  <a:schemeClr val="tx1"/>
                </a:solidFill>
                <a:effectLst/>
                <a:latin typeface="+mn-lt"/>
                <a:ea typeface="+mn-ea"/>
                <a:cs typeface="+mn-cs"/>
              </a:rPr>
              <a:t> field and exchange photon energies, which drastically changes electron energy spectrum. By selecting those electrons that gained photon energies, we can form the PINEM image which maps the “electron-</a:t>
            </a:r>
            <a:r>
              <a:rPr lang="en-US" sz="1200" kern="1200" dirty="0" err="1" smtClean="0">
                <a:solidFill>
                  <a:schemeClr val="tx1"/>
                </a:solidFill>
                <a:effectLst/>
                <a:latin typeface="+mn-lt"/>
                <a:ea typeface="+mn-ea"/>
                <a:cs typeface="+mn-cs"/>
              </a:rPr>
              <a:t>plasmon</a:t>
            </a:r>
            <a:r>
              <a:rPr lang="en-US" sz="1200" kern="1200" dirty="0" smtClean="0">
                <a:solidFill>
                  <a:schemeClr val="tx1"/>
                </a:solidFill>
                <a:effectLst/>
                <a:latin typeface="+mn-lt"/>
                <a:ea typeface="+mn-ea"/>
                <a:cs typeface="+mn-cs"/>
              </a:rPr>
              <a:t> interaction”.</a:t>
            </a:r>
          </a:p>
          <a:p>
            <a:r>
              <a:rPr lang="en-US" sz="1200" kern="1200" dirty="0" smtClean="0">
                <a:solidFill>
                  <a:schemeClr val="tx1"/>
                </a:solidFill>
                <a:effectLst/>
                <a:latin typeface="+mn-lt"/>
                <a:ea typeface="+mn-ea"/>
                <a:cs typeface="+mn-cs"/>
              </a:rPr>
              <a:t>Now we understand</a:t>
            </a:r>
            <a:r>
              <a:rPr lang="en-US" sz="1200" kern="1200" baseline="0" dirty="0" smtClean="0">
                <a:solidFill>
                  <a:schemeClr val="tx1"/>
                </a:solidFill>
                <a:effectLst/>
                <a:latin typeface="+mn-lt"/>
                <a:ea typeface="+mn-ea"/>
                <a:cs typeface="+mn-cs"/>
              </a:rPr>
              <a:t> its temporal behavior, and energetics fairly well, but spatial pattern is not.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036ECBF-3816-4D68-8BDB-8DA6F078FB15}" type="slidenum">
              <a:rPr lang="en-US" smtClean="0"/>
              <a:t>17</a:t>
            </a:fld>
            <a:endParaRPr lang="en-US"/>
          </a:p>
        </p:txBody>
      </p:sp>
    </p:spTree>
    <p:extLst>
      <p:ext uri="{BB962C8B-B14F-4D97-AF65-F5344CB8AC3E}">
        <p14:creationId xmlns:p14="http://schemas.microsoft.com/office/powerpoint/2010/main" val="39717257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8DB2C61-61C4-4425-826E-6FA777D0AAB0}" type="slidenum">
              <a:rPr lang="en-US" smtClean="0"/>
              <a:t>18</a:t>
            </a:fld>
            <a:endParaRPr lang="en-US"/>
          </a:p>
        </p:txBody>
      </p:sp>
    </p:spTree>
    <p:extLst>
      <p:ext uri="{BB962C8B-B14F-4D97-AF65-F5344CB8AC3E}">
        <p14:creationId xmlns:p14="http://schemas.microsoft.com/office/powerpoint/2010/main" val="1328798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98DB2C61-61C4-4425-826E-6FA777D0AAB0}" type="slidenum">
              <a:rPr lang="en-US" smtClean="0"/>
              <a:t>19</a:t>
            </a:fld>
            <a:endParaRPr lang="en-US"/>
          </a:p>
        </p:txBody>
      </p:sp>
    </p:spTree>
    <p:extLst>
      <p:ext uri="{BB962C8B-B14F-4D97-AF65-F5344CB8AC3E}">
        <p14:creationId xmlns:p14="http://schemas.microsoft.com/office/powerpoint/2010/main" val="32330556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To describe PINEM, we solved time-dependent </a:t>
            </a:r>
            <a:r>
              <a:rPr lang="en-US" sz="1200" kern="1200" dirty="0" err="1" smtClean="0">
                <a:solidFill>
                  <a:schemeClr val="tx1"/>
                </a:solidFill>
                <a:effectLst/>
                <a:latin typeface="+mn-lt"/>
                <a:ea typeface="+mn-ea"/>
                <a:cs typeface="+mn-cs"/>
              </a:rPr>
              <a:t>Schroeding</a:t>
            </a:r>
            <a:r>
              <a:rPr lang="en-US" sz="1200" kern="1200" dirty="0" smtClean="0">
                <a:solidFill>
                  <a:schemeClr val="tx1"/>
                </a:solidFill>
                <a:effectLst/>
                <a:latin typeface="+mn-lt"/>
                <a:ea typeface="+mn-ea"/>
                <a:cs typeface="+mn-cs"/>
              </a:rPr>
              <a:t> equation where the interaction term can be expressed as the mechanical work performed by the electromagnetic wave on the moving electron, and we will call this “field integral, F”. Then the signal probability in PINEM image is related to the electric field </a:t>
            </a:r>
            <a:r>
              <a:rPr lang="en-US" sz="1200" i="1" kern="1200" dirty="0" smtClean="0">
                <a:solidFill>
                  <a:schemeClr val="tx1"/>
                </a:solidFill>
                <a:effectLst/>
                <a:latin typeface="+mn-lt"/>
                <a:ea typeface="+mn-ea"/>
                <a:cs typeface="+mn-cs"/>
              </a:rPr>
              <a:t>via</a:t>
            </a:r>
            <a:r>
              <a:rPr lang="en-US" sz="1200" kern="1200" dirty="0" smtClean="0">
                <a:solidFill>
                  <a:schemeClr val="tx1"/>
                </a:solidFill>
                <a:effectLst/>
                <a:latin typeface="+mn-lt"/>
                <a:ea typeface="+mn-ea"/>
                <a:cs typeface="+mn-cs"/>
              </a:rPr>
              <a:t> the interaction term, F, and efforts have been made to correlate the signal and the electric field in both PINEM and EELS </a:t>
            </a:r>
            <a:r>
              <a:rPr lang="en-US" sz="1200" kern="1200" dirty="0" err="1" smtClean="0">
                <a:solidFill>
                  <a:schemeClr val="tx1"/>
                </a:solidFill>
                <a:effectLst/>
                <a:latin typeface="+mn-lt"/>
                <a:ea typeface="+mn-ea"/>
                <a:cs typeface="+mn-cs"/>
              </a:rPr>
              <a:t>plasmon</a:t>
            </a:r>
            <a:r>
              <a:rPr lang="en-US" sz="1200" kern="1200" dirty="0" smtClean="0">
                <a:solidFill>
                  <a:schemeClr val="tx1"/>
                </a:solidFill>
                <a:effectLst/>
                <a:latin typeface="+mn-lt"/>
                <a:ea typeface="+mn-ea"/>
                <a:cs typeface="+mn-cs"/>
              </a:rPr>
              <a:t> mapping. That correlation has been successful for some cases, but not for others. That is in part due to the fact that the signal and the field integral are scalar values in 2D projection plane whereas the electric field is a three-component vector quantity in 3D space. Note that only the z component is integrated along the electron trajectory in the field integral, whereas we are often more interested in the x and y components. Nevertheless, Maxwell’s equation tells us that these components have a certain relation, which we will examine as follows.</a:t>
            </a:r>
            <a:endParaRPr lang="en-US" dirty="0"/>
          </a:p>
        </p:txBody>
      </p:sp>
      <p:sp>
        <p:nvSpPr>
          <p:cNvPr id="4" name="Slide Number Placeholder 3"/>
          <p:cNvSpPr>
            <a:spLocks noGrp="1"/>
          </p:cNvSpPr>
          <p:nvPr>
            <p:ph type="sldNum" sz="quarter" idx="10"/>
          </p:nvPr>
        </p:nvSpPr>
        <p:spPr/>
        <p:txBody>
          <a:bodyPr/>
          <a:lstStyle/>
          <a:p>
            <a:fld id="{8036ECBF-3816-4D68-8BDB-8DA6F078FB15}" type="slidenum">
              <a:rPr lang="en-US" smtClean="0"/>
              <a:t>20</a:t>
            </a:fld>
            <a:endParaRPr lang="en-US"/>
          </a:p>
        </p:txBody>
      </p:sp>
    </p:spTree>
    <p:extLst>
      <p:ext uri="{BB962C8B-B14F-4D97-AF65-F5344CB8AC3E}">
        <p14:creationId xmlns:p14="http://schemas.microsoft.com/office/powerpoint/2010/main" val="15355622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First we invoke “near field approximation” for simplicity, because we know that the PINEM signal is only significant around nanoparticles. In near field approximation in Coulomb gauge, we can ignore vector potential, and the near field is given by a gradient of scalar potential only, which becomes Coulomb field of instantaneous charges. Furthermore, for a linear material, volume charge density vanishes and we only need to consider surface charge density.</a:t>
            </a:r>
          </a:p>
        </p:txBody>
      </p:sp>
      <p:sp>
        <p:nvSpPr>
          <p:cNvPr id="4" name="Slide Number Placeholder 3"/>
          <p:cNvSpPr>
            <a:spLocks noGrp="1"/>
          </p:cNvSpPr>
          <p:nvPr>
            <p:ph type="sldNum" sz="quarter" idx="10"/>
          </p:nvPr>
        </p:nvSpPr>
        <p:spPr/>
        <p:txBody>
          <a:bodyPr/>
          <a:lstStyle/>
          <a:p>
            <a:fld id="{8036ECBF-3816-4D68-8BDB-8DA6F078FB15}" type="slidenum">
              <a:rPr lang="en-US" smtClean="0"/>
              <a:t>21</a:t>
            </a:fld>
            <a:endParaRPr lang="en-US"/>
          </a:p>
        </p:txBody>
      </p:sp>
    </p:spTree>
    <p:extLst>
      <p:ext uri="{BB962C8B-B14F-4D97-AF65-F5344CB8AC3E}">
        <p14:creationId xmlns:p14="http://schemas.microsoft.com/office/powerpoint/2010/main" val="15792846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Then we revise the integration scheme, and change the order of field integral and volume/area integral. </a:t>
            </a:r>
            <a:r>
              <a:rPr lang="en-US" sz="1200" strike="sngStrike" kern="1200" dirty="0" smtClean="0">
                <a:solidFill>
                  <a:schemeClr val="tx1"/>
                </a:solidFill>
                <a:effectLst/>
                <a:latin typeface="+mn-lt"/>
                <a:ea typeface="+mn-ea"/>
                <a:cs typeface="+mn-cs"/>
              </a:rPr>
              <a:t>Previously we evaluate the total electric field and then the field integral. Fundamentally, this light scattering results from the induced charges, and therefore instead for total electric field, we can evaluate the field integrals for individual charges first, and then sum them together to obtain the total field integral.</a:t>
            </a:r>
            <a:r>
              <a:rPr lang="en-US" sz="1200" kern="1200" dirty="0" smtClean="0">
                <a:solidFill>
                  <a:schemeClr val="tx1"/>
                </a:solidFill>
                <a:effectLst/>
                <a:latin typeface="+mn-lt"/>
                <a:ea typeface="+mn-ea"/>
                <a:cs typeface="+mn-cs"/>
              </a:rPr>
              <a:t> With the near field approximation, the alternative procedure becomes simple because we now have Coulomb fields of charges, whose integral is simply given by a modified Bessel function of the second kind, and summation becomes convolution.</a:t>
            </a:r>
          </a:p>
        </p:txBody>
      </p:sp>
      <p:sp>
        <p:nvSpPr>
          <p:cNvPr id="4" name="Slide Number Placeholder 3"/>
          <p:cNvSpPr>
            <a:spLocks noGrp="1"/>
          </p:cNvSpPr>
          <p:nvPr>
            <p:ph type="sldNum" sz="quarter" idx="10"/>
          </p:nvPr>
        </p:nvSpPr>
        <p:spPr/>
        <p:txBody>
          <a:bodyPr/>
          <a:lstStyle/>
          <a:p>
            <a:fld id="{98DB2C61-61C4-4425-826E-6FA777D0AAB0}" type="slidenum">
              <a:rPr lang="en-US" smtClean="0"/>
              <a:t>22</a:t>
            </a:fld>
            <a:endParaRPr lang="en-US"/>
          </a:p>
        </p:txBody>
      </p:sp>
    </p:spTree>
    <p:extLst>
      <p:ext uri="{BB962C8B-B14F-4D97-AF65-F5344CB8AC3E}">
        <p14:creationId xmlns:p14="http://schemas.microsoft.com/office/powerpoint/2010/main" val="20919866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structural dynamics aims to resolve the change of nuclear structure, and provide a full picture of interplay between electrons and nuclei.</a:t>
            </a:r>
            <a:endParaRPr lang="en-US" dirty="0"/>
          </a:p>
        </p:txBody>
      </p:sp>
      <p:sp>
        <p:nvSpPr>
          <p:cNvPr id="4" name="Slide Number Placeholder 3"/>
          <p:cNvSpPr>
            <a:spLocks noGrp="1"/>
          </p:cNvSpPr>
          <p:nvPr>
            <p:ph type="sldNum" sz="quarter" idx="10"/>
          </p:nvPr>
        </p:nvSpPr>
        <p:spPr/>
        <p:txBody>
          <a:bodyPr/>
          <a:lstStyle/>
          <a:p>
            <a:fld id="{8036ECBF-3816-4D68-8BDB-8DA6F078FB15}" type="slidenum">
              <a:rPr lang="en-US" smtClean="0"/>
              <a:t>4</a:t>
            </a:fld>
            <a:endParaRPr lang="en-US"/>
          </a:p>
        </p:txBody>
      </p:sp>
    </p:spTree>
    <p:extLst>
      <p:ext uri="{BB962C8B-B14F-4D97-AF65-F5344CB8AC3E}">
        <p14:creationId xmlns:p14="http://schemas.microsoft.com/office/powerpoint/2010/main" val="3127346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Due to the nature of TEM (and in order to utilize 2D convolution), we convert the charge density distribution into “projected charge density” which, simply speaking, is a projection of charge density on the nanoparticle surface onto the XY image plane, </a:t>
            </a:r>
            <a:r>
              <a:rPr lang="en-US" sz="1200" strike="sngStrike" kern="1200" dirty="0" smtClean="0">
                <a:solidFill>
                  <a:schemeClr val="tx1"/>
                </a:solidFill>
                <a:effectLst/>
                <a:latin typeface="+mn-lt"/>
                <a:ea typeface="+mn-ea"/>
                <a:cs typeface="+mn-cs"/>
              </a:rPr>
              <a:t>with </a:t>
            </a:r>
            <a:r>
              <a:rPr lang="en-US" sz="1200" strike="sngStrike" kern="1200" dirty="0" err="1" smtClean="0">
                <a:solidFill>
                  <a:schemeClr val="tx1"/>
                </a:solidFill>
                <a:effectLst/>
                <a:latin typeface="+mn-lt"/>
                <a:ea typeface="+mn-ea"/>
                <a:cs typeface="+mn-cs"/>
              </a:rPr>
              <a:t>Jacobian</a:t>
            </a:r>
            <a:r>
              <a:rPr lang="en-US" sz="1200" strike="sngStrike" kern="1200" dirty="0" smtClean="0">
                <a:solidFill>
                  <a:schemeClr val="tx1"/>
                </a:solidFill>
                <a:effectLst/>
                <a:latin typeface="+mn-lt"/>
                <a:ea typeface="+mn-ea"/>
                <a:cs typeface="+mn-cs"/>
              </a:rPr>
              <a:t> factor</a:t>
            </a:r>
            <a:r>
              <a:rPr lang="en-US" sz="1200" kern="1200" dirty="0" smtClean="0">
                <a:solidFill>
                  <a:schemeClr val="tx1"/>
                </a:solidFill>
                <a:effectLst/>
                <a:latin typeface="+mn-lt"/>
                <a:ea typeface="+mn-ea"/>
                <a:cs typeface="+mn-cs"/>
              </a:rPr>
              <a:t>. As mentioned, K0 function describes Coulomb field interaction of individual charge density, and as shown in the plot, it is slowly-decaying, diffuse function of distance, because Coulomb interaction is a long range interaction. Finally, convolution accounts for all the charge density in the particle.</a:t>
            </a:r>
          </a:p>
        </p:txBody>
      </p:sp>
      <p:sp>
        <p:nvSpPr>
          <p:cNvPr id="4" name="Slide Number Placeholder 3"/>
          <p:cNvSpPr>
            <a:spLocks noGrp="1"/>
          </p:cNvSpPr>
          <p:nvPr>
            <p:ph type="sldNum" sz="quarter" idx="10"/>
          </p:nvPr>
        </p:nvSpPr>
        <p:spPr/>
        <p:txBody>
          <a:bodyPr/>
          <a:lstStyle/>
          <a:p>
            <a:fld id="{8036ECBF-3816-4D68-8BDB-8DA6F078FB15}" type="slidenum">
              <a:rPr lang="en-US" smtClean="0"/>
              <a:t>23</a:t>
            </a:fld>
            <a:endParaRPr lang="en-US"/>
          </a:p>
        </p:txBody>
      </p:sp>
    </p:spTree>
    <p:extLst>
      <p:ext uri="{BB962C8B-B14F-4D97-AF65-F5344CB8AC3E}">
        <p14:creationId xmlns:p14="http://schemas.microsoft.com/office/powerpoint/2010/main" val="33264641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K0 is modified Bessel function of the second kind</a:t>
            </a:r>
          </a:p>
        </p:txBody>
      </p:sp>
      <p:sp>
        <p:nvSpPr>
          <p:cNvPr id="4" name="Slide Number Placeholder 3"/>
          <p:cNvSpPr>
            <a:spLocks noGrp="1"/>
          </p:cNvSpPr>
          <p:nvPr>
            <p:ph type="sldNum" sz="quarter" idx="10"/>
          </p:nvPr>
        </p:nvSpPr>
        <p:spPr/>
        <p:txBody>
          <a:bodyPr/>
          <a:lstStyle/>
          <a:p>
            <a:fld id="{98DB2C61-61C4-4425-826E-6FA777D0AAB0}" type="slidenum">
              <a:rPr lang="en-US" smtClean="0"/>
              <a:t>24</a:t>
            </a:fld>
            <a:endParaRPr lang="en-US"/>
          </a:p>
        </p:txBody>
      </p:sp>
    </p:spTree>
    <p:extLst>
      <p:ext uri="{BB962C8B-B14F-4D97-AF65-F5344CB8AC3E}">
        <p14:creationId xmlns:p14="http://schemas.microsoft.com/office/powerpoint/2010/main" val="28568006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slide compares the two procedures to obtain the field integral. Incident light excites oscillating polarization which radiates in space and we integrate this radiation field to obtain the field integral. Alternatively, we evaluate charge density distribution and its projection, then K0 convolution gives “near field integral” </a:t>
            </a:r>
            <a:r>
              <a:rPr lang="en-US" sz="1200" strike="sngStrike" kern="1200" dirty="0" smtClean="0">
                <a:solidFill>
                  <a:schemeClr val="tx1"/>
                </a:solidFill>
                <a:effectLst/>
                <a:latin typeface="+mn-lt"/>
                <a:ea typeface="+mn-ea"/>
                <a:cs typeface="+mn-cs"/>
              </a:rPr>
              <a:t>which retains most of field integral</a:t>
            </a:r>
            <a:r>
              <a:rPr lang="en-US" sz="1200" kern="1200" dirty="0" smtClean="0">
                <a:solidFill>
                  <a:schemeClr val="tx1"/>
                </a:solidFill>
                <a:effectLst/>
                <a:latin typeface="+mn-lt"/>
                <a:ea typeface="+mn-ea"/>
                <a:cs typeface="+mn-cs"/>
              </a:rPr>
              <a:t>. Here, now we can see that the field integral is a “blurred map of charge density”, and blurring profile is given by K0 </a:t>
            </a:r>
            <a:r>
              <a:rPr lang="en-US" sz="1200" strike="sngStrike" kern="1200" dirty="0" smtClean="0">
                <a:solidFill>
                  <a:schemeClr val="tx1"/>
                </a:solidFill>
                <a:effectLst/>
                <a:latin typeface="+mn-lt"/>
                <a:ea typeface="+mn-ea"/>
                <a:cs typeface="+mn-cs"/>
              </a:rPr>
              <a:t>of impact distance</a:t>
            </a:r>
            <a:r>
              <a:rPr lang="en-US" sz="1200" kern="1200" dirty="0" smtClean="0">
                <a:solidFill>
                  <a:schemeClr val="tx1"/>
                </a:solidFill>
                <a:effectLst/>
                <a:latin typeface="+mn-lt"/>
                <a:ea typeface="+mn-ea"/>
                <a:cs typeface="+mn-cs"/>
              </a:rPr>
              <a:t>. A simple Rayleigh scattering shown in here creates an oscillating dipole charge density, and the field integral directly reflects that dipole character.</a:t>
            </a:r>
          </a:p>
        </p:txBody>
      </p:sp>
      <p:sp>
        <p:nvSpPr>
          <p:cNvPr id="4" name="Slide Number Placeholder 3"/>
          <p:cNvSpPr>
            <a:spLocks noGrp="1"/>
          </p:cNvSpPr>
          <p:nvPr>
            <p:ph type="sldNum" sz="quarter" idx="10"/>
          </p:nvPr>
        </p:nvSpPr>
        <p:spPr/>
        <p:txBody>
          <a:bodyPr/>
          <a:lstStyle/>
          <a:p>
            <a:fld id="{8036ECBF-3816-4D68-8BDB-8DA6F078FB15}" type="slidenum">
              <a:rPr lang="en-US" smtClean="0"/>
              <a:t>25</a:t>
            </a:fld>
            <a:endParaRPr lang="en-US"/>
          </a:p>
        </p:txBody>
      </p:sp>
    </p:spTree>
    <p:extLst>
      <p:ext uri="{BB962C8B-B14F-4D97-AF65-F5344CB8AC3E}">
        <p14:creationId xmlns:p14="http://schemas.microsoft.com/office/powerpoint/2010/main" val="16436758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 more complex system, 200 nm long silver </a:t>
            </a:r>
            <a:r>
              <a:rPr lang="en-US" sz="1200" kern="1200" dirty="0" err="1" smtClean="0">
                <a:solidFill>
                  <a:schemeClr val="tx1"/>
                </a:solidFill>
                <a:effectLst/>
                <a:latin typeface="+mn-lt"/>
                <a:ea typeface="+mn-ea"/>
                <a:cs typeface="+mn-cs"/>
              </a:rPr>
              <a:t>nanorod</a:t>
            </a:r>
            <a:r>
              <a:rPr lang="en-US" sz="1200" kern="1200" dirty="0" smtClean="0">
                <a:solidFill>
                  <a:schemeClr val="tx1"/>
                </a:solidFill>
                <a:effectLst/>
                <a:latin typeface="+mn-lt"/>
                <a:ea typeface="+mn-ea"/>
                <a:cs typeface="+mn-cs"/>
              </a:rPr>
              <a:t>, studied by STEM-EELS was shown in the earlier slide. In the bottom, PINEM field integral and PINEM image are simulated at three different resonance energies. PINEM images show two, four, and six blobs. We calculate the surface charge density, and its projection. We can see that the field integral is a blurred map of charge density, and those blobs in PINEM image correspond to </a:t>
            </a:r>
            <a:r>
              <a:rPr lang="en-US" sz="1200" kern="1200" dirty="0" err="1" smtClean="0">
                <a:solidFill>
                  <a:schemeClr val="tx1"/>
                </a:solidFill>
                <a:effectLst/>
                <a:latin typeface="+mn-lt"/>
                <a:ea typeface="+mn-ea"/>
                <a:cs typeface="+mn-cs"/>
              </a:rPr>
              <a:t>extrema</a:t>
            </a:r>
            <a:r>
              <a:rPr lang="en-US" sz="1200" kern="1200" dirty="0" smtClean="0">
                <a:solidFill>
                  <a:schemeClr val="tx1"/>
                </a:solidFill>
                <a:effectLst/>
                <a:latin typeface="+mn-lt"/>
                <a:ea typeface="+mn-ea"/>
                <a:cs typeface="+mn-cs"/>
              </a:rPr>
              <a:t> of charge density oscillation. We also can see that electric field outside the particle can be well understood from the charge density distribution. Namely, charge density is the direct source of electric field and field integral, and consequently PINEM signal.</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7EE155-5A13-4FF2-AFCE-4267171B97FF}" type="slidenum">
              <a:rPr lang="en-US" smtClean="0"/>
              <a:pPr/>
              <a:t>26</a:t>
            </a:fld>
            <a:endParaRPr lang="en-US"/>
          </a:p>
        </p:txBody>
      </p:sp>
    </p:spTree>
    <p:extLst>
      <p:ext uri="{BB962C8B-B14F-4D97-AF65-F5344CB8AC3E}">
        <p14:creationId xmlns:p14="http://schemas.microsoft.com/office/powerpoint/2010/main" val="17432784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36ECBF-3816-4D68-8BDB-8DA6F078FB15}" type="slidenum">
              <a:rPr lang="en-US" smtClean="0"/>
              <a:t>27</a:t>
            </a:fld>
            <a:endParaRPr lang="en-US"/>
          </a:p>
        </p:txBody>
      </p:sp>
    </p:spTree>
    <p:extLst>
      <p:ext uri="{BB962C8B-B14F-4D97-AF65-F5344CB8AC3E}">
        <p14:creationId xmlns:p14="http://schemas.microsoft.com/office/powerpoint/2010/main" val="20503337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single </a:t>
            </a:r>
            <a:r>
              <a:rPr lang="en-US" sz="1200" kern="1200" dirty="0" err="1" smtClean="0">
                <a:solidFill>
                  <a:schemeClr val="tx1"/>
                </a:solidFill>
                <a:effectLst/>
                <a:latin typeface="+mn-lt"/>
                <a:ea typeface="+mn-ea"/>
                <a:cs typeface="+mn-cs"/>
              </a:rPr>
              <a:t>nanorod</a:t>
            </a:r>
            <a:r>
              <a:rPr lang="en-US" sz="1200" kern="1200" dirty="0" smtClean="0">
                <a:solidFill>
                  <a:schemeClr val="tx1"/>
                </a:solidFill>
                <a:effectLst/>
                <a:latin typeface="+mn-lt"/>
                <a:ea typeface="+mn-ea"/>
                <a:cs typeface="+mn-cs"/>
              </a:rPr>
              <a:t> was the example where electric field and STEM-EELS are well correlated. However, a dimer and its junction field is a different story. Here shown is a simple dimer of two </a:t>
            </a:r>
            <a:r>
              <a:rPr lang="en-US" sz="1200" kern="1200" dirty="0" err="1" smtClean="0">
                <a:solidFill>
                  <a:schemeClr val="tx1"/>
                </a:solidFill>
                <a:effectLst/>
                <a:latin typeface="+mn-lt"/>
                <a:ea typeface="+mn-ea"/>
                <a:cs typeface="+mn-cs"/>
              </a:rPr>
              <a:t>nanospheres</a:t>
            </a:r>
            <a:r>
              <a:rPr lang="en-US" sz="1200" kern="1200" dirty="0" smtClean="0">
                <a:solidFill>
                  <a:schemeClr val="tx1"/>
                </a:solidFill>
                <a:effectLst/>
                <a:latin typeface="+mn-lt"/>
                <a:ea typeface="+mn-ea"/>
                <a:cs typeface="+mn-cs"/>
              </a:rPr>
              <a:t>, fairly aligned to incident light polarization in x axis. Its field is stronger in between particles, whereas PINEM signal is weaker there. It is more evident if we plot the field integral and the dominant field component, Ex. Ex from particles add up together whereas there is destructive interference and a node in F. This can be understood if we plot two monomers separately. Again we can see that the field integral is a blurred map of charge density which shows positive, negative, positive, negative blobs. What is interesting is that Coulomb potential is well correlated to the field integral. Since the electric field is a gradient of Coulomb potential in near field approximation, we may approximately interpret that the electric field strength is correlated to the slope of PINEM field integral, not the absolute value of PINEM intensity. This point is particularly important at nodes in F and V at the junction, but also true where F simply decays. </a:t>
            </a:r>
          </a:p>
        </p:txBody>
      </p:sp>
      <p:sp>
        <p:nvSpPr>
          <p:cNvPr id="4" name="Slide Number Placeholder 3"/>
          <p:cNvSpPr>
            <a:spLocks noGrp="1"/>
          </p:cNvSpPr>
          <p:nvPr>
            <p:ph type="sldNum" sz="quarter" idx="10"/>
          </p:nvPr>
        </p:nvSpPr>
        <p:spPr/>
        <p:txBody>
          <a:bodyPr/>
          <a:lstStyle/>
          <a:p>
            <a:fld id="{8036ECBF-3816-4D68-8BDB-8DA6F078FB15}" type="slidenum">
              <a:rPr lang="en-US" smtClean="0"/>
              <a:t>28</a:t>
            </a:fld>
            <a:endParaRPr lang="en-US"/>
          </a:p>
        </p:txBody>
      </p:sp>
    </p:spTree>
    <p:extLst>
      <p:ext uri="{BB962C8B-B14F-4D97-AF65-F5344CB8AC3E}">
        <p14:creationId xmlns:p14="http://schemas.microsoft.com/office/powerpoint/2010/main" val="3359988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summary, PINEM does measure and map the “interaction of electron with field”. Near field approximation allows one to express that field as Coulomb field of instantaneous charge density, and then we can also see that PINEM is a “blurred map of charge density”. The charge density is the fundamental source of the electric field as well as the field integral. We also showed that Coulomb potential is more correlated to the field integral than the electric field does</a:t>
            </a:r>
            <a:r>
              <a:rPr lang="en-US" sz="1200" strike="sngStrike" kern="1200" dirty="0" smtClean="0">
                <a:solidFill>
                  <a:schemeClr val="tx1"/>
                </a:solidFill>
                <a:effectLst/>
                <a:latin typeface="+mn-lt"/>
                <a:ea typeface="+mn-ea"/>
                <a:cs typeface="+mn-cs"/>
              </a:rPr>
              <a:t>, which is also applicable to EELS</a:t>
            </a:r>
            <a:r>
              <a:rPr lang="en-US" sz="1200" kern="1200" dirty="0" smtClean="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8036ECBF-3816-4D68-8BDB-8DA6F078FB15}" type="slidenum">
              <a:rPr lang="en-US" smtClean="0"/>
              <a:t>30</a:t>
            </a:fld>
            <a:endParaRPr lang="en-US"/>
          </a:p>
        </p:txBody>
      </p:sp>
    </p:spTree>
    <p:extLst>
      <p:ext uri="{BB962C8B-B14F-4D97-AF65-F5344CB8AC3E}">
        <p14:creationId xmlns:p14="http://schemas.microsoft.com/office/powerpoint/2010/main" val="3775115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As a structural probe, electrons have many advantages over other techniques. In particular, its short de Broglie wavelength and strong interaction with matter make it an ideal tool to study </a:t>
            </a:r>
            <a:r>
              <a:rPr lang="en-US" sz="1200" kern="1200" dirty="0" err="1" smtClean="0">
                <a:solidFill>
                  <a:schemeClr val="tx1"/>
                </a:solidFill>
                <a:effectLst/>
                <a:latin typeface="+mn-lt"/>
                <a:ea typeface="+mn-ea"/>
                <a:cs typeface="+mn-cs"/>
              </a:rPr>
              <a:t>nanometric</a:t>
            </a:r>
            <a:r>
              <a:rPr lang="en-US" sz="1200" kern="1200" dirty="0" smtClean="0">
                <a:solidFill>
                  <a:schemeClr val="tx1"/>
                </a:solidFill>
                <a:effectLst/>
                <a:latin typeface="+mn-lt"/>
                <a:ea typeface="+mn-ea"/>
                <a:cs typeface="+mn-cs"/>
              </a:rPr>
              <a:t> objects. However, electrons also have disadvantages as well, notably space charge effect and a relatively poor coherence due to its generation and manipulation.</a:t>
            </a:r>
            <a:endParaRPr lang="en-US" dirty="0"/>
          </a:p>
        </p:txBody>
      </p:sp>
      <p:sp>
        <p:nvSpPr>
          <p:cNvPr id="4" name="Slide Number Placeholder 3"/>
          <p:cNvSpPr>
            <a:spLocks noGrp="1"/>
          </p:cNvSpPr>
          <p:nvPr>
            <p:ph type="sldNum" sz="quarter" idx="10"/>
          </p:nvPr>
        </p:nvSpPr>
        <p:spPr/>
        <p:txBody>
          <a:bodyPr/>
          <a:lstStyle/>
          <a:p>
            <a:fld id="{8036ECBF-3816-4D68-8BDB-8DA6F078FB15}" type="slidenum">
              <a:rPr lang="en-US" smtClean="0"/>
              <a:t>5</a:t>
            </a:fld>
            <a:endParaRPr lang="en-US"/>
          </a:p>
        </p:txBody>
      </p:sp>
    </p:spTree>
    <p:extLst>
      <p:ext uri="{BB962C8B-B14F-4D97-AF65-F5344CB8AC3E}">
        <p14:creationId xmlns:p14="http://schemas.microsoft.com/office/powerpoint/2010/main" val="1106186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Utilizing electrons as probe, transmission electron microscopy can achieve a very high resolution in imaging. It is also versatile and can be operated in imaging, diffraction, and spectroscopy modes with either parallel or converged illumination. Furthermore, these operations can be combined to provide more information. Therefore, TEM has been an essential tool in material characterization, and </a:t>
            </a:r>
            <a:r>
              <a:rPr lang="en-US" sz="1200" i="1" kern="1200" dirty="0" smtClean="0">
                <a:solidFill>
                  <a:schemeClr val="tx1"/>
                </a:solidFill>
                <a:effectLst/>
                <a:latin typeface="+mn-lt"/>
                <a:ea typeface="+mn-ea"/>
                <a:cs typeface="+mn-cs"/>
              </a:rPr>
              <a:t>in situ</a:t>
            </a:r>
            <a:r>
              <a:rPr lang="en-US" sz="1200" kern="1200" dirty="0" smtClean="0">
                <a:solidFill>
                  <a:schemeClr val="tx1"/>
                </a:solidFill>
                <a:effectLst/>
                <a:latin typeface="+mn-lt"/>
                <a:ea typeface="+mn-ea"/>
                <a:cs typeface="+mn-cs"/>
              </a:rPr>
              <a:t> TEM has been widely utilized to observe structural changes under external stimuli in real time. </a:t>
            </a:r>
            <a:endParaRPr lang="en-US" dirty="0"/>
          </a:p>
        </p:txBody>
      </p:sp>
      <p:sp>
        <p:nvSpPr>
          <p:cNvPr id="4" name="Slide Number Placeholder 3"/>
          <p:cNvSpPr>
            <a:spLocks noGrp="1"/>
          </p:cNvSpPr>
          <p:nvPr>
            <p:ph type="sldNum" sz="quarter" idx="10"/>
          </p:nvPr>
        </p:nvSpPr>
        <p:spPr/>
        <p:txBody>
          <a:bodyPr/>
          <a:lstStyle/>
          <a:p>
            <a:fld id="{8036ECBF-3816-4D68-8BDB-8DA6F078FB15}" type="slidenum">
              <a:rPr lang="en-US" smtClean="0"/>
              <a:t>6</a:t>
            </a:fld>
            <a:endParaRPr lang="en-US"/>
          </a:p>
        </p:txBody>
      </p:sp>
    </p:spTree>
    <p:extLst>
      <p:ext uri="{BB962C8B-B14F-4D97-AF65-F5344CB8AC3E}">
        <p14:creationId xmlns:p14="http://schemas.microsoft.com/office/powerpoint/2010/main" val="5988981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2871">
              <a:defRPr/>
            </a:pPr>
            <a:r>
              <a:rPr lang="en-US" sz="1200" kern="1200" dirty="0" smtClean="0">
                <a:solidFill>
                  <a:schemeClr val="tx1"/>
                </a:solidFill>
                <a:effectLst/>
                <a:latin typeface="+mn-lt"/>
                <a:ea typeface="+mn-ea"/>
                <a:cs typeface="+mn-cs"/>
              </a:rPr>
              <a:t>UEM aims to resolve ultrafast structural dynamics using stroboscopic pump-probe technique, where femtosecond laser pulses initiate dynamics in specimen, and </a:t>
            </a:r>
            <a:r>
              <a:rPr lang="en-US" sz="1200" kern="1200" dirty="0" err="1" smtClean="0">
                <a:solidFill>
                  <a:schemeClr val="tx1"/>
                </a:solidFill>
                <a:effectLst/>
                <a:latin typeface="+mn-lt"/>
                <a:ea typeface="+mn-ea"/>
                <a:cs typeface="+mn-cs"/>
              </a:rPr>
              <a:t>ultrashort</a:t>
            </a:r>
            <a:r>
              <a:rPr lang="en-US" sz="1200" kern="1200" dirty="0" smtClean="0">
                <a:solidFill>
                  <a:schemeClr val="tx1"/>
                </a:solidFill>
                <a:effectLst/>
                <a:latin typeface="+mn-lt"/>
                <a:ea typeface="+mn-ea"/>
                <a:cs typeface="+mn-cs"/>
              </a:rPr>
              <a:t> electron pulses capture transient structures. Shown in this slide is a schematic of the second generation UEM at Caltech, which is a commercial TEM equipped with energy filter, and modified with optical ports and mirrors for photoemission and </a:t>
            </a:r>
            <a:r>
              <a:rPr lang="en-US" sz="1200" kern="1200" dirty="0" err="1" smtClean="0">
                <a:solidFill>
                  <a:schemeClr val="tx1"/>
                </a:solidFill>
                <a:effectLst/>
                <a:latin typeface="+mn-lt"/>
                <a:ea typeface="+mn-ea"/>
                <a:cs typeface="+mn-cs"/>
              </a:rPr>
              <a:t>photoexcitation</a:t>
            </a:r>
            <a:r>
              <a:rPr lang="en-US" sz="1200" kern="1200" dirty="0" smtClean="0">
                <a:solidFill>
                  <a:schemeClr val="tx1"/>
                </a:solidFill>
                <a:effectLst/>
                <a:latin typeface="+mn-lt"/>
                <a:ea typeface="+mn-ea"/>
                <a:cs typeface="+mn-cs"/>
              </a:rPr>
              <a:t>. 1038 nm fundamental output of </a:t>
            </a:r>
            <a:r>
              <a:rPr lang="en-US" sz="1200" kern="1200" dirty="0" err="1" smtClean="0">
                <a:solidFill>
                  <a:schemeClr val="tx1"/>
                </a:solidFill>
                <a:effectLst/>
                <a:latin typeface="+mn-lt"/>
                <a:ea typeface="+mn-ea"/>
                <a:cs typeface="+mn-cs"/>
              </a:rPr>
              <a:t>Yb</a:t>
            </a:r>
            <a:r>
              <a:rPr lang="en-US" sz="1200" kern="1200" dirty="0" smtClean="0">
                <a:solidFill>
                  <a:schemeClr val="tx1"/>
                </a:solidFill>
                <a:effectLst/>
                <a:latin typeface="+mn-lt"/>
                <a:ea typeface="+mn-ea"/>
                <a:cs typeface="+mn-cs"/>
              </a:rPr>
              <a:t>-fiber laser is doubled and quadrupled for specimen and source, respectively, and also nanosecond lasers are used for longer time delay. One aspect of this setup is that optical pump and electron probe beams propagate almost parallel along the z axis direction down the column.</a:t>
            </a:r>
            <a:endParaRPr lang="en-US" baseline="0" dirty="0" smtClean="0"/>
          </a:p>
        </p:txBody>
      </p:sp>
      <p:sp>
        <p:nvSpPr>
          <p:cNvPr id="4" name="Slide Number Placeholder 3"/>
          <p:cNvSpPr>
            <a:spLocks noGrp="1"/>
          </p:cNvSpPr>
          <p:nvPr>
            <p:ph type="sldNum" sz="quarter" idx="10"/>
          </p:nvPr>
        </p:nvSpPr>
        <p:spPr/>
        <p:txBody>
          <a:bodyPr/>
          <a:lstStyle/>
          <a:p>
            <a:fld id="{98DB2C61-61C4-4425-826E-6FA777D0AAB0}" type="slidenum">
              <a:rPr lang="en-US" smtClean="0"/>
              <a:t>7</a:t>
            </a:fld>
            <a:endParaRPr lang="en-US"/>
          </a:p>
        </p:txBody>
      </p:sp>
    </p:spTree>
    <p:extLst>
      <p:ext uri="{BB962C8B-B14F-4D97-AF65-F5344CB8AC3E}">
        <p14:creationId xmlns:p14="http://schemas.microsoft.com/office/powerpoint/2010/main" val="1788479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diagram illustrates the objectives and approaches in various electron microscopy techniques. Conventional TEM is designed to achieve highest possible spatial resolution. Single-shot microscopy, such as </a:t>
            </a:r>
            <a:r>
              <a:rPr lang="en-US" sz="1200" i="1" kern="1200" dirty="0" smtClean="0">
                <a:solidFill>
                  <a:schemeClr val="tx1"/>
                </a:solidFill>
                <a:effectLst/>
                <a:latin typeface="+mn-lt"/>
                <a:ea typeface="+mn-ea"/>
                <a:cs typeface="+mn-cs"/>
              </a:rPr>
              <a:t>in situ</a:t>
            </a:r>
            <a:r>
              <a:rPr lang="en-US" sz="1200" kern="1200" dirty="0" smtClean="0">
                <a:solidFill>
                  <a:schemeClr val="tx1"/>
                </a:solidFill>
                <a:effectLst/>
                <a:latin typeface="+mn-lt"/>
                <a:ea typeface="+mn-ea"/>
                <a:cs typeface="+mn-cs"/>
              </a:rPr>
              <a:t> TEM and DTEM, aims for temporal resolutions in order to follow a single event in real time, whereas UEM achieves </a:t>
            </a:r>
            <a:r>
              <a:rPr lang="en-US" sz="1200" kern="1200" dirty="0" err="1" smtClean="0">
                <a:solidFill>
                  <a:schemeClr val="tx1"/>
                </a:solidFill>
                <a:effectLst/>
                <a:latin typeface="+mn-lt"/>
                <a:ea typeface="+mn-ea"/>
                <a:cs typeface="+mn-cs"/>
              </a:rPr>
              <a:t>subpicosecond</a:t>
            </a:r>
            <a:r>
              <a:rPr lang="en-US" sz="1200" kern="1200" dirty="0" smtClean="0">
                <a:solidFill>
                  <a:schemeClr val="tx1"/>
                </a:solidFill>
                <a:effectLst/>
                <a:latin typeface="+mn-lt"/>
                <a:ea typeface="+mn-ea"/>
                <a:cs typeface="+mn-cs"/>
              </a:rPr>
              <a:t> temporal resolution via </a:t>
            </a:r>
            <a:r>
              <a:rPr lang="en-US" sz="1200" kern="1200" dirty="0" err="1" smtClean="0">
                <a:solidFill>
                  <a:schemeClr val="tx1"/>
                </a:solidFill>
                <a:effectLst/>
                <a:latin typeface="+mn-lt"/>
                <a:ea typeface="+mn-ea"/>
                <a:cs typeface="+mn-cs"/>
              </a:rPr>
              <a:t>stroboscopy</a:t>
            </a:r>
            <a:r>
              <a:rPr lang="en-US" sz="1200" kern="1200" dirty="0" smtClean="0">
                <a:solidFill>
                  <a:schemeClr val="tx1"/>
                </a:solidFill>
                <a:effectLst/>
                <a:latin typeface="+mn-lt"/>
                <a:ea typeface="+mn-ea"/>
                <a:cs typeface="+mn-cs"/>
              </a:rPr>
              <a:t>. What is common in here is a competition with signal.</a:t>
            </a:r>
            <a:endParaRPr lang="en-US" dirty="0"/>
          </a:p>
        </p:txBody>
      </p:sp>
      <p:sp>
        <p:nvSpPr>
          <p:cNvPr id="4" name="Slide Number Placeholder 3"/>
          <p:cNvSpPr>
            <a:spLocks noGrp="1"/>
          </p:cNvSpPr>
          <p:nvPr>
            <p:ph type="sldNum" sz="quarter" idx="10"/>
          </p:nvPr>
        </p:nvSpPr>
        <p:spPr/>
        <p:txBody>
          <a:bodyPr/>
          <a:lstStyle/>
          <a:p>
            <a:fld id="{697EE155-5A13-4FF2-AFCE-4267171B97FF}" type="slidenum">
              <a:rPr lang="en-US" smtClean="0"/>
              <a:pPr/>
              <a:t>8</a:t>
            </a:fld>
            <a:endParaRPr lang="en-US"/>
          </a:p>
        </p:txBody>
      </p:sp>
    </p:spTree>
    <p:extLst>
      <p:ext uri="{BB962C8B-B14F-4D97-AF65-F5344CB8AC3E}">
        <p14:creationId xmlns:p14="http://schemas.microsoft.com/office/powerpoint/2010/main" val="34142336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stroboscopic signal is a product of electron density, source size, lens throughput, as well as repetition rate and acquisition time. Changing any parameter inevitably affects spatial or temporal resolution. Notably, space charge effect is the greatest hurdle that we need to overcome, or at least work around.</a:t>
            </a:r>
            <a:endParaRPr lang="en-US" dirty="0"/>
          </a:p>
        </p:txBody>
      </p:sp>
      <p:sp>
        <p:nvSpPr>
          <p:cNvPr id="4" name="Slide Number Placeholder 3"/>
          <p:cNvSpPr>
            <a:spLocks noGrp="1"/>
          </p:cNvSpPr>
          <p:nvPr>
            <p:ph type="sldNum" sz="quarter" idx="10"/>
          </p:nvPr>
        </p:nvSpPr>
        <p:spPr/>
        <p:txBody>
          <a:bodyPr/>
          <a:lstStyle/>
          <a:p>
            <a:fld id="{8036ECBF-3816-4D68-8BDB-8DA6F078FB15}" type="slidenum">
              <a:rPr lang="en-US" smtClean="0"/>
              <a:t>9</a:t>
            </a:fld>
            <a:endParaRPr lang="en-US"/>
          </a:p>
        </p:txBody>
      </p:sp>
    </p:spTree>
    <p:extLst>
      <p:ext uri="{BB962C8B-B14F-4D97-AF65-F5344CB8AC3E}">
        <p14:creationId xmlns:p14="http://schemas.microsoft.com/office/powerpoint/2010/main" val="24554362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slide shows the measurement of space charge effect on energy spread and temporal broadening. We found that dispersion is ~200 </a:t>
            </a:r>
            <a:r>
              <a:rPr lang="en-US" sz="1200" kern="1200" dirty="0" err="1" smtClean="0">
                <a:solidFill>
                  <a:schemeClr val="tx1"/>
                </a:solidFill>
                <a:effectLst/>
                <a:latin typeface="+mn-lt"/>
                <a:ea typeface="+mn-ea"/>
                <a:cs typeface="+mn-cs"/>
              </a:rPr>
              <a:t>fs</a:t>
            </a:r>
            <a:r>
              <a:rPr lang="en-US" sz="1200" kern="1200" dirty="0" smtClean="0">
                <a:solidFill>
                  <a:schemeClr val="tx1"/>
                </a:solidFill>
                <a:effectLst/>
                <a:latin typeface="+mn-lt"/>
                <a:ea typeface="+mn-ea"/>
                <a:cs typeface="+mn-cs"/>
              </a:rPr>
              <a:t> per 1 eV energy spread, and ~100 electrons per pulse results in energy spread of ~4 eV.</a:t>
            </a:r>
            <a:endParaRPr lang="en-US" baseline="0" dirty="0" smtClean="0"/>
          </a:p>
        </p:txBody>
      </p:sp>
      <p:sp>
        <p:nvSpPr>
          <p:cNvPr id="4" name="Slide Number Placeholder 3"/>
          <p:cNvSpPr>
            <a:spLocks noGrp="1"/>
          </p:cNvSpPr>
          <p:nvPr>
            <p:ph type="sldNum" sz="quarter" idx="10"/>
          </p:nvPr>
        </p:nvSpPr>
        <p:spPr/>
        <p:txBody>
          <a:bodyPr/>
          <a:lstStyle/>
          <a:p>
            <a:fld id="{98DB2C61-61C4-4425-826E-6FA777D0AAB0}" type="slidenum">
              <a:rPr lang="en-US" smtClean="0"/>
              <a:t>10</a:t>
            </a:fld>
            <a:endParaRPr lang="en-US"/>
          </a:p>
        </p:txBody>
      </p:sp>
    </p:spTree>
    <p:extLst>
      <p:ext uri="{BB962C8B-B14F-4D97-AF65-F5344CB8AC3E}">
        <p14:creationId xmlns:p14="http://schemas.microsoft.com/office/powerpoint/2010/main" val="35520476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slide shows three different modes of operations: imaging to monitor macroscopic position change, diffraction to monitor microscopic lattice dynamics, and spectroscopy to probe electronic dynamics.</a:t>
            </a:r>
            <a:endParaRPr lang="en-US" dirty="0"/>
          </a:p>
        </p:txBody>
      </p:sp>
      <p:sp>
        <p:nvSpPr>
          <p:cNvPr id="4" name="Slide Number Placeholder 3"/>
          <p:cNvSpPr>
            <a:spLocks noGrp="1"/>
          </p:cNvSpPr>
          <p:nvPr>
            <p:ph type="sldNum" sz="quarter" idx="10"/>
          </p:nvPr>
        </p:nvSpPr>
        <p:spPr/>
        <p:txBody>
          <a:bodyPr/>
          <a:lstStyle/>
          <a:p>
            <a:fld id="{8036ECBF-3816-4D68-8BDB-8DA6F078FB15}" type="slidenum">
              <a:rPr lang="en-US" smtClean="0"/>
              <a:t>11</a:t>
            </a:fld>
            <a:endParaRPr lang="en-US"/>
          </a:p>
        </p:txBody>
      </p:sp>
    </p:spTree>
    <p:extLst>
      <p:ext uri="{BB962C8B-B14F-4D97-AF65-F5344CB8AC3E}">
        <p14:creationId xmlns:p14="http://schemas.microsoft.com/office/powerpoint/2010/main" val="40141944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CFDA1C9-1076-41D8-89B4-BEE39202DFC1}" type="datetimeFigureOut">
              <a:rPr lang="en-US" smtClean="0"/>
              <a:t>12/8/2013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9ED072-7738-4E7A-9AB5-3AFAB5076ABF}" type="slidenum">
              <a:rPr lang="en-US" smtClean="0"/>
              <a:t>‹#›</a:t>
            </a:fld>
            <a:endParaRPr lang="en-US"/>
          </a:p>
        </p:txBody>
      </p:sp>
    </p:spTree>
    <p:extLst>
      <p:ext uri="{BB962C8B-B14F-4D97-AF65-F5344CB8AC3E}">
        <p14:creationId xmlns:p14="http://schemas.microsoft.com/office/powerpoint/2010/main" val="39386247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FDA1C9-1076-41D8-89B4-BEE39202DFC1}" type="datetimeFigureOut">
              <a:rPr lang="en-US" smtClean="0"/>
              <a:t>12/8/2013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9ED072-7738-4E7A-9AB5-3AFAB5076ABF}" type="slidenum">
              <a:rPr lang="en-US" smtClean="0"/>
              <a:t>‹#›</a:t>
            </a:fld>
            <a:endParaRPr lang="en-US"/>
          </a:p>
        </p:txBody>
      </p:sp>
    </p:spTree>
    <p:extLst>
      <p:ext uri="{BB962C8B-B14F-4D97-AF65-F5344CB8AC3E}">
        <p14:creationId xmlns:p14="http://schemas.microsoft.com/office/powerpoint/2010/main" val="955935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FDA1C9-1076-41D8-89B4-BEE39202DFC1}" type="datetimeFigureOut">
              <a:rPr lang="en-US" smtClean="0"/>
              <a:t>12/8/2013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9ED072-7738-4E7A-9AB5-3AFAB5076ABF}" type="slidenum">
              <a:rPr lang="en-US" smtClean="0"/>
              <a:t>‹#›</a:t>
            </a:fld>
            <a:endParaRPr lang="en-US"/>
          </a:p>
        </p:txBody>
      </p:sp>
    </p:spTree>
    <p:extLst>
      <p:ext uri="{BB962C8B-B14F-4D97-AF65-F5344CB8AC3E}">
        <p14:creationId xmlns:p14="http://schemas.microsoft.com/office/powerpoint/2010/main" val="20204455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FDA1C9-1076-41D8-89B4-BEE39202DFC1}" type="datetimeFigureOut">
              <a:rPr lang="en-US" smtClean="0"/>
              <a:t>12/8/2013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9ED072-7738-4E7A-9AB5-3AFAB5076ABF}" type="slidenum">
              <a:rPr lang="en-US" smtClean="0"/>
              <a:t>‹#›</a:t>
            </a:fld>
            <a:endParaRPr lang="en-US"/>
          </a:p>
        </p:txBody>
      </p:sp>
    </p:spTree>
    <p:extLst>
      <p:ext uri="{BB962C8B-B14F-4D97-AF65-F5344CB8AC3E}">
        <p14:creationId xmlns:p14="http://schemas.microsoft.com/office/powerpoint/2010/main" val="2541896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FDA1C9-1076-41D8-89B4-BEE39202DFC1}" type="datetimeFigureOut">
              <a:rPr lang="en-US" smtClean="0"/>
              <a:t>12/8/2013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9ED072-7738-4E7A-9AB5-3AFAB5076ABF}" type="slidenum">
              <a:rPr lang="en-US" smtClean="0"/>
              <a:t>‹#›</a:t>
            </a:fld>
            <a:endParaRPr lang="en-US"/>
          </a:p>
        </p:txBody>
      </p:sp>
    </p:spTree>
    <p:extLst>
      <p:ext uri="{BB962C8B-B14F-4D97-AF65-F5344CB8AC3E}">
        <p14:creationId xmlns:p14="http://schemas.microsoft.com/office/powerpoint/2010/main" val="15591810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CFDA1C9-1076-41D8-89B4-BEE39202DFC1}" type="datetimeFigureOut">
              <a:rPr lang="en-US" smtClean="0"/>
              <a:t>12/8/2013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9ED072-7738-4E7A-9AB5-3AFAB5076ABF}" type="slidenum">
              <a:rPr lang="en-US" smtClean="0"/>
              <a:t>‹#›</a:t>
            </a:fld>
            <a:endParaRPr lang="en-US"/>
          </a:p>
        </p:txBody>
      </p:sp>
    </p:spTree>
    <p:extLst>
      <p:ext uri="{BB962C8B-B14F-4D97-AF65-F5344CB8AC3E}">
        <p14:creationId xmlns:p14="http://schemas.microsoft.com/office/powerpoint/2010/main" val="15071098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CFDA1C9-1076-41D8-89B4-BEE39202DFC1}" type="datetimeFigureOut">
              <a:rPr lang="en-US" smtClean="0"/>
              <a:t>12/8/2013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F9ED072-7738-4E7A-9AB5-3AFAB5076ABF}" type="slidenum">
              <a:rPr lang="en-US" smtClean="0"/>
              <a:t>‹#›</a:t>
            </a:fld>
            <a:endParaRPr lang="en-US"/>
          </a:p>
        </p:txBody>
      </p:sp>
    </p:spTree>
    <p:extLst>
      <p:ext uri="{BB962C8B-B14F-4D97-AF65-F5344CB8AC3E}">
        <p14:creationId xmlns:p14="http://schemas.microsoft.com/office/powerpoint/2010/main" val="2704542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CFDA1C9-1076-41D8-89B4-BEE39202DFC1}" type="datetimeFigureOut">
              <a:rPr lang="en-US" smtClean="0"/>
              <a:t>12/8/2013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F9ED072-7738-4E7A-9AB5-3AFAB5076ABF}" type="slidenum">
              <a:rPr lang="en-US" smtClean="0"/>
              <a:t>‹#›</a:t>
            </a:fld>
            <a:endParaRPr lang="en-US"/>
          </a:p>
        </p:txBody>
      </p:sp>
    </p:spTree>
    <p:extLst>
      <p:ext uri="{BB962C8B-B14F-4D97-AF65-F5344CB8AC3E}">
        <p14:creationId xmlns:p14="http://schemas.microsoft.com/office/powerpoint/2010/main" val="2998966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FDA1C9-1076-41D8-89B4-BEE39202DFC1}" type="datetimeFigureOut">
              <a:rPr lang="en-US" smtClean="0"/>
              <a:t>12/8/2013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F9ED072-7738-4E7A-9AB5-3AFAB5076ABF}" type="slidenum">
              <a:rPr lang="en-US" smtClean="0"/>
              <a:t>‹#›</a:t>
            </a:fld>
            <a:endParaRPr lang="en-US"/>
          </a:p>
        </p:txBody>
      </p:sp>
    </p:spTree>
    <p:extLst>
      <p:ext uri="{BB962C8B-B14F-4D97-AF65-F5344CB8AC3E}">
        <p14:creationId xmlns:p14="http://schemas.microsoft.com/office/powerpoint/2010/main" val="363592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FDA1C9-1076-41D8-89B4-BEE39202DFC1}" type="datetimeFigureOut">
              <a:rPr lang="en-US" smtClean="0"/>
              <a:t>12/8/2013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9ED072-7738-4E7A-9AB5-3AFAB5076ABF}" type="slidenum">
              <a:rPr lang="en-US" smtClean="0"/>
              <a:t>‹#›</a:t>
            </a:fld>
            <a:endParaRPr lang="en-US"/>
          </a:p>
        </p:txBody>
      </p:sp>
    </p:spTree>
    <p:extLst>
      <p:ext uri="{BB962C8B-B14F-4D97-AF65-F5344CB8AC3E}">
        <p14:creationId xmlns:p14="http://schemas.microsoft.com/office/powerpoint/2010/main" val="16938598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FDA1C9-1076-41D8-89B4-BEE39202DFC1}" type="datetimeFigureOut">
              <a:rPr lang="en-US" smtClean="0"/>
              <a:t>12/8/2013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9ED072-7738-4E7A-9AB5-3AFAB5076ABF}" type="slidenum">
              <a:rPr lang="en-US" smtClean="0"/>
              <a:t>‹#›</a:t>
            </a:fld>
            <a:endParaRPr lang="en-US"/>
          </a:p>
        </p:txBody>
      </p:sp>
    </p:spTree>
    <p:extLst>
      <p:ext uri="{BB962C8B-B14F-4D97-AF65-F5344CB8AC3E}">
        <p14:creationId xmlns:p14="http://schemas.microsoft.com/office/powerpoint/2010/main" val="1031309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FDA1C9-1076-41D8-89B4-BEE39202DFC1}" type="datetimeFigureOut">
              <a:rPr lang="en-US" smtClean="0"/>
              <a:t>12/8/2013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9ED072-7738-4E7A-9AB5-3AFAB5076ABF}" type="slidenum">
              <a:rPr lang="en-US" smtClean="0"/>
              <a:t>‹#›</a:t>
            </a:fld>
            <a:endParaRPr lang="en-US"/>
          </a:p>
        </p:txBody>
      </p:sp>
    </p:spTree>
    <p:extLst>
      <p:ext uri="{BB962C8B-B14F-4D97-AF65-F5344CB8AC3E}">
        <p14:creationId xmlns:p14="http://schemas.microsoft.com/office/powerpoint/2010/main" val="32429225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8.xml"/><Relationship Id="rId7" Type="http://schemas.openxmlformats.org/officeDocument/2006/relationships/chart" Target="../charts/chart4.xml"/><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chart" Target="../charts/chart3.xml"/><Relationship Id="rId5" Type="http://schemas.openxmlformats.org/officeDocument/2006/relationships/chart" Target="../charts/chart2.xml"/><Relationship Id="rId10" Type="http://schemas.openxmlformats.org/officeDocument/2006/relationships/chart" Target="../charts/chart5.xml"/><Relationship Id="rId4" Type="http://schemas.openxmlformats.org/officeDocument/2006/relationships/chart" Target="../charts/chart1.xml"/><Relationship Id="rId9" Type="http://schemas.openxmlformats.org/officeDocument/2006/relationships/image" Target="../media/image3.wmf"/></Relationships>
</file>

<file path=ppt/slides/_rels/slide11.xml.rels><?xml version="1.0" encoding="UTF-8" standalone="yes"?>
<Relationships xmlns="http://schemas.openxmlformats.org/package/2006/relationships"><Relationship Id="rId8" Type="http://schemas.openxmlformats.org/officeDocument/2006/relationships/image" Target="../media/image9.tiff"/><Relationship Id="rId3" Type="http://schemas.openxmlformats.org/officeDocument/2006/relationships/slideLayout" Target="../slideLayouts/slideLayout6.xml"/><Relationship Id="rId7" Type="http://schemas.openxmlformats.org/officeDocument/2006/relationships/image" Target="../media/image8.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7.tiff"/><Relationship Id="rId11" Type="http://schemas.openxmlformats.org/officeDocument/2006/relationships/chart" Target="../charts/chart7.xml"/><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notesSlide" Target="../notesSlides/notesSlide9.xml"/><Relationship Id="rId9" Type="http://schemas.openxmlformats.org/officeDocument/2006/relationships/chart" Target="../charts/chart6.xml"/></Relationships>
</file>

<file path=ppt/slides/_rels/slide12.xml.rels><?xml version="1.0" encoding="UTF-8" standalone="yes"?>
<Relationships xmlns="http://schemas.openxmlformats.org/package/2006/relationships"><Relationship Id="rId8" Type="http://schemas.openxmlformats.org/officeDocument/2006/relationships/chart" Target="../charts/chart8.xml"/><Relationship Id="rId3" Type="http://schemas.openxmlformats.org/officeDocument/2006/relationships/slideLayout" Target="../slideLayouts/slideLayout6.xml"/><Relationship Id="rId7" Type="http://schemas.openxmlformats.org/officeDocument/2006/relationships/image" Target="../media/image13.tiff"/><Relationship Id="rId12" Type="http://schemas.openxmlformats.org/officeDocument/2006/relationships/image" Target="../media/image17.emf"/><Relationship Id="rId2" Type="http://schemas.openxmlformats.org/officeDocument/2006/relationships/video" Target="../media/media2.avi"/><Relationship Id="rId1" Type="http://schemas.microsoft.com/office/2007/relationships/media" Target="../media/media2.avi"/><Relationship Id="rId6" Type="http://schemas.openxmlformats.org/officeDocument/2006/relationships/image" Target="../media/image12.tiff"/><Relationship Id="rId11" Type="http://schemas.openxmlformats.org/officeDocument/2006/relationships/image" Target="../media/image16.emf"/><Relationship Id="rId5" Type="http://schemas.openxmlformats.org/officeDocument/2006/relationships/image" Target="../media/image11.emf"/><Relationship Id="rId10" Type="http://schemas.openxmlformats.org/officeDocument/2006/relationships/image" Target="../media/image15.png"/><Relationship Id="rId4" Type="http://schemas.openxmlformats.org/officeDocument/2006/relationships/notesSlide" Target="../notesSlides/notesSlide10.xml"/><Relationship Id="rId9" Type="http://schemas.openxmlformats.org/officeDocument/2006/relationships/image" Target="../media/image14.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2.jpeg"/><Relationship Id="rId7"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chart" Target="../charts/chart9.xml"/></Relationships>
</file>

<file path=ppt/slides/_rels/slide18.xml.rels><?xml version="1.0" encoding="UTF-8" standalone="yes"?>
<Relationships xmlns="http://schemas.openxmlformats.org/package/2006/relationships"><Relationship Id="rId8" Type="http://schemas.openxmlformats.org/officeDocument/2006/relationships/image" Target="../media/image27.wmf"/><Relationship Id="rId13" Type="http://schemas.openxmlformats.org/officeDocument/2006/relationships/oleObject" Target="../embeddings/oleObject6.bin"/><Relationship Id="rId18" Type="http://schemas.openxmlformats.org/officeDocument/2006/relationships/image" Target="../media/image32.wmf"/><Relationship Id="rId3" Type="http://schemas.openxmlformats.org/officeDocument/2006/relationships/slideLayout" Target="../slideLayouts/slideLayout2.xml"/><Relationship Id="rId21" Type="http://schemas.openxmlformats.org/officeDocument/2006/relationships/oleObject" Target="../embeddings/oleObject10.bin"/><Relationship Id="rId7" Type="http://schemas.openxmlformats.org/officeDocument/2006/relationships/oleObject" Target="../embeddings/oleObject3.bin"/><Relationship Id="rId12" Type="http://schemas.openxmlformats.org/officeDocument/2006/relationships/image" Target="../media/image29.wmf"/><Relationship Id="rId17" Type="http://schemas.openxmlformats.org/officeDocument/2006/relationships/oleObject" Target="../embeddings/oleObject8.bin"/><Relationship Id="rId2" Type="http://schemas.openxmlformats.org/officeDocument/2006/relationships/tags" Target="../tags/tag1.xml"/><Relationship Id="rId16" Type="http://schemas.openxmlformats.org/officeDocument/2006/relationships/image" Target="../media/image31.wmf"/><Relationship Id="rId20" Type="http://schemas.openxmlformats.org/officeDocument/2006/relationships/image" Target="../media/image33.wmf"/><Relationship Id="rId1" Type="http://schemas.openxmlformats.org/officeDocument/2006/relationships/vmlDrawing" Target="../drawings/vmlDrawing2.vml"/><Relationship Id="rId6" Type="http://schemas.openxmlformats.org/officeDocument/2006/relationships/image" Target="../media/image26.wmf"/><Relationship Id="rId11" Type="http://schemas.openxmlformats.org/officeDocument/2006/relationships/oleObject" Target="../embeddings/oleObject5.bin"/><Relationship Id="rId24" Type="http://schemas.openxmlformats.org/officeDocument/2006/relationships/image" Target="../media/image35.wmf"/><Relationship Id="rId5" Type="http://schemas.openxmlformats.org/officeDocument/2006/relationships/oleObject" Target="../embeddings/oleObject2.bin"/><Relationship Id="rId15" Type="http://schemas.openxmlformats.org/officeDocument/2006/relationships/oleObject" Target="../embeddings/oleObject7.bin"/><Relationship Id="rId23" Type="http://schemas.openxmlformats.org/officeDocument/2006/relationships/oleObject" Target="../embeddings/oleObject11.bin"/><Relationship Id="rId10" Type="http://schemas.openxmlformats.org/officeDocument/2006/relationships/image" Target="../media/image28.wmf"/><Relationship Id="rId19" Type="http://schemas.openxmlformats.org/officeDocument/2006/relationships/oleObject" Target="../embeddings/oleObject9.bin"/><Relationship Id="rId4" Type="http://schemas.openxmlformats.org/officeDocument/2006/relationships/notesSlide" Target="../notesSlides/notesSlide15.xml"/><Relationship Id="rId9" Type="http://schemas.openxmlformats.org/officeDocument/2006/relationships/oleObject" Target="../embeddings/oleObject4.bin"/><Relationship Id="rId14" Type="http://schemas.openxmlformats.org/officeDocument/2006/relationships/image" Target="../media/image30.wmf"/><Relationship Id="rId22" Type="http://schemas.openxmlformats.org/officeDocument/2006/relationships/image" Target="../media/image34.wmf"/></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41.png"/><Relationship Id="rId3" Type="http://schemas.openxmlformats.org/officeDocument/2006/relationships/image" Target="../media/image610.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141.png"/><Relationship Id="rId11" Type="http://schemas.openxmlformats.org/officeDocument/2006/relationships/image" Target="../media/image39.jpg"/><Relationship Id="rId5" Type="http://schemas.openxmlformats.org/officeDocument/2006/relationships/image" Target="../media/image13.png"/><Relationship Id="rId10" Type="http://schemas.openxmlformats.org/officeDocument/2006/relationships/image" Target="../media/image38.jpeg"/><Relationship Id="rId4" Type="http://schemas.openxmlformats.org/officeDocument/2006/relationships/image" Target="../media/image39.png"/><Relationship Id="rId9" Type="http://schemas.openxmlformats.org/officeDocument/2006/relationships/image" Target="../media/image37.jpeg"/></Relationships>
</file>

<file path=ppt/slides/_rels/slide21.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82.png"/><Relationship Id="rId7" Type="http://schemas.openxmlformats.org/officeDocument/2006/relationships/image" Target="../media/image130.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120.png"/><Relationship Id="rId10" Type="http://schemas.openxmlformats.org/officeDocument/2006/relationships/image" Target="../media/image47.png"/><Relationship Id="rId4" Type="http://schemas.openxmlformats.org/officeDocument/2006/relationships/image" Target="../media/image9.png"/><Relationship Id="rId9" Type="http://schemas.openxmlformats.org/officeDocument/2006/relationships/image" Target="../media/image200.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231.png"/></Relationships>
</file>

<file path=ppt/slides/_rels/slide2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50.png"/><Relationship Id="rId7" Type="http://schemas.openxmlformats.org/officeDocument/2006/relationships/image" Target="../media/image230.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221.png"/><Relationship Id="rId5" Type="http://schemas.openxmlformats.org/officeDocument/2006/relationships/image" Target="../media/image170.png"/><Relationship Id="rId10" Type="http://schemas.openxmlformats.org/officeDocument/2006/relationships/image" Target="../media/image220.png"/><Relationship Id="rId4" Type="http://schemas.openxmlformats.org/officeDocument/2006/relationships/image" Target="../media/image16.png"/><Relationship Id="rId9" Type="http://schemas.openxmlformats.org/officeDocument/2006/relationships/image" Target="../media/image210.png"/></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14.bin"/><Relationship Id="rId13" Type="http://schemas.openxmlformats.org/officeDocument/2006/relationships/image" Target="../media/image300.png"/><Relationship Id="rId3" Type="http://schemas.openxmlformats.org/officeDocument/2006/relationships/notesSlide" Target="../notesSlides/notesSlide21.xml"/><Relationship Id="rId7" Type="http://schemas.openxmlformats.org/officeDocument/2006/relationships/image" Target="../media/image44.wmf"/><Relationship Id="rId12" Type="http://schemas.openxmlformats.org/officeDocument/2006/relationships/image" Target="../media/image290.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13.bin"/><Relationship Id="rId11" Type="http://schemas.openxmlformats.org/officeDocument/2006/relationships/image" Target="../media/image46.wmf"/><Relationship Id="rId5" Type="http://schemas.openxmlformats.org/officeDocument/2006/relationships/image" Target="../media/image43.wmf"/><Relationship Id="rId10" Type="http://schemas.openxmlformats.org/officeDocument/2006/relationships/oleObject" Target="../embeddings/oleObject15.bin"/><Relationship Id="rId4" Type="http://schemas.openxmlformats.org/officeDocument/2006/relationships/oleObject" Target="../embeddings/oleObject12.bin"/><Relationship Id="rId9" Type="http://schemas.openxmlformats.org/officeDocument/2006/relationships/image" Target="../media/image45.wmf"/></Relationships>
</file>

<file path=ppt/slides/_rels/slide2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41.png"/><Relationship Id="rId3" Type="http://schemas.openxmlformats.org/officeDocument/2006/relationships/notesSlide" Target="../notesSlides/notesSlide22.xml"/><Relationship Id="rId7" Type="http://schemas.openxmlformats.org/officeDocument/2006/relationships/image" Target="../media/image52.png"/><Relationship Id="rId12" Type="http://schemas.openxmlformats.org/officeDocument/2006/relationships/image" Target="../media/image47.wmf"/><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image" Target="../media/image51.png"/><Relationship Id="rId11" Type="http://schemas.openxmlformats.org/officeDocument/2006/relationships/oleObject" Target="../embeddings/oleObject16.bin"/><Relationship Id="rId5" Type="http://schemas.openxmlformats.org/officeDocument/2006/relationships/image" Target="../media/image50.png"/><Relationship Id="rId15" Type="http://schemas.openxmlformats.org/officeDocument/2006/relationships/image" Target="../media/image48.wmf"/><Relationship Id="rId10" Type="http://schemas.openxmlformats.org/officeDocument/2006/relationships/image" Target="../media/image54.png"/><Relationship Id="rId4" Type="http://schemas.openxmlformats.org/officeDocument/2006/relationships/image" Target="../media/image42.png"/><Relationship Id="rId9" Type="http://schemas.openxmlformats.org/officeDocument/2006/relationships/image" Target="../media/image53.png"/><Relationship Id="rId14" Type="http://schemas.openxmlformats.org/officeDocument/2006/relationships/oleObject" Target="../embeddings/oleObject17.bin"/></Relationships>
</file>

<file path=ppt/slides/_rels/slide26.xml.rels><?xml version="1.0" encoding="UTF-8" standalone="yes"?>
<Relationships xmlns="http://schemas.openxmlformats.org/package/2006/relationships"><Relationship Id="rId8" Type="http://schemas.openxmlformats.org/officeDocument/2006/relationships/image" Target="../media/image60.jpeg"/><Relationship Id="rId13" Type="http://schemas.openxmlformats.org/officeDocument/2006/relationships/image" Target="../media/image65.png"/><Relationship Id="rId18" Type="http://schemas.openxmlformats.org/officeDocument/2006/relationships/chart" Target="../charts/chart10.xml"/><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jpeg"/><Relationship Id="rId17" Type="http://schemas.openxmlformats.org/officeDocument/2006/relationships/image" Target="../media/image69.png"/><Relationship Id="rId2" Type="http://schemas.openxmlformats.org/officeDocument/2006/relationships/notesSlide" Target="../notesSlides/notesSlide23.xml"/><Relationship Id="rId16" Type="http://schemas.openxmlformats.org/officeDocument/2006/relationships/image" Target="../media/image68.png"/><Relationship Id="rId1" Type="http://schemas.openxmlformats.org/officeDocument/2006/relationships/slideLayout" Target="../slideLayouts/slideLayout6.xml"/><Relationship Id="rId6" Type="http://schemas.openxmlformats.org/officeDocument/2006/relationships/image" Target="../media/image58.png"/><Relationship Id="rId11" Type="http://schemas.openxmlformats.org/officeDocument/2006/relationships/image" Target="../media/image63.jpeg"/><Relationship Id="rId5" Type="http://schemas.openxmlformats.org/officeDocument/2006/relationships/image" Target="../media/image57.png"/><Relationship Id="rId15" Type="http://schemas.openxmlformats.org/officeDocument/2006/relationships/image" Target="../media/image67.png"/><Relationship Id="rId10" Type="http://schemas.openxmlformats.org/officeDocument/2006/relationships/image" Target="../media/image62.jpeg"/><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66.png"/></Relationships>
</file>

<file path=ppt/slides/_rels/slide27.xml.rels><?xml version="1.0" encoding="UTF-8" standalone="yes"?>
<Relationships xmlns="http://schemas.openxmlformats.org/package/2006/relationships"><Relationship Id="rId8" Type="http://schemas.openxmlformats.org/officeDocument/2006/relationships/image" Target="../media/image64.jpeg"/><Relationship Id="rId13" Type="http://schemas.openxmlformats.org/officeDocument/2006/relationships/image" Target="../media/image67.png"/><Relationship Id="rId3" Type="http://schemas.openxmlformats.org/officeDocument/2006/relationships/image" Target="../media/image70.jpeg"/><Relationship Id="rId7" Type="http://schemas.openxmlformats.org/officeDocument/2006/relationships/image" Target="../media/image71.jpeg"/><Relationship Id="rId12" Type="http://schemas.openxmlformats.org/officeDocument/2006/relationships/image" Target="../media/image73.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60.jpeg"/><Relationship Id="rId11" Type="http://schemas.openxmlformats.org/officeDocument/2006/relationships/image" Target="../media/image72.png"/><Relationship Id="rId5" Type="http://schemas.openxmlformats.org/officeDocument/2006/relationships/image" Target="../media/image59.png"/><Relationship Id="rId15" Type="http://schemas.openxmlformats.org/officeDocument/2006/relationships/image" Target="../media/image69.png"/><Relationship Id="rId10" Type="http://schemas.openxmlformats.org/officeDocument/2006/relationships/image" Target="../media/image66.png"/><Relationship Id="rId4" Type="http://schemas.openxmlformats.org/officeDocument/2006/relationships/image" Target="../media/image58.png"/><Relationship Id="rId9" Type="http://schemas.openxmlformats.org/officeDocument/2006/relationships/image" Target="../media/image65.png"/><Relationship Id="rId14" Type="http://schemas.openxmlformats.org/officeDocument/2006/relationships/image" Target="../media/image68.png"/></Relationships>
</file>

<file path=ppt/slides/_rels/slide28.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81.png"/><Relationship Id="rId18" Type="http://schemas.openxmlformats.org/officeDocument/2006/relationships/image" Target="../media/image690.png"/><Relationship Id="rId3" Type="http://schemas.openxmlformats.org/officeDocument/2006/relationships/image" Target="../media/image74.png"/><Relationship Id="rId7" Type="http://schemas.openxmlformats.org/officeDocument/2006/relationships/image" Target="../media/image77.png"/><Relationship Id="rId12" Type="http://schemas.openxmlformats.org/officeDocument/2006/relationships/image" Target="../media/image80.png"/><Relationship Id="rId17" Type="http://schemas.openxmlformats.org/officeDocument/2006/relationships/image" Target="../media/image680.png"/><Relationship Id="rId2" Type="http://schemas.openxmlformats.org/officeDocument/2006/relationships/notesSlide" Target="../notesSlides/notesSlide25.xml"/><Relationship Id="rId16" Type="http://schemas.openxmlformats.org/officeDocument/2006/relationships/image" Target="../media/image881.png"/><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79.png"/><Relationship Id="rId5" Type="http://schemas.microsoft.com/office/2007/relationships/hdphoto" Target="../media/hdphoto3.wdp"/><Relationship Id="rId15" Type="http://schemas.openxmlformats.org/officeDocument/2006/relationships/image" Target="../media/image84.png"/><Relationship Id="rId10" Type="http://schemas.openxmlformats.org/officeDocument/2006/relationships/image" Target="../media/image78.png"/><Relationship Id="rId4" Type="http://schemas.openxmlformats.org/officeDocument/2006/relationships/image" Target="../media/image75.png"/><Relationship Id="rId9" Type="http://schemas.microsoft.com/office/2007/relationships/hdphoto" Target="../media/hdphoto2.wdp"/><Relationship Id="rId14" Type="http://schemas.openxmlformats.org/officeDocument/2006/relationships/image" Target="../media/image83.png"/></Relationships>
</file>

<file path=ppt/slides/_rels/slide29.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80.png"/><Relationship Id="rId7" Type="http://schemas.openxmlformats.org/officeDocument/2006/relationships/image" Target="../media/image85.png"/><Relationship Id="rId2" Type="http://schemas.openxmlformats.org/officeDocument/2006/relationships/image" Target="../media/image870.png"/><Relationship Id="rId1" Type="http://schemas.openxmlformats.org/officeDocument/2006/relationships/slideLayout" Target="../slideLayouts/slideLayout2.xml"/><Relationship Id="rId6" Type="http://schemas.openxmlformats.org/officeDocument/2006/relationships/image" Target="../media/image910.png"/><Relationship Id="rId11" Type="http://schemas.openxmlformats.org/officeDocument/2006/relationships/image" Target="../media/image96.png"/><Relationship Id="rId5" Type="http://schemas.openxmlformats.org/officeDocument/2006/relationships/image" Target="../media/image900.png"/><Relationship Id="rId10" Type="http://schemas.openxmlformats.org/officeDocument/2006/relationships/image" Target="../media/image95.png"/><Relationship Id="rId4" Type="http://schemas.openxmlformats.org/officeDocument/2006/relationships/image" Target="../media/image890.png"/><Relationship Id="rId9" Type="http://schemas.openxmlformats.org/officeDocument/2006/relationships/image" Target="../media/image8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9144000" cy="914400"/>
            <a:chOff x="0" y="0"/>
            <a:chExt cx="9144000" cy="914400"/>
          </a:xfrm>
        </p:grpSpPr>
        <p:sp>
          <p:nvSpPr>
            <p:cNvPr id="5" name="Rectangle 4"/>
            <p:cNvSpPr/>
            <p:nvPr/>
          </p:nvSpPr>
          <p:spPr>
            <a:xfrm>
              <a:off x="0" y="0"/>
              <a:ext cx="9144000" cy="914400"/>
            </a:xfrm>
            <a:prstGeom prst="rect">
              <a:avLst/>
            </a:prstGeom>
            <a:gradFill flip="none" rotWithShape="1">
              <a:gsLst>
                <a:gs pos="30000">
                  <a:schemeClr val="tx1"/>
                </a:gs>
                <a:gs pos="0">
                  <a:schemeClr val="tx1"/>
                </a:gs>
                <a:gs pos="70000">
                  <a:srgbClr val="E0842C"/>
                </a:gs>
                <a:gs pos="100000">
                  <a:srgbClr val="FF963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0" y="0"/>
              <a:ext cx="924997" cy="529376"/>
            </a:xfrm>
            <a:prstGeom prst="rect">
              <a:avLst/>
            </a:prstGeom>
            <a:noFill/>
          </p:spPr>
          <p:txBody>
            <a:bodyPr wrap="none" lIns="18288" tIns="18288" rIns="18288" bIns="18288" rtlCol="0">
              <a:spAutoFit/>
            </a:bodyPr>
            <a:lstStyle/>
            <a:p>
              <a:r>
                <a:rPr lang="en-US" sz="3200" b="1" dirty="0" smtClean="0">
                  <a:solidFill>
                    <a:srgbClr val="FF9632"/>
                  </a:solidFill>
                  <a:latin typeface="Georgia" pitchFamily="18" charset="0"/>
                  <a:ea typeface="Tahoma" pitchFamily="34" charset="0"/>
                  <a:cs typeface="Tahoma" pitchFamily="34" charset="0"/>
                </a:rPr>
                <a:t>UST</a:t>
              </a:r>
              <a:endParaRPr lang="en-US" sz="3200" b="1" dirty="0">
                <a:solidFill>
                  <a:srgbClr val="FF9632"/>
                </a:solidFill>
                <a:latin typeface="Georgia" pitchFamily="18" charset="0"/>
                <a:ea typeface="Tahoma" pitchFamily="34" charset="0"/>
                <a:cs typeface="Tahoma" pitchFamily="34" charset="0"/>
              </a:endParaRPr>
            </a:p>
          </p:txBody>
        </p:sp>
        <p:sp>
          <p:nvSpPr>
            <p:cNvPr id="7" name="TextBox 6"/>
            <p:cNvSpPr txBox="1"/>
            <p:nvPr/>
          </p:nvSpPr>
          <p:spPr>
            <a:xfrm>
              <a:off x="0" y="612196"/>
              <a:ext cx="1931683" cy="283154"/>
            </a:xfrm>
            <a:prstGeom prst="rect">
              <a:avLst/>
            </a:prstGeom>
            <a:noFill/>
          </p:spPr>
          <p:txBody>
            <a:bodyPr wrap="none" lIns="18288" tIns="18288" rIns="18288" bIns="18288" rtlCol="0">
              <a:spAutoFit/>
            </a:bodyPr>
            <a:lstStyle/>
            <a:p>
              <a:r>
                <a:rPr lang="en-US" sz="800" dirty="0" smtClean="0">
                  <a:solidFill>
                    <a:srgbClr val="FF9632"/>
                  </a:solidFill>
                  <a:latin typeface="Times New Roman" pitchFamily="18" charset="0"/>
                  <a:ea typeface="Tahoma" pitchFamily="34" charset="0"/>
                  <a:cs typeface="Times New Roman" pitchFamily="18" charset="0"/>
                </a:rPr>
                <a:t>PHYSICAL BIOLOGY Center for</a:t>
              </a:r>
            </a:p>
            <a:p>
              <a:r>
                <a:rPr lang="en-US" sz="800" dirty="0" smtClean="0">
                  <a:solidFill>
                    <a:srgbClr val="FF9632"/>
                  </a:solidFill>
                  <a:latin typeface="Times New Roman" pitchFamily="18" charset="0"/>
                  <a:ea typeface="Tahoma" pitchFamily="34" charset="0"/>
                  <a:cs typeface="Times New Roman" pitchFamily="18" charset="0"/>
                </a:rPr>
                <a:t>ULTRAFAST SCIENCE &amp; TECHNOLOGY</a:t>
              </a:r>
              <a:endParaRPr lang="en-US" sz="800" dirty="0">
                <a:solidFill>
                  <a:srgbClr val="FF9632"/>
                </a:solidFill>
                <a:latin typeface="Times New Roman" pitchFamily="18" charset="0"/>
                <a:ea typeface="Tahoma" pitchFamily="34" charset="0"/>
                <a:cs typeface="Times New Roman" pitchFamily="18" charset="0"/>
              </a:endParaRPr>
            </a:p>
          </p:txBody>
        </p:sp>
        <p:pic>
          <p:nvPicPr>
            <p:cNvPr id="8" name="Picture 2" descr="E:\Users\stpark\doc\CIT\CalTech_Logo_2.pn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29600" y="0"/>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489585"/>
              <a:ext cx="1828800" cy="91440"/>
            </a:xfrm>
            <a:prstGeom prst="rect">
              <a:avLst/>
            </a:prstGeom>
            <a:gradFill flip="none" rotWithShape="1">
              <a:gsLst>
                <a:gs pos="0">
                  <a:schemeClr val="tx1"/>
                </a:gs>
                <a:gs pos="100000">
                  <a:srgbClr val="FF963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ctrTitle"/>
          </p:nvPr>
        </p:nvSpPr>
        <p:spPr/>
        <p:txBody>
          <a:bodyPr>
            <a:normAutofit/>
          </a:bodyPr>
          <a:lstStyle/>
          <a:p>
            <a:r>
              <a:rPr lang="en-US" sz="4800" dirty="0" smtClean="0">
                <a:effectLst>
                  <a:outerShdw blurRad="38100" dist="38100" dir="2700000" algn="tl">
                    <a:srgbClr val="000000">
                      <a:alpha val="43137"/>
                    </a:srgbClr>
                  </a:outerShdw>
                </a:effectLst>
              </a:rPr>
              <a:t>Plasmon Charge Density </a:t>
            </a:r>
            <a:br>
              <a:rPr lang="en-US" sz="4800" dirty="0" smtClean="0">
                <a:effectLst>
                  <a:outerShdw blurRad="38100" dist="38100" dir="2700000" algn="tl">
                    <a:srgbClr val="000000">
                      <a:alpha val="43137"/>
                    </a:srgbClr>
                  </a:outerShdw>
                </a:effectLst>
              </a:rPr>
            </a:br>
            <a:r>
              <a:rPr lang="en-US" sz="4800" dirty="0" smtClean="0">
                <a:effectLst>
                  <a:outerShdw blurRad="38100" dist="38100" dir="2700000" algn="tl">
                    <a:srgbClr val="000000">
                      <a:alpha val="43137"/>
                    </a:srgbClr>
                  </a:outerShdw>
                </a:effectLst>
              </a:rPr>
              <a:t>Probed By </a:t>
            </a:r>
            <a:br>
              <a:rPr lang="en-US" sz="4800" dirty="0" smtClean="0">
                <a:effectLst>
                  <a:outerShdw blurRad="38100" dist="38100" dir="2700000" algn="tl">
                    <a:srgbClr val="000000">
                      <a:alpha val="43137"/>
                    </a:srgbClr>
                  </a:outerShdw>
                </a:effectLst>
              </a:rPr>
            </a:br>
            <a:r>
              <a:rPr lang="en-US" sz="4800" dirty="0" smtClean="0">
                <a:effectLst>
                  <a:outerShdw blurRad="38100" dist="38100" dir="2700000" algn="tl">
                    <a:srgbClr val="000000">
                      <a:alpha val="43137"/>
                    </a:srgbClr>
                  </a:outerShdw>
                </a:effectLst>
              </a:rPr>
              <a:t>Ultrafast Electron Microscopy</a:t>
            </a:r>
            <a:endParaRPr lang="en-US" sz="4800"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p:txBody>
          <a:bodyPr/>
          <a:lstStyle/>
          <a:p>
            <a:endParaRPr lang="en-US" dirty="0" smtClean="0"/>
          </a:p>
          <a:p>
            <a:r>
              <a:rPr lang="en-US" u="sng" dirty="0" smtClean="0"/>
              <a:t>Sang Tae Park</a:t>
            </a:r>
            <a:r>
              <a:rPr lang="en-US" dirty="0" smtClean="0"/>
              <a:t> and Ahmed H. </a:t>
            </a:r>
            <a:r>
              <a:rPr lang="en-US" dirty="0" err="1" smtClean="0"/>
              <a:t>Zewail</a:t>
            </a:r>
            <a:endParaRPr lang="en-US" dirty="0" smtClean="0"/>
          </a:p>
          <a:p>
            <a:r>
              <a:rPr lang="en-US" dirty="0" smtClean="0"/>
              <a:t>California Institute of Technology</a:t>
            </a:r>
          </a:p>
        </p:txBody>
      </p:sp>
      <p:sp>
        <p:nvSpPr>
          <p:cNvPr id="10" name="TextBox 9"/>
          <p:cNvSpPr txBox="1"/>
          <p:nvPr/>
        </p:nvSpPr>
        <p:spPr>
          <a:xfrm>
            <a:off x="4445791" y="6581001"/>
            <a:ext cx="4698209" cy="276999"/>
          </a:xfrm>
          <a:prstGeom prst="rect">
            <a:avLst/>
          </a:prstGeom>
          <a:noFill/>
        </p:spPr>
        <p:txBody>
          <a:bodyPr wrap="none" rtlCol="0">
            <a:spAutoFit/>
          </a:bodyPr>
          <a:lstStyle/>
          <a:p>
            <a:r>
              <a:rPr lang="en-US" sz="1200" dirty="0" smtClean="0"/>
              <a:t>2013.12.09. Femtosecond Electron Imaging and Spectroscopy Workshop</a:t>
            </a:r>
            <a:endParaRPr lang="en-US" sz="1200" dirty="0"/>
          </a:p>
        </p:txBody>
      </p:sp>
    </p:spTree>
    <p:extLst>
      <p:ext uri="{BB962C8B-B14F-4D97-AF65-F5344CB8AC3E}">
        <p14:creationId xmlns:p14="http://schemas.microsoft.com/office/powerpoint/2010/main" val="6341959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300210" y="2910537"/>
            <a:ext cx="2189066" cy="1502539"/>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noFill/>
        </p:spPr>
        <p:txBody>
          <a:bodyPr>
            <a:normAutofit/>
          </a:bodyPr>
          <a:lstStyle/>
          <a:p>
            <a:r>
              <a:rPr lang="en-US" sz="4000" dirty="0" smtClean="0"/>
              <a:t>Electron phase space characterization</a:t>
            </a:r>
            <a:endParaRPr lang="en-US" sz="4000" dirty="0"/>
          </a:p>
        </p:txBody>
      </p:sp>
      <p:graphicFrame>
        <p:nvGraphicFramePr>
          <p:cNvPr id="5" name="Chart 4"/>
          <p:cNvGraphicFramePr>
            <a:graphicFrameLocks/>
          </p:cNvGraphicFramePr>
          <p:nvPr>
            <p:extLst/>
          </p:nvPr>
        </p:nvGraphicFramePr>
        <p:xfrm>
          <a:off x="136261" y="1495954"/>
          <a:ext cx="2743200" cy="25146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p:cNvGraphicFramePr>
            <a:graphicFrameLocks/>
          </p:cNvGraphicFramePr>
          <p:nvPr>
            <p:extLst/>
          </p:nvPr>
        </p:nvGraphicFramePr>
        <p:xfrm>
          <a:off x="136261" y="4014210"/>
          <a:ext cx="2743200" cy="25146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Chart 12"/>
          <p:cNvGraphicFramePr>
            <a:graphicFrameLocks/>
          </p:cNvGraphicFramePr>
          <p:nvPr>
            <p:extLst/>
          </p:nvPr>
        </p:nvGraphicFramePr>
        <p:xfrm>
          <a:off x="3010920" y="2862070"/>
          <a:ext cx="2743200" cy="18288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Chart 13"/>
          <p:cNvGraphicFramePr>
            <a:graphicFrameLocks/>
          </p:cNvGraphicFramePr>
          <p:nvPr>
            <p:extLst/>
          </p:nvPr>
        </p:nvGraphicFramePr>
        <p:xfrm>
          <a:off x="3010920" y="4683317"/>
          <a:ext cx="2743200" cy="1828800"/>
        </p:xfrm>
        <a:graphic>
          <a:graphicData uri="http://schemas.openxmlformats.org/drawingml/2006/chart">
            <c:chart xmlns:c="http://schemas.openxmlformats.org/drawingml/2006/chart" xmlns:r="http://schemas.openxmlformats.org/officeDocument/2006/relationships" r:id="rId7"/>
          </a:graphicData>
        </a:graphic>
      </p:graphicFrame>
      <p:sp>
        <p:nvSpPr>
          <p:cNvPr id="18" name="TextBox 17"/>
          <p:cNvSpPr txBox="1"/>
          <p:nvPr/>
        </p:nvSpPr>
        <p:spPr>
          <a:xfrm>
            <a:off x="0" y="6581001"/>
            <a:ext cx="3365793" cy="276999"/>
          </a:xfrm>
          <a:prstGeom prst="rect">
            <a:avLst/>
          </a:prstGeom>
          <a:noFill/>
        </p:spPr>
        <p:txBody>
          <a:bodyPr wrap="none" rtlCol="0">
            <a:spAutoFit/>
          </a:bodyPr>
          <a:lstStyle/>
          <a:p>
            <a:r>
              <a:rPr lang="en-US" sz="1200" dirty="0" smtClean="0"/>
              <a:t>Park, Kwon, </a:t>
            </a:r>
            <a:r>
              <a:rPr lang="en-US" sz="1200" dirty="0" err="1" smtClean="0"/>
              <a:t>Zewail</a:t>
            </a:r>
            <a:r>
              <a:rPr lang="en-US" sz="1200" dirty="0" smtClean="0"/>
              <a:t>, </a:t>
            </a:r>
            <a:r>
              <a:rPr lang="en-US" sz="1200" i="1" dirty="0" smtClean="0"/>
              <a:t>New J. Phys.</a:t>
            </a:r>
            <a:r>
              <a:rPr lang="en-US" sz="1200" dirty="0" smtClean="0"/>
              <a:t> 14, 053046 (2012)</a:t>
            </a:r>
            <a:endParaRPr lang="en-US" sz="1200" dirty="0"/>
          </a:p>
        </p:txBody>
      </p:sp>
      <p:sp>
        <p:nvSpPr>
          <p:cNvPr id="3" name="TextBox 2"/>
          <p:cNvSpPr txBox="1"/>
          <p:nvPr/>
        </p:nvSpPr>
        <p:spPr>
          <a:xfrm>
            <a:off x="3189432" y="1470362"/>
            <a:ext cx="5486400" cy="1371600"/>
          </a:xfrm>
          <a:prstGeom prst="rect">
            <a:avLst/>
          </a:prstGeom>
          <a:noFill/>
        </p:spPr>
        <p:txBody>
          <a:bodyPr wrap="square" rtlCol="0">
            <a:normAutofit/>
          </a:bodyPr>
          <a:lstStyle/>
          <a:p>
            <a:r>
              <a:rPr lang="en-US" sz="1400" dirty="0" smtClean="0"/>
              <a:t>Dispersion: electrons disperse due to energy spreads. </a:t>
            </a:r>
          </a:p>
          <a:p>
            <a:endParaRPr lang="en-US" sz="1400" dirty="0" smtClean="0"/>
          </a:p>
          <a:p>
            <a:r>
              <a:rPr lang="en-US" sz="1400" dirty="0" smtClean="0"/>
              <a:t>Cross </a:t>
            </a:r>
            <a:r>
              <a:rPr lang="en-US" sz="1400" dirty="0" err="1" smtClean="0"/>
              <a:t>ocrrelation</a:t>
            </a:r>
            <a:r>
              <a:rPr lang="en-US" sz="1400" dirty="0" smtClean="0"/>
              <a:t>: PINEM temporally selects coincident electrons while discretely changing energies.</a:t>
            </a:r>
          </a:p>
          <a:p>
            <a:endParaRPr lang="en-US" sz="1400" dirty="0"/>
          </a:p>
          <a:p>
            <a:r>
              <a:rPr lang="en-US" sz="1400" dirty="0" smtClean="0"/>
              <a:t>We can characterize </a:t>
            </a:r>
            <a:r>
              <a:rPr lang="en-US" sz="1400" u="sng" dirty="0" smtClean="0"/>
              <a:t>intrinsic duration </a:t>
            </a:r>
            <a:r>
              <a:rPr lang="en-US" sz="1400" dirty="0" smtClean="0"/>
              <a:t>and </a:t>
            </a:r>
            <a:r>
              <a:rPr lang="en-US" sz="1400" u="sng" dirty="0" smtClean="0"/>
              <a:t>dispersion coefficient</a:t>
            </a:r>
            <a:r>
              <a:rPr lang="en-US" sz="1400" dirty="0" smtClean="0"/>
              <a:t>.</a:t>
            </a:r>
            <a:endParaRPr lang="en-US" sz="1400" dirty="0"/>
          </a:p>
        </p:txBody>
      </p:sp>
      <p:graphicFrame>
        <p:nvGraphicFramePr>
          <p:cNvPr id="4" name="Object 3"/>
          <p:cNvGraphicFramePr>
            <a:graphicFrameLocks noChangeAspect="1"/>
          </p:cNvGraphicFramePr>
          <p:nvPr>
            <p:extLst/>
          </p:nvPr>
        </p:nvGraphicFramePr>
        <p:xfrm>
          <a:off x="6530638" y="3205939"/>
          <a:ext cx="1682550" cy="587250"/>
        </p:xfrm>
        <a:graphic>
          <a:graphicData uri="http://schemas.openxmlformats.org/presentationml/2006/ole">
            <mc:AlternateContent xmlns:mc="http://schemas.openxmlformats.org/markup-compatibility/2006">
              <mc:Choice xmlns:v="urn:schemas-microsoft-com:vml" Requires="v">
                <p:oleObj spid="_x0000_s4144" name="Equation" r:id="rId8" imgW="1346040" imgH="469800" progId="Equation.3">
                  <p:embed/>
                </p:oleObj>
              </mc:Choice>
              <mc:Fallback>
                <p:oleObj name="Equation" r:id="rId8" imgW="1346040" imgH="469800" progId="Equation.3">
                  <p:embed/>
                  <p:pic>
                    <p:nvPicPr>
                      <p:cNvPr id="0" name=""/>
                      <p:cNvPicPr>
                        <a:picLocks noChangeAspect="1" noChangeArrowheads="1"/>
                      </p:cNvPicPr>
                      <p:nvPr/>
                    </p:nvPicPr>
                    <p:blipFill>
                      <a:blip r:embed="rId9"/>
                      <a:srcRect/>
                      <a:stretch>
                        <a:fillRect/>
                      </a:stretch>
                    </p:blipFill>
                    <p:spPr bwMode="auto">
                      <a:xfrm>
                        <a:off x="6530638" y="3205939"/>
                        <a:ext cx="1682550" cy="58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 name="Chart 18"/>
          <p:cNvGraphicFramePr>
            <a:graphicFrameLocks/>
          </p:cNvGraphicFramePr>
          <p:nvPr>
            <p:extLst/>
          </p:nvPr>
        </p:nvGraphicFramePr>
        <p:xfrm>
          <a:off x="5839354" y="4700376"/>
          <a:ext cx="2743200" cy="1828800"/>
        </p:xfrm>
        <a:graphic>
          <a:graphicData uri="http://schemas.openxmlformats.org/drawingml/2006/chart">
            <c:chart xmlns:c="http://schemas.openxmlformats.org/drawingml/2006/chart" xmlns:r="http://schemas.openxmlformats.org/officeDocument/2006/relationships" r:id="rId10"/>
          </a:graphicData>
        </a:graphic>
      </p:graphicFrame>
      <p:sp>
        <p:nvSpPr>
          <p:cNvPr id="20" name="Line Callout 1 19"/>
          <p:cNvSpPr/>
          <p:nvPr/>
        </p:nvSpPr>
        <p:spPr>
          <a:xfrm>
            <a:off x="6398081" y="4811501"/>
            <a:ext cx="1058944" cy="190821"/>
          </a:xfrm>
          <a:prstGeom prst="borderCallout1">
            <a:avLst>
              <a:gd name="adj1" fmla="val 48475"/>
              <a:gd name="adj2" fmla="val 99826"/>
              <a:gd name="adj3" fmla="val 48121"/>
              <a:gd name="adj4" fmla="val 146587"/>
            </a:avLst>
          </a:prstGeom>
          <a:noFill/>
          <a:ln w="12700">
            <a:solidFill>
              <a:schemeClr val="tx1">
                <a:lumMod val="50000"/>
                <a:lumOff val="50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wrap="none" lIns="45720" tIns="18288" rIns="45720" bIns="18288" anchor="ctr">
            <a:spAutoFit/>
          </a:bodyPr>
          <a:lstStyle/>
          <a:p>
            <a:pPr algn="ctr" fontAlgn="auto">
              <a:spcBef>
                <a:spcPts val="0"/>
              </a:spcBef>
              <a:spcAft>
                <a:spcPts val="0"/>
              </a:spcAft>
              <a:defRPr/>
            </a:pPr>
            <a:r>
              <a:rPr lang="en-US" sz="1000" dirty="0" smtClean="0">
                <a:solidFill>
                  <a:schemeClr val="tx1"/>
                </a:solidFill>
                <a:cs typeface="Times New Roman" pitchFamily="18" charset="0"/>
              </a:rPr>
              <a:t>~100 e</a:t>
            </a:r>
            <a:r>
              <a:rPr lang="en-US" sz="1000" baseline="30000" dirty="0" smtClean="0">
                <a:solidFill>
                  <a:schemeClr val="tx1"/>
                </a:solidFill>
                <a:cs typeface="Times New Roman" pitchFamily="18" charset="0"/>
              </a:rPr>
              <a:t>-</a:t>
            </a:r>
            <a:r>
              <a:rPr lang="en-US" sz="1000" dirty="0" smtClean="0">
                <a:solidFill>
                  <a:schemeClr val="tx1"/>
                </a:solidFill>
                <a:cs typeface="Times New Roman" pitchFamily="18" charset="0"/>
              </a:rPr>
              <a:t> at cathode</a:t>
            </a:r>
            <a:endParaRPr lang="en-US" sz="1000" dirty="0">
              <a:solidFill>
                <a:schemeClr val="tx1"/>
              </a:solidFill>
              <a:cs typeface="Times New Roman" pitchFamily="18" charset="0"/>
            </a:endParaRPr>
          </a:p>
        </p:txBody>
      </p:sp>
      <p:cxnSp>
        <p:nvCxnSpPr>
          <p:cNvPr id="21" name="Straight Connector 20"/>
          <p:cNvCxnSpPr/>
          <p:nvPr/>
        </p:nvCxnSpPr>
        <p:spPr>
          <a:xfrm>
            <a:off x="6289242" y="5506874"/>
            <a:ext cx="2189066"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274052" y="5291430"/>
            <a:ext cx="495649" cy="215444"/>
          </a:xfrm>
          <a:prstGeom prst="rect">
            <a:avLst/>
          </a:prstGeom>
          <a:noFill/>
        </p:spPr>
        <p:txBody>
          <a:bodyPr wrap="none" rtlCol="0">
            <a:spAutoFit/>
          </a:bodyPr>
          <a:lstStyle/>
          <a:p>
            <a:r>
              <a:rPr lang="en-US" sz="800" dirty="0" smtClean="0"/>
              <a:t>1.82 </a:t>
            </a:r>
            <a:r>
              <a:rPr lang="en-US" sz="800" dirty="0" err="1" smtClean="0"/>
              <a:t>eV</a:t>
            </a:r>
            <a:endParaRPr lang="en-US" sz="800" dirty="0"/>
          </a:p>
        </p:txBody>
      </p:sp>
      <p:sp>
        <p:nvSpPr>
          <p:cNvPr id="6" name="TextBox 5"/>
          <p:cNvSpPr txBox="1"/>
          <p:nvPr/>
        </p:nvSpPr>
        <p:spPr>
          <a:xfrm>
            <a:off x="6817212" y="3811995"/>
            <a:ext cx="1661096" cy="307777"/>
          </a:xfrm>
          <a:prstGeom prst="rect">
            <a:avLst/>
          </a:prstGeom>
          <a:noFill/>
        </p:spPr>
        <p:txBody>
          <a:bodyPr wrap="none" rtlCol="0">
            <a:spAutoFit/>
          </a:bodyPr>
          <a:lstStyle/>
          <a:p>
            <a:r>
              <a:rPr lang="el-GR" sz="1400" i="1" dirty="0" smtClean="0">
                <a:latin typeface="Times New Roman" panose="02020603050405020304" pitchFamily="18" charset="0"/>
                <a:cs typeface="Times New Roman" panose="02020603050405020304" pitchFamily="18" charset="0"/>
              </a:rPr>
              <a:t>δ</a:t>
            </a:r>
            <a:r>
              <a:rPr lang="en-US" sz="1400" i="1" dirty="0" smtClean="0">
                <a:latin typeface="Times New Roman" panose="02020603050405020304" pitchFamily="18" charset="0"/>
                <a:cs typeface="Times New Roman" panose="02020603050405020304" pitchFamily="18" charset="0"/>
              </a:rPr>
              <a:t>t</a:t>
            </a:r>
            <a:r>
              <a:rPr lang="en-US" sz="1400" dirty="0" smtClean="0">
                <a:latin typeface="Calibri"/>
              </a:rPr>
              <a:t> = 580 </a:t>
            </a:r>
            <a:r>
              <a:rPr lang="en-US" sz="1400" dirty="0" err="1" smtClean="0">
                <a:latin typeface="Calibri"/>
              </a:rPr>
              <a:t>fs</a:t>
            </a:r>
            <a:r>
              <a:rPr lang="en-US" sz="1400" dirty="0" smtClean="0">
                <a:latin typeface="Calibri"/>
              </a:rPr>
              <a:t>  </a:t>
            </a:r>
            <a:r>
              <a:rPr lang="en-US" sz="1400" dirty="0" smtClean="0">
                <a:solidFill>
                  <a:schemeClr val="tx1">
                    <a:lumMod val="50000"/>
                    <a:lumOff val="50000"/>
                  </a:schemeClr>
                </a:solidFill>
                <a:latin typeface="Calibri"/>
              </a:rPr>
              <a:t>&gt;&gt; 250 </a:t>
            </a:r>
            <a:r>
              <a:rPr lang="en-US" sz="1400" dirty="0" err="1" smtClean="0">
                <a:solidFill>
                  <a:schemeClr val="tx1">
                    <a:lumMod val="50000"/>
                    <a:lumOff val="50000"/>
                  </a:schemeClr>
                </a:solidFill>
                <a:latin typeface="Calibri"/>
              </a:rPr>
              <a:t>fs</a:t>
            </a:r>
            <a:endParaRPr lang="en-US" sz="1400" dirty="0" smtClean="0">
              <a:solidFill>
                <a:schemeClr val="tx1">
                  <a:lumMod val="50000"/>
                  <a:lumOff val="50000"/>
                </a:schemeClr>
              </a:solidFill>
              <a:latin typeface="Calibri"/>
            </a:endParaRPr>
          </a:p>
        </p:txBody>
      </p:sp>
      <p:sp>
        <p:nvSpPr>
          <p:cNvPr id="7" name="TextBox 6"/>
          <p:cNvSpPr txBox="1"/>
          <p:nvPr/>
        </p:nvSpPr>
        <p:spPr>
          <a:xfrm>
            <a:off x="6357817" y="2910537"/>
            <a:ext cx="2067041" cy="338554"/>
          </a:xfrm>
          <a:prstGeom prst="rect">
            <a:avLst/>
          </a:prstGeom>
          <a:noFill/>
        </p:spPr>
        <p:txBody>
          <a:bodyPr wrap="none" rtlCol="0">
            <a:spAutoFit/>
          </a:bodyPr>
          <a:lstStyle/>
          <a:p>
            <a:r>
              <a:rPr lang="en-US" sz="1600" u="sng" dirty="0" smtClean="0"/>
              <a:t>total electron duration</a:t>
            </a:r>
            <a:endParaRPr lang="en-US" sz="1600" u="sng" dirty="0"/>
          </a:p>
        </p:txBody>
      </p:sp>
      <p:sp>
        <p:nvSpPr>
          <p:cNvPr id="17" name="TextBox 16"/>
          <p:cNvSpPr txBox="1"/>
          <p:nvPr/>
        </p:nvSpPr>
        <p:spPr>
          <a:xfrm>
            <a:off x="6817212" y="4103749"/>
            <a:ext cx="1488677" cy="307777"/>
          </a:xfrm>
          <a:prstGeom prst="rect">
            <a:avLst/>
          </a:prstGeom>
          <a:noFill/>
        </p:spPr>
        <p:txBody>
          <a:bodyPr wrap="none" rtlCol="0">
            <a:spAutoFit/>
          </a:bodyPr>
          <a:lstStyle/>
          <a:p>
            <a:r>
              <a:rPr lang="el-GR" sz="1400" i="1" dirty="0" smtClean="0">
                <a:latin typeface="Times New Roman" panose="02020603050405020304" pitchFamily="18" charset="0"/>
                <a:cs typeface="Times New Roman" panose="02020603050405020304" pitchFamily="18" charset="0"/>
              </a:rPr>
              <a:t>∂</a:t>
            </a:r>
            <a:r>
              <a:rPr lang="en-US" sz="1400" i="1" dirty="0" smtClean="0">
                <a:latin typeface="Times New Roman" panose="02020603050405020304" pitchFamily="18" charset="0"/>
                <a:cs typeface="Times New Roman" panose="02020603050405020304" pitchFamily="18" charset="0"/>
              </a:rPr>
              <a:t>t/</a:t>
            </a:r>
            <a:r>
              <a:rPr lang="el-GR" sz="1400" i="1" dirty="0" smtClean="0">
                <a:latin typeface="Times New Roman" panose="02020603050405020304" pitchFamily="18" charset="0"/>
                <a:cs typeface="Times New Roman" panose="02020603050405020304" pitchFamily="18" charset="0"/>
              </a:rPr>
              <a:t>∂</a:t>
            </a:r>
            <a:r>
              <a:rPr lang="en-US" sz="1400" i="1" dirty="0" smtClean="0">
                <a:latin typeface="Times New Roman" panose="02020603050405020304" pitchFamily="18" charset="0"/>
                <a:cs typeface="Times New Roman" panose="02020603050405020304" pitchFamily="18" charset="0"/>
              </a:rPr>
              <a:t>E</a:t>
            </a:r>
            <a:r>
              <a:rPr lang="en-US" sz="1400" dirty="0" smtClean="0">
                <a:latin typeface="Calibri"/>
              </a:rPr>
              <a:t> = -180 </a:t>
            </a:r>
            <a:r>
              <a:rPr lang="en-US" sz="1400" dirty="0" err="1" smtClean="0">
                <a:latin typeface="Calibri"/>
              </a:rPr>
              <a:t>fs</a:t>
            </a:r>
            <a:r>
              <a:rPr lang="en-US" sz="1400" dirty="0" smtClean="0">
                <a:latin typeface="Calibri"/>
              </a:rPr>
              <a:t>/eV</a:t>
            </a:r>
          </a:p>
        </p:txBody>
      </p:sp>
    </p:spTree>
    <p:extLst>
      <p:ext uri="{BB962C8B-B14F-4D97-AF65-F5344CB8AC3E}">
        <p14:creationId xmlns:p14="http://schemas.microsoft.com/office/powerpoint/2010/main" val="23150562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smtClean="0"/>
              <a:t>Versatility in UEM</a:t>
            </a:r>
            <a:endParaRPr lang="en-US" dirty="0"/>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81675" y="2382271"/>
            <a:ext cx="2743200" cy="2088707"/>
          </a:xfrm>
          <a:prstGeom prst="rect">
            <a:avLst/>
          </a:prstGeom>
          <a:ln w="3175">
            <a:noFill/>
          </a:ln>
        </p:spPr>
      </p:pic>
      <p:sp>
        <p:nvSpPr>
          <p:cNvPr id="10" name="TextBox 9"/>
          <p:cNvSpPr txBox="1"/>
          <p:nvPr/>
        </p:nvSpPr>
        <p:spPr>
          <a:xfrm>
            <a:off x="1170586" y="1912556"/>
            <a:ext cx="925253" cy="369332"/>
          </a:xfrm>
          <a:prstGeom prst="rect">
            <a:avLst/>
          </a:prstGeom>
          <a:noFill/>
        </p:spPr>
        <p:txBody>
          <a:bodyPr wrap="none" rtlCol="0">
            <a:spAutoFit/>
          </a:bodyPr>
          <a:lstStyle/>
          <a:p>
            <a:r>
              <a:rPr lang="en-US" dirty="0" smtClean="0"/>
              <a:t>imaging</a:t>
            </a:r>
            <a:endParaRPr lang="en-US" dirty="0"/>
          </a:p>
        </p:txBody>
      </p:sp>
      <p:sp>
        <p:nvSpPr>
          <p:cNvPr id="11" name="TextBox 10"/>
          <p:cNvSpPr txBox="1"/>
          <p:nvPr/>
        </p:nvSpPr>
        <p:spPr>
          <a:xfrm>
            <a:off x="3994830" y="1895823"/>
            <a:ext cx="1155509" cy="369332"/>
          </a:xfrm>
          <a:prstGeom prst="rect">
            <a:avLst/>
          </a:prstGeom>
          <a:noFill/>
        </p:spPr>
        <p:txBody>
          <a:bodyPr wrap="none" rtlCol="0">
            <a:spAutoFit/>
          </a:bodyPr>
          <a:lstStyle/>
          <a:p>
            <a:r>
              <a:rPr lang="en-US" dirty="0" smtClean="0"/>
              <a:t>diffraction</a:t>
            </a:r>
            <a:endParaRPr lang="en-US" dirty="0"/>
          </a:p>
        </p:txBody>
      </p:sp>
      <p:sp>
        <p:nvSpPr>
          <p:cNvPr id="12" name="TextBox 11"/>
          <p:cNvSpPr txBox="1"/>
          <p:nvPr/>
        </p:nvSpPr>
        <p:spPr>
          <a:xfrm>
            <a:off x="6776877" y="1865661"/>
            <a:ext cx="1416991" cy="369332"/>
          </a:xfrm>
          <a:prstGeom prst="rect">
            <a:avLst/>
          </a:prstGeom>
          <a:noFill/>
        </p:spPr>
        <p:txBody>
          <a:bodyPr wrap="none" rtlCol="0">
            <a:spAutoFit/>
          </a:bodyPr>
          <a:lstStyle/>
          <a:p>
            <a:r>
              <a:rPr lang="en-US" dirty="0" smtClean="0"/>
              <a:t>spectroscopy</a:t>
            </a:r>
            <a:endParaRPr lang="en-US" dirty="0"/>
          </a:p>
        </p:txBody>
      </p:sp>
      <p:grpSp>
        <p:nvGrpSpPr>
          <p:cNvPr id="29" name="Group 28"/>
          <p:cNvGrpSpPr/>
          <p:nvPr/>
        </p:nvGrpSpPr>
        <p:grpSpPr>
          <a:xfrm>
            <a:off x="3429000" y="2286000"/>
            <a:ext cx="2286000" cy="2286000"/>
            <a:chOff x="2519352" y="2281611"/>
            <a:chExt cx="2286000" cy="2286000"/>
          </a:xfrm>
        </p:grpSpPr>
        <p:grpSp>
          <p:nvGrpSpPr>
            <p:cNvPr id="13" name="Group 12"/>
            <p:cNvGrpSpPr/>
            <p:nvPr/>
          </p:nvGrpSpPr>
          <p:grpSpPr>
            <a:xfrm>
              <a:off x="2519352" y="2281611"/>
              <a:ext cx="2281248" cy="2281249"/>
              <a:chOff x="2519352" y="995351"/>
              <a:chExt cx="2281248" cy="2281249"/>
            </a:xfrm>
          </p:grpSpPr>
          <p:pic>
            <p:nvPicPr>
              <p:cNvPr id="14" name="Picture 13" descr="Z:\CNT\rawdata\20111206\S5_m000.tif"/>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000" t="1000" r="-1000" b="-1000"/>
              <a:stretch/>
            </p:blipFill>
            <p:spPr bwMode="auto">
              <a:xfrm>
                <a:off x="2519352" y="995353"/>
                <a:ext cx="2281248" cy="2281247"/>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15" name="TextBox 8"/>
              <p:cNvSpPr txBox="1"/>
              <p:nvPr/>
            </p:nvSpPr>
            <p:spPr>
              <a:xfrm>
                <a:off x="2519352" y="995351"/>
                <a:ext cx="846306" cy="280663"/>
              </a:xfrm>
              <a:prstGeom prst="rect">
                <a:avLst/>
              </a:prstGeom>
              <a:noFill/>
            </p:spPr>
            <p:txBody>
              <a:bodyPr wrap="non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dirty="0" smtClean="0">
                    <a:latin typeface="Arial" pitchFamily="34" charset="0"/>
                    <a:cs typeface="Arial" pitchFamily="34" charset="0"/>
                  </a:rPr>
                  <a:t>-60 </a:t>
                </a:r>
                <a:r>
                  <a:rPr lang="en-US" sz="900" dirty="0" err="1">
                    <a:latin typeface="Arial" pitchFamily="34" charset="0"/>
                    <a:cs typeface="Arial" pitchFamily="34" charset="0"/>
                  </a:rPr>
                  <a:t>ps</a:t>
                </a:r>
                <a:endParaRPr lang="en-US" sz="900" dirty="0">
                  <a:latin typeface="Arial" pitchFamily="34" charset="0"/>
                  <a:cs typeface="Arial" pitchFamily="34" charset="0"/>
                </a:endParaRPr>
              </a:p>
            </p:txBody>
          </p:sp>
        </p:grpSp>
        <p:grpSp>
          <p:nvGrpSpPr>
            <p:cNvPr id="16" name="Group 15"/>
            <p:cNvGrpSpPr/>
            <p:nvPr/>
          </p:nvGrpSpPr>
          <p:grpSpPr>
            <a:xfrm>
              <a:off x="2519352" y="3422236"/>
              <a:ext cx="2281248" cy="1140624"/>
              <a:chOff x="2519352" y="2135976"/>
              <a:chExt cx="2281248" cy="1140624"/>
            </a:xfrm>
          </p:grpSpPr>
          <p:pic>
            <p:nvPicPr>
              <p:cNvPr id="17" name="Picture 16" descr="Z:\CNT\rawdata\20111206\S5_m060.tif"/>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000" t="51054" r="-1000" b="-1054"/>
              <a:stretch/>
            </p:blipFill>
            <p:spPr bwMode="auto">
              <a:xfrm>
                <a:off x="2519352" y="2135976"/>
                <a:ext cx="2281248" cy="1140624"/>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18" name="TextBox 11"/>
              <p:cNvSpPr txBox="1"/>
              <p:nvPr/>
            </p:nvSpPr>
            <p:spPr>
              <a:xfrm>
                <a:off x="2519352" y="2995247"/>
                <a:ext cx="882459" cy="280663"/>
              </a:xfrm>
              <a:prstGeom prst="rect">
                <a:avLst/>
              </a:prstGeom>
              <a:noFill/>
            </p:spPr>
            <p:txBody>
              <a:bodyPr wrap="non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dirty="0" smtClean="0">
                    <a:latin typeface="Arial" pitchFamily="34" charset="0"/>
                    <a:cs typeface="Arial" pitchFamily="34" charset="0"/>
                  </a:rPr>
                  <a:t>+60 </a:t>
                </a:r>
                <a:r>
                  <a:rPr lang="en-US" sz="900" dirty="0" err="1">
                    <a:latin typeface="Arial" pitchFamily="34" charset="0"/>
                    <a:cs typeface="Arial" pitchFamily="34" charset="0"/>
                  </a:rPr>
                  <a:t>ps</a:t>
                </a:r>
                <a:endParaRPr lang="en-US" sz="900" dirty="0">
                  <a:latin typeface="Arial" pitchFamily="34" charset="0"/>
                  <a:cs typeface="Arial" pitchFamily="34" charset="0"/>
                </a:endParaRPr>
              </a:p>
            </p:txBody>
          </p:sp>
        </p:grpSp>
        <p:pic>
          <p:nvPicPr>
            <p:cNvPr id="20" name="Picture 19" descr="Z:\CNT\rawdata\20111206\S5_m060-000.tif"/>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400" t="1200" r="48600" b="-1200"/>
            <a:stretch/>
          </p:blipFill>
          <p:spPr bwMode="auto">
            <a:xfrm flipH="1">
              <a:off x="3662352" y="2281611"/>
              <a:ext cx="1143000" cy="2286000"/>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grpSp>
          <p:nvGrpSpPr>
            <p:cNvPr id="22" name="Group 21"/>
            <p:cNvGrpSpPr/>
            <p:nvPr/>
          </p:nvGrpSpPr>
          <p:grpSpPr>
            <a:xfrm>
              <a:off x="3799078" y="3426449"/>
              <a:ext cx="614748" cy="971581"/>
              <a:chOff x="3799078" y="2140189"/>
              <a:chExt cx="614748" cy="971581"/>
            </a:xfrm>
          </p:grpSpPr>
          <p:cxnSp>
            <p:nvCxnSpPr>
              <p:cNvPr id="23" name="Straight Connector 22"/>
              <p:cNvCxnSpPr/>
              <p:nvPr/>
            </p:nvCxnSpPr>
            <p:spPr>
              <a:xfrm>
                <a:off x="4191439" y="2140189"/>
                <a:ext cx="0" cy="570312"/>
              </a:xfrm>
              <a:prstGeom prst="line">
                <a:avLst/>
              </a:prstGeom>
              <a:noFill/>
              <a:ln w="12700" cap="flat" cmpd="sng" algn="ctr">
                <a:solidFill>
                  <a:srgbClr val="0000FF"/>
                </a:solidFill>
                <a:prstDash val="dash"/>
              </a:ln>
              <a:effectLst/>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964320" y="2140189"/>
                <a:ext cx="0" cy="570312"/>
              </a:xfrm>
              <a:prstGeom prst="line">
                <a:avLst/>
              </a:prstGeom>
              <a:noFill/>
              <a:ln w="12700" cap="flat" cmpd="sng" algn="ctr">
                <a:solidFill>
                  <a:srgbClr val="FF0000"/>
                </a:solidFill>
                <a:prstDash val="dash"/>
              </a:ln>
              <a:effectLst/>
            </p:spPr>
            <p:style>
              <a:lnRef idx="1">
                <a:schemeClr val="accent1"/>
              </a:lnRef>
              <a:fillRef idx="0">
                <a:schemeClr val="accent1"/>
              </a:fillRef>
              <a:effectRef idx="0">
                <a:schemeClr val="accent1"/>
              </a:effectRef>
              <a:fontRef idx="minor">
                <a:schemeClr val="tx1"/>
              </a:fontRef>
            </p:style>
          </p:cxnSp>
          <p:sp>
            <p:nvSpPr>
              <p:cNvPr id="25" name="TextBox 13"/>
              <p:cNvSpPr txBox="1"/>
              <p:nvPr/>
            </p:nvSpPr>
            <p:spPr>
              <a:xfrm rot="5400000">
                <a:off x="3707896" y="2728101"/>
                <a:ext cx="470303" cy="287940"/>
              </a:xfrm>
              <a:prstGeom prst="rect">
                <a:avLst/>
              </a:prstGeom>
              <a:no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dirty="0">
                    <a:latin typeface="Arial" pitchFamily="34" charset="0"/>
                    <a:cs typeface="Arial" pitchFamily="34" charset="0"/>
                  </a:rPr>
                  <a:t>002</a:t>
                </a:r>
              </a:p>
            </p:txBody>
          </p:sp>
          <p:sp>
            <p:nvSpPr>
              <p:cNvPr id="26" name="TextBox 14"/>
              <p:cNvSpPr txBox="1"/>
              <p:nvPr/>
            </p:nvSpPr>
            <p:spPr>
              <a:xfrm rot="5400000">
                <a:off x="3932914" y="2719152"/>
                <a:ext cx="470303" cy="287940"/>
              </a:xfrm>
              <a:prstGeom prst="rect">
                <a:avLst/>
              </a:prstGeom>
              <a:no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dirty="0">
                    <a:latin typeface="Arial" pitchFamily="34" charset="0"/>
                    <a:cs typeface="Arial" pitchFamily="34" charset="0"/>
                  </a:rPr>
                  <a:t>100</a:t>
                </a:r>
              </a:p>
            </p:txBody>
          </p:sp>
          <p:cxnSp>
            <p:nvCxnSpPr>
              <p:cNvPr id="27" name="Straight Connector 26"/>
              <p:cNvCxnSpPr/>
              <p:nvPr/>
            </p:nvCxnSpPr>
            <p:spPr>
              <a:xfrm>
                <a:off x="4297002" y="2140189"/>
                <a:ext cx="0" cy="570312"/>
              </a:xfrm>
              <a:prstGeom prst="line">
                <a:avLst/>
              </a:prstGeom>
              <a:noFill/>
              <a:ln w="12700" cap="flat" cmpd="sng" algn="ctr">
                <a:solidFill>
                  <a:srgbClr val="00B050"/>
                </a:solidFill>
                <a:prstDash val="dash"/>
              </a:ln>
              <a:effectLst/>
            </p:spPr>
            <p:style>
              <a:lnRef idx="1">
                <a:schemeClr val="accent1"/>
              </a:lnRef>
              <a:fillRef idx="0">
                <a:schemeClr val="accent1"/>
              </a:fillRef>
              <a:effectRef idx="0">
                <a:schemeClr val="accent1"/>
              </a:effectRef>
              <a:fontRef idx="minor">
                <a:schemeClr val="tx1"/>
              </a:fontRef>
            </p:style>
          </p:cxnSp>
          <p:sp>
            <p:nvSpPr>
              <p:cNvPr id="28" name="TextBox 16"/>
              <p:cNvSpPr txBox="1"/>
              <p:nvPr/>
            </p:nvSpPr>
            <p:spPr>
              <a:xfrm rot="5400000">
                <a:off x="4034704" y="2732649"/>
                <a:ext cx="470303" cy="287940"/>
              </a:xfrm>
              <a:prstGeom prst="rect">
                <a:avLst/>
              </a:prstGeom>
              <a:no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dirty="0">
                    <a:latin typeface="Arial" pitchFamily="34" charset="0"/>
                    <a:cs typeface="Arial" pitchFamily="34" charset="0"/>
                  </a:rPr>
                  <a:t>004</a:t>
                </a:r>
              </a:p>
            </p:txBody>
          </p:sp>
        </p:grpSp>
      </p:grpSp>
      <p:graphicFrame>
        <p:nvGraphicFramePr>
          <p:cNvPr id="31" name="Chart 30"/>
          <p:cNvGraphicFramePr>
            <a:graphicFrameLocks/>
          </p:cNvGraphicFramePr>
          <p:nvPr>
            <p:extLst/>
          </p:nvPr>
        </p:nvGraphicFramePr>
        <p:xfrm>
          <a:off x="3124200" y="4724400"/>
          <a:ext cx="2743200" cy="1828800"/>
        </p:xfrm>
        <a:graphic>
          <a:graphicData uri="http://schemas.openxmlformats.org/drawingml/2006/chart">
            <c:chart xmlns:c="http://schemas.openxmlformats.org/drawingml/2006/chart" xmlns:r="http://schemas.openxmlformats.org/officeDocument/2006/relationships" r:id="rId9"/>
          </a:graphicData>
        </a:graphic>
      </p:graphicFrame>
      <p:sp>
        <p:nvSpPr>
          <p:cNvPr id="32" name="Oval 31"/>
          <p:cNvSpPr>
            <a:spLocks noChangeAspect="1"/>
          </p:cNvSpPr>
          <p:nvPr/>
        </p:nvSpPr>
        <p:spPr>
          <a:xfrm>
            <a:off x="4379184" y="3234389"/>
            <a:ext cx="389222" cy="389222"/>
          </a:xfrm>
          <a:prstGeom prst="ellipse">
            <a:avLst/>
          </a:prstGeom>
          <a:solidFill>
            <a:schemeClr val="tx1">
              <a:lumMod val="85000"/>
              <a:lumOff val="15000"/>
            </a:schemeClr>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CuTCNQ_by10ns.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457200" y="2286000"/>
            <a:ext cx="2453508" cy="2286000"/>
          </a:xfrm>
          <a:prstGeom prst="rect">
            <a:avLst/>
          </a:prstGeom>
        </p:spPr>
      </p:pic>
      <p:grpSp>
        <p:nvGrpSpPr>
          <p:cNvPr id="34" name="Group 33"/>
          <p:cNvGrpSpPr/>
          <p:nvPr/>
        </p:nvGrpSpPr>
        <p:grpSpPr>
          <a:xfrm rot="1344100">
            <a:off x="1838297" y="2717137"/>
            <a:ext cx="523072" cy="542311"/>
            <a:chOff x="114300" y="487977"/>
            <a:chExt cx="523072" cy="542311"/>
          </a:xfrm>
        </p:grpSpPr>
        <p:cxnSp>
          <p:nvCxnSpPr>
            <p:cNvPr id="35" name="Straight Arrow Connector 34"/>
            <p:cNvCxnSpPr/>
            <p:nvPr/>
          </p:nvCxnSpPr>
          <p:spPr>
            <a:xfrm flipH="1" flipV="1">
              <a:off x="124417" y="567330"/>
              <a:ext cx="0" cy="4572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114300" y="1028700"/>
              <a:ext cx="457200" cy="1588"/>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353320" y="716577"/>
              <a:ext cx="284052" cy="307777"/>
            </a:xfrm>
            <a:prstGeom prst="rect">
              <a:avLst/>
            </a:prstGeom>
            <a:noFill/>
          </p:spPr>
          <p:txBody>
            <a:bodyPr wrap="none" rtlCol="0">
              <a:spAutoFit/>
            </a:bodyPr>
            <a:lstStyle/>
            <a:p>
              <a:r>
                <a:rPr lang="en-US" sz="1400" b="1" dirty="0" smtClean="0">
                  <a:solidFill>
                    <a:schemeClr val="bg1"/>
                  </a:solidFill>
                </a:rPr>
                <a:t>X</a:t>
              </a:r>
              <a:endParaRPr lang="en-US" sz="1400" b="1" dirty="0">
                <a:solidFill>
                  <a:schemeClr val="bg1"/>
                </a:solidFill>
              </a:endParaRPr>
            </a:p>
          </p:txBody>
        </p:sp>
        <p:sp>
          <p:nvSpPr>
            <p:cNvPr id="38" name="TextBox 37"/>
            <p:cNvSpPr txBox="1"/>
            <p:nvPr/>
          </p:nvSpPr>
          <p:spPr>
            <a:xfrm>
              <a:off x="123918" y="487977"/>
              <a:ext cx="277640" cy="307777"/>
            </a:xfrm>
            <a:prstGeom prst="rect">
              <a:avLst/>
            </a:prstGeom>
            <a:noFill/>
          </p:spPr>
          <p:txBody>
            <a:bodyPr wrap="none" rtlCol="0">
              <a:spAutoFit/>
            </a:bodyPr>
            <a:lstStyle/>
            <a:p>
              <a:r>
                <a:rPr lang="en-US" sz="1400" b="1" dirty="0" smtClean="0">
                  <a:solidFill>
                    <a:schemeClr val="bg1"/>
                  </a:solidFill>
                </a:rPr>
                <a:t>Y</a:t>
              </a:r>
              <a:endParaRPr lang="en-US" sz="1400" b="1" dirty="0">
                <a:solidFill>
                  <a:schemeClr val="bg1"/>
                </a:solidFill>
              </a:endParaRPr>
            </a:p>
          </p:txBody>
        </p:sp>
      </p:grpSp>
      <p:graphicFrame>
        <p:nvGraphicFramePr>
          <p:cNvPr id="39" name="Chart 38"/>
          <p:cNvGraphicFramePr/>
          <p:nvPr>
            <p:extLst/>
          </p:nvPr>
        </p:nvGraphicFramePr>
        <p:xfrm>
          <a:off x="167508" y="4724400"/>
          <a:ext cx="2743200" cy="1828800"/>
        </p:xfrm>
        <a:graphic>
          <a:graphicData uri="http://schemas.openxmlformats.org/drawingml/2006/chart">
            <c:chart xmlns:c="http://schemas.openxmlformats.org/drawingml/2006/chart" xmlns:r="http://schemas.openxmlformats.org/officeDocument/2006/relationships" r:id="rId11"/>
          </a:graphicData>
        </a:graphic>
      </p:graphicFrame>
      <p:sp>
        <p:nvSpPr>
          <p:cNvPr id="40" name="TextBox 39"/>
          <p:cNvSpPr txBox="1"/>
          <p:nvPr/>
        </p:nvSpPr>
        <p:spPr>
          <a:xfrm>
            <a:off x="452448" y="2286000"/>
            <a:ext cx="941283" cy="461665"/>
          </a:xfrm>
          <a:prstGeom prst="rect">
            <a:avLst/>
          </a:prstGeom>
          <a:noFill/>
        </p:spPr>
        <p:txBody>
          <a:bodyPr wrap="none" rtlCol="0">
            <a:spAutoFit/>
          </a:bodyPr>
          <a:lstStyle/>
          <a:p>
            <a:r>
              <a:rPr lang="en-US" sz="1200" b="1" dirty="0" smtClean="0"/>
              <a:t>Cu[TCNQ]</a:t>
            </a:r>
            <a:endParaRPr lang="en-US" sz="1200" b="1" baseline="-25000" dirty="0" smtClean="0"/>
          </a:p>
          <a:p>
            <a:r>
              <a:rPr lang="en-US" sz="1200" b="1" dirty="0" smtClean="0"/>
              <a:t>7×7×0.7 </a:t>
            </a:r>
            <a:r>
              <a:rPr lang="el-GR" sz="1200" b="1" dirty="0" smtClean="0">
                <a:latin typeface="Calibri" panose="020F0502020204030204" pitchFamily="34" charset="0"/>
              </a:rPr>
              <a:t>μ</a:t>
            </a:r>
            <a:r>
              <a:rPr lang="en-US" sz="1200" b="1" dirty="0" smtClean="0"/>
              <a:t>m</a:t>
            </a:r>
            <a:endParaRPr lang="en-US" sz="1200" b="1" dirty="0"/>
          </a:p>
        </p:txBody>
      </p:sp>
      <p:sp>
        <p:nvSpPr>
          <p:cNvPr id="41" name="TextBox 40"/>
          <p:cNvSpPr txBox="1"/>
          <p:nvPr/>
        </p:nvSpPr>
        <p:spPr>
          <a:xfrm>
            <a:off x="4996666" y="2289664"/>
            <a:ext cx="716543" cy="276999"/>
          </a:xfrm>
          <a:prstGeom prst="rect">
            <a:avLst/>
          </a:prstGeom>
          <a:noFill/>
        </p:spPr>
        <p:txBody>
          <a:bodyPr wrap="none" rtlCol="0">
            <a:spAutoFit/>
          </a:bodyPr>
          <a:lstStyle/>
          <a:p>
            <a:r>
              <a:rPr lang="en-US" sz="1200" b="1" dirty="0" smtClean="0"/>
              <a:t>MWCNT</a:t>
            </a:r>
            <a:endParaRPr lang="en-US" sz="1200" b="1" baseline="-25000" dirty="0" smtClean="0"/>
          </a:p>
        </p:txBody>
      </p:sp>
      <p:sp>
        <p:nvSpPr>
          <p:cNvPr id="42" name="TextBox 41"/>
          <p:cNvSpPr txBox="1"/>
          <p:nvPr/>
        </p:nvSpPr>
        <p:spPr>
          <a:xfrm>
            <a:off x="7437751" y="2535882"/>
            <a:ext cx="718017" cy="276999"/>
          </a:xfrm>
          <a:prstGeom prst="rect">
            <a:avLst/>
          </a:prstGeom>
          <a:noFill/>
          <a:scene3d>
            <a:camera prst="isometricLeftDown">
              <a:rot lat="1956877" lon="1262593" rev="20791926"/>
            </a:camera>
            <a:lightRig rig="threePt" dir="t"/>
          </a:scene3d>
        </p:spPr>
        <p:txBody>
          <a:bodyPr wrap="none" rtlCol="0">
            <a:spAutoFit/>
          </a:bodyPr>
          <a:lstStyle/>
          <a:p>
            <a:r>
              <a:rPr lang="en-US" sz="1200" b="1" dirty="0" smtClean="0"/>
              <a:t>graphite</a:t>
            </a:r>
            <a:endParaRPr lang="en-US" sz="1200" b="1" baseline="-25000" dirty="0" smtClean="0"/>
          </a:p>
        </p:txBody>
      </p:sp>
    </p:spTree>
    <p:extLst>
      <p:ext uri="{BB962C8B-B14F-4D97-AF65-F5344CB8AC3E}">
        <p14:creationId xmlns:p14="http://schemas.microsoft.com/office/powerpoint/2010/main" val="4282931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800"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stretch>
            <a:fillRect/>
          </a:stretch>
        </p:blipFill>
        <p:spPr>
          <a:xfrm>
            <a:off x="741505" y="2109913"/>
            <a:ext cx="1828800" cy="1828800"/>
          </a:xfrm>
          <a:prstGeom prst="rect">
            <a:avLst/>
          </a:prstGeom>
        </p:spPr>
      </p:pic>
      <p:sp>
        <p:nvSpPr>
          <p:cNvPr id="62" name="Rectangle 61"/>
          <p:cNvSpPr/>
          <p:nvPr/>
        </p:nvSpPr>
        <p:spPr>
          <a:xfrm>
            <a:off x="2681188" y="4871140"/>
            <a:ext cx="774250" cy="164071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noFill/>
        </p:spPr>
        <p:txBody>
          <a:bodyPr/>
          <a:lstStyle/>
          <a:p>
            <a:r>
              <a:rPr lang="en-US" dirty="0" smtClean="0"/>
              <a:t>Versatility (combinations)</a:t>
            </a:r>
            <a:endParaRPr lang="en-US" dirty="0"/>
          </a:p>
        </p:txBody>
      </p:sp>
      <p:sp>
        <p:nvSpPr>
          <p:cNvPr id="10" name="TextBox 9"/>
          <p:cNvSpPr txBox="1"/>
          <p:nvPr/>
        </p:nvSpPr>
        <p:spPr>
          <a:xfrm>
            <a:off x="304800" y="1371600"/>
            <a:ext cx="3211328" cy="369332"/>
          </a:xfrm>
          <a:prstGeom prst="rect">
            <a:avLst/>
          </a:prstGeom>
          <a:noFill/>
        </p:spPr>
        <p:txBody>
          <a:bodyPr wrap="none" rtlCol="0">
            <a:spAutoFit/>
          </a:bodyPr>
          <a:lstStyle/>
          <a:p>
            <a:pPr marL="285750" indent="-285750">
              <a:buFont typeface="Arial" panose="020B0604020202020204" pitchFamily="34" charset="0"/>
              <a:buChar char="•"/>
            </a:pPr>
            <a:r>
              <a:rPr lang="en-US" dirty="0" smtClean="0"/>
              <a:t>momentum selected imaging</a:t>
            </a:r>
            <a:endParaRPr lang="en-US" dirty="0"/>
          </a:p>
        </p:txBody>
      </p:sp>
      <p:sp>
        <p:nvSpPr>
          <p:cNvPr id="12" name="TextBox 11"/>
          <p:cNvSpPr txBox="1"/>
          <p:nvPr/>
        </p:nvSpPr>
        <p:spPr>
          <a:xfrm>
            <a:off x="304800" y="4267200"/>
            <a:ext cx="2643031" cy="369332"/>
          </a:xfrm>
          <a:prstGeom prst="rect">
            <a:avLst/>
          </a:prstGeom>
          <a:noFill/>
        </p:spPr>
        <p:txBody>
          <a:bodyPr wrap="none" rtlCol="0">
            <a:spAutoFit/>
          </a:bodyPr>
          <a:lstStyle/>
          <a:p>
            <a:pPr marL="285750" indent="-285750">
              <a:buFont typeface="Arial" panose="020B0604020202020204" pitchFamily="34" charset="0"/>
              <a:buChar char="•"/>
            </a:pPr>
            <a:r>
              <a:rPr lang="en-US" dirty="0" smtClean="0"/>
              <a:t>energy filtered imaging</a:t>
            </a:r>
            <a:endParaRPr lang="en-US" dirty="0"/>
          </a:p>
        </p:txBody>
      </p:sp>
      <p:grpSp>
        <p:nvGrpSpPr>
          <p:cNvPr id="41" name="Group 40"/>
          <p:cNvGrpSpPr>
            <a:grpSpLocks noChangeAspect="1"/>
          </p:cNvGrpSpPr>
          <p:nvPr/>
        </p:nvGrpSpPr>
        <p:grpSpPr>
          <a:xfrm>
            <a:off x="4648200" y="4846320"/>
            <a:ext cx="3724585" cy="1828800"/>
            <a:chOff x="3824004" y="5002824"/>
            <a:chExt cx="3203143" cy="1572768"/>
          </a:xfrm>
        </p:grpSpPr>
        <p:pic>
          <p:nvPicPr>
            <p:cNvPr id="42" name="Picture 2" descr="Z:\PINEM\graphite\01_PINEM_IMAGE_8KX_RIBBON_1_POL2.t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24004" y="5002824"/>
              <a:ext cx="1572768" cy="1572768"/>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3" descr="Z:\PINEM\graphite\01_PINEM_IMAGE_8KX_RIBBON_1_POL1.t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54379" y="5002824"/>
              <a:ext cx="1572768" cy="1572768"/>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p:cNvSpPr txBox="1"/>
            <p:nvPr/>
          </p:nvSpPr>
          <p:spPr>
            <a:xfrm rot="20238673">
              <a:off x="4180603" y="5461310"/>
              <a:ext cx="290639" cy="344459"/>
            </a:xfrm>
            <a:prstGeom prst="rect">
              <a:avLst/>
            </a:prstGeom>
            <a:noFill/>
          </p:spPr>
          <p:txBody>
            <a:bodyPr wrap="none" rtlCol="0">
              <a:spAutoFit/>
            </a:bodyPr>
            <a:lstStyle/>
            <a:p>
              <a:r>
                <a:rPr lang="en-US" sz="1600" dirty="0" smtClean="0">
                  <a:solidFill>
                    <a:srgbClr val="00FF00"/>
                  </a:solidFill>
                </a:rPr>
                <a:t>E</a:t>
              </a:r>
              <a:endParaRPr lang="en-US" sz="1600" dirty="0">
                <a:solidFill>
                  <a:srgbClr val="00FF00"/>
                </a:solidFill>
              </a:endParaRPr>
            </a:p>
          </p:txBody>
        </p:sp>
        <p:cxnSp>
          <p:nvCxnSpPr>
            <p:cNvPr id="45" name="Straight Arrow Connector 44"/>
            <p:cNvCxnSpPr>
              <a:cxnSpLocks/>
            </p:cNvCxnSpPr>
            <p:nvPr/>
          </p:nvCxnSpPr>
          <p:spPr>
            <a:xfrm flipV="1">
              <a:off x="4053537" y="5612978"/>
              <a:ext cx="577171" cy="241880"/>
            </a:xfrm>
            <a:prstGeom prst="straightConnector1">
              <a:avLst/>
            </a:prstGeom>
            <a:ln w="25400">
              <a:solidFill>
                <a:srgbClr val="00FF0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rot="20218214">
              <a:off x="5839783" y="5400982"/>
              <a:ext cx="296577" cy="344459"/>
            </a:xfrm>
            <a:prstGeom prst="rect">
              <a:avLst/>
            </a:prstGeom>
            <a:noFill/>
          </p:spPr>
          <p:txBody>
            <a:bodyPr wrap="square" rtlCol="0">
              <a:spAutoFit/>
            </a:bodyPr>
            <a:lstStyle/>
            <a:p>
              <a:r>
                <a:rPr lang="en-US" sz="1600" dirty="0" smtClean="0">
                  <a:solidFill>
                    <a:srgbClr val="00FF00"/>
                  </a:solidFill>
                </a:rPr>
                <a:t>E</a:t>
              </a:r>
              <a:endParaRPr lang="en-US" sz="1600" dirty="0">
                <a:solidFill>
                  <a:srgbClr val="00FF00"/>
                </a:solidFill>
              </a:endParaRPr>
            </a:p>
          </p:txBody>
        </p:sp>
        <p:cxnSp>
          <p:nvCxnSpPr>
            <p:cNvPr id="47" name="Straight Arrow Connector 46"/>
            <p:cNvCxnSpPr>
              <a:cxnSpLocks/>
            </p:cNvCxnSpPr>
            <p:nvPr/>
          </p:nvCxnSpPr>
          <p:spPr>
            <a:xfrm>
              <a:off x="5724140" y="5364214"/>
              <a:ext cx="222592" cy="484280"/>
            </a:xfrm>
            <a:prstGeom prst="straightConnector1">
              <a:avLst/>
            </a:prstGeom>
            <a:ln w="25400">
              <a:solidFill>
                <a:srgbClr val="00FF0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grpSp>
      <p:graphicFrame>
        <p:nvGraphicFramePr>
          <p:cNvPr id="53" name="Chart 52"/>
          <p:cNvGraphicFramePr>
            <a:graphicFrameLocks/>
          </p:cNvGraphicFramePr>
          <p:nvPr>
            <p:extLst/>
          </p:nvPr>
        </p:nvGraphicFramePr>
        <p:xfrm>
          <a:off x="2526939" y="4846320"/>
          <a:ext cx="2194560" cy="2011680"/>
        </p:xfrm>
        <a:graphic>
          <a:graphicData uri="http://schemas.openxmlformats.org/drawingml/2006/chart">
            <c:chart xmlns:c="http://schemas.openxmlformats.org/drawingml/2006/chart" xmlns:r="http://schemas.openxmlformats.org/officeDocument/2006/relationships" r:id="rId8"/>
          </a:graphicData>
        </a:graphic>
      </p:graphicFrame>
      <p:grpSp>
        <p:nvGrpSpPr>
          <p:cNvPr id="3" name="Group 2"/>
          <p:cNvGrpSpPr/>
          <p:nvPr/>
        </p:nvGrpSpPr>
        <p:grpSpPr>
          <a:xfrm>
            <a:off x="741505" y="4845567"/>
            <a:ext cx="1828800" cy="1828800"/>
            <a:chOff x="1683503" y="4898852"/>
            <a:chExt cx="1828800" cy="1828800"/>
          </a:xfrm>
        </p:grpSpPr>
        <p:pic>
          <p:nvPicPr>
            <p:cNvPr id="40" name="Picture 4" descr="Z:\PINEM\graphite\01_TEM_BF_IMAGE_8KX_RIBBON_1.ti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83503" y="4898852"/>
              <a:ext cx="1828800" cy="1828800"/>
            </a:xfrm>
            <a:prstGeom prst="rect">
              <a:avLst/>
            </a:prstGeom>
            <a:noFill/>
            <a:extLst>
              <a:ext uri="{909E8E84-426E-40DD-AFC4-6F175D3DCCD1}">
                <a14:hiddenFill xmlns:a14="http://schemas.microsoft.com/office/drawing/2010/main">
                  <a:solidFill>
                    <a:srgbClr val="FFFFFF"/>
                  </a:solidFill>
                </a14:hiddenFill>
              </a:ext>
            </a:extLst>
          </p:spPr>
        </p:pic>
        <p:cxnSp>
          <p:nvCxnSpPr>
            <p:cNvPr id="48" name="Straight Arrow Connector 47"/>
            <p:cNvCxnSpPr/>
            <p:nvPr/>
          </p:nvCxnSpPr>
          <p:spPr>
            <a:xfrm>
              <a:off x="2209800" y="5886949"/>
              <a:ext cx="84068" cy="174243"/>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H="1" flipV="1">
              <a:off x="2438400" y="6379214"/>
              <a:ext cx="88109" cy="209792"/>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rot="3704683">
              <a:off x="1871481" y="5536463"/>
              <a:ext cx="506870" cy="276999"/>
            </a:xfrm>
            <a:prstGeom prst="rect">
              <a:avLst/>
            </a:prstGeom>
            <a:noFill/>
          </p:spPr>
          <p:txBody>
            <a:bodyPr wrap="none" rtlCol="0">
              <a:spAutoFit/>
            </a:bodyPr>
            <a:lstStyle/>
            <a:p>
              <a:r>
                <a:rPr lang="en-US" sz="1200" dirty="0" smtClean="0"/>
                <a:t>1 </a:t>
              </a:r>
              <a:r>
                <a:rPr lang="el-GR" sz="1200" dirty="0" smtClean="0"/>
                <a:t>μ</a:t>
              </a:r>
              <a:r>
                <a:rPr lang="en-US" sz="1200" dirty="0" smtClean="0"/>
                <a:t>m</a:t>
              </a:r>
              <a:endParaRPr lang="en-US" sz="1200" dirty="0"/>
            </a:p>
          </p:txBody>
        </p:sp>
        <p:sp>
          <p:nvSpPr>
            <p:cNvPr id="52" name="TextBox 51"/>
            <p:cNvSpPr txBox="1"/>
            <p:nvPr/>
          </p:nvSpPr>
          <p:spPr>
            <a:xfrm>
              <a:off x="1741571" y="6546087"/>
              <a:ext cx="187552" cy="107722"/>
            </a:xfrm>
            <a:prstGeom prst="rect">
              <a:avLst/>
            </a:prstGeom>
            <a:solidFill>
              <a:schemeClr val="tx1"/>
            </a:solidFill>
          </p:spPr>
          <p:txBody>
            <a:bodyPr wrap="none" lIns="0" tIns="0" rIns="0" bIns="0" rtlCol="0">
              <a:spAutoFit/>
            </a:bodyPr>
            <a:lstStyle/>
            <a:p>
              <a:r>
                <a:rPr lang="en-US" sz="700" dirty="0">
                  <a:solidFill>
                    <a:schemeClr val="bg1"/>
                  </a:solidFill>
                </a:rPr>
                <a:t>1</a:t>
              </a:r>
              <a:r>
                <a:rPr lang="en-US" sz="700" dirty="0" smtClean="0">
                  <a:solidFill>
                    <a:schemeClr val="bg1"/>
                  </a:solidFill>
                </a:rPr>
                <a:t> </a:t>
              </a:r>
              <a:r>
                <a:rPr lang="el-GR" sz="700" dirty="0" smtClean="0">
                  <a:solidFill>
                    <a:schemeClr val="bg1"/>
                  </a:solidFill>
                </a:rPr>
                <a:t>μ</a:t>
              </a:r>
              <a:r>
                <a:rPr lang="en-US" sz="700" dirty="0" smtClean="0">
                  <a:solidFill>
                    <a:schemeClr val="bg1"/>
                  </a:solidFill>
                </a:rPr>
                <a:t>m</a:t>
              </a:r>
              <a:endParaRPr lang="en-US" sz="700" dirty="0">
                <a:solidFill>
                  <a:schemeClr val="bg1"/>
                </a:solidFill>
              </a:endParaRPr>
            </a:p>
          </p:txBody>
        </p:sp>
        <p:sp>
          <p:nvSpPr>
            <p:cNvPr id="54" name="TextBox 53"/>
            <p:cNvSpPr txBox="1"/>
            <p:nvPr/>
          </p:nvSpPr>
          <p:spPr>
            <a:xfrm>
              <a:off x="2036344" y="4913427"/>
              <a:ext cx="1381276" cy="276999"/>
            </a:xfrm>
            <a:prstGeom prst="rect">
              <a:avLst/>
            </a:prstGeom>
            <a:noFill/>
          </p:spPr>
          <p:txBody>
            <a:bodyPr wrap="none" rtlCol="0">
              <a:spAutoFit/>
            </a:bodyPr>
            <a:lstStyle/>
            <a:p>
              <a:r>
                <a:rPr lang="en-US" sz="1200" b="1" dirty="0"/>
                <a:t>graphite </a:t>
              </a:r>
              <a:r>
                <a:rPr lang="en-US" sz="1200" b="1" dirty="0" smtClean="0"/>
                <a:t>4 nm step</a:t>
              </a:r>
              <a:endParaRPr lang="en-US" sz="1200" b="1" dirty="0"/>
            </a:p>
          </p:txBody>
        </p:sp>
        <p:sp>
          <p:nvSpPr>
            <p:cNvPr id="55" name="Rectangle 54"/>
            <p:cNvSpPr/>
            <p:nvPr/>
          </p:nvSpPr>
          <p:spPr>
            <a:xfrm>
              <a:off x="1735714" y="6641968"/>
              <a:ext cx="338328" cy="45719"/>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6" name="nchem.1622-s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4604296" y="2054419"/>
            <a:ext cx="1828800" cy="1906471"/>
          </a:xfrm>
          <a:prstGeom prst="rect">
            <a:avLst/>
          </a:prstGeom>
        </p:spPr>
      </p:pic>
      <p:sp>
        <p:nvSpPr>
          <p:cNvPr id="57" name="TextBox 56"/>
          <p:cNvSpPr txBox="1"/>
          <p:nvPr/>
        </p:nvSpPr>
        <p:spPr>
          <a:xfrm>
            <a:off x="741505" y="1757680"/>
            <a:ext cx="1772858" cy="338554"/>
          </a:xfrm>
          <a:prstGeom prst="rect">
            <a:avLst/>
          </a:prstGeom>
          <a:noFill/>
        </p:spPr>
        <p:txBody>
          <a:bodyPr wrap="none" rtlCol="0">
            <a:spAutoFit/>
          </a:bodyPr>
          <a:lstStyle/>
          <a:p>
            <a:r>
              <a:rPr lang="en-US" sz="1600" dirty="0" smtClean="0"/>
              <a:t>diffraction contrast</a:t>
            </a:r>
            <a:endParaRPr lang="en-US" sz="1600" dirty="0"/>
          </a:p>
        </p:txBody>
      </p:sp>
      <p:sp>
        <p:nvSpPr>
          <p:cNvPr id="58" name="TextBox 57"/>
          <p:cNvSpPr txBox="1"/>
          <p:nvPr/>
        </p:nvSpPr>
        <p:spPr>
          <a:xfrm>
            <a:off x="4623346" y="1788744"/>
            <a:ext cx="1667444" cy="338554"/>
          </a:xfrm>
          <a:prstGeom prst="rect">
            <a:avLst/>
          </a:prstGeom>
          <a:noFill/>
        </p:spPr>
        <p:txBody>
          <a:bodyPr wrap="none" rtlCol="0">
            <a:spAutoFit/>
          </a:bodyPr>
          <a:lstStyle/>
          <a:p>
            <a:r>
              <a:rPr lang="en-US" sz="1600" dirty="0" smtClean="0"/>
              <a:t>dark field imaging</a:t>
            </a:r>
            <a:endParaRPr lang="en-US" sz="1600" dirty="0"/>
          </a:p>
        </p:txBody>
      </p:sp>
      <p:pic>
        <p:nvPicPr>
          <p:cNvPr id="60" name="Picture 59"/>
          <p:cNvPicPr>
            <a:picLocks noChangeAspect="1"/>
          </p:cNvPicPr>
          <p:nvPr/>
        </p:nvPicPr>
        <p:blipFill>
          <a:blip r:embed="rId11"/>
          <a:stretch>
            <a:fillRect/>
          </a:stretch>
        </p:blipFill>
        <p:spPr>
          <a:xfrm>
            <a:off x="2681188" y="2108088"/>
            <a:ext cx="1828800" cy="1828800"/>
          </a:xfrm>
          <a:prstGeom prst="rect">
            <a:avLst/>
          </a:prstGeom>
        </p:spPr>
      </p:pic>
      <p:sp>
        <p:nvSpPr>
          <p:cNvPr id="61" name="Oval 60"/>
          <p:cNvSpPr/>
          <p:nvPr/>
        </p:nvSpPr>
        <p:spPr>
          <a:xfrm>
            <a:off x="3468942" y="2630530"/>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p:cNvSpPr txBox="1"/>
          <p:nvPr/>
        </p:nvSpPr>
        <p:spPr>
          <a:xfrm>
            <a:off x="2640270" y="1767102"/>
            <a:ext cx="1965282" cy="338554"/>
          </a:xfrm>
          <a:prstGeom prst="rect">
            <a:avLst/>
          </a:prstGeom>
          <a:noFill/>
        </p:spPr>
        <p:txBody>
          <a:bodyPr wrap="none" rtlCol="0">
            <a:spAutoFit/>
          </a:bodyPr>
          <a:lstStyle/>
          <a:p>
            <a:r>
              <a:rPr lang="en-US" sz="1600" dirty="0" smtClean="0"/>
              <a:t>momentum selection</a:t>
            </a:r>
            <a:endParaRPr lang="en-US" sz="1600" dirty="0"/>
          </a:p>
        </p:txBody>
      </p:sp>
      <p:sp>
        <p:nvSpPr>
          <p:cNvPr id="71" name="TextBox 70"/>
          <p:cNvSpPr txBox="1"/>
          <p:nvPr/>
        </p:nvSpPr>
        <p:spPr>
          <a:xfrm>
            <a:off x="774298" y="2147682"/>
            <a:ext cx="1210588" cy="461665"/>
          </a:xfrm>
          <a:prstGeom prst="rect">
            <a:avLst/>
          </a:prstGeom>
          <a:noFill/>
        </p:spPr>
        <p:txBody>
          <a:bodyPr wrap="none" rtlCol="0">
            <a:spAutoFit/>
          </a:bodyPr>
          <a:lstStyle/>
          <a:p>
            <a:r>
              <a:rPr lang="en-US" sz="1200" b="1" dirty="0" smtClean="0"/>
              <a:t>Fe(</a:t>
            </a:r>
            <a:r>
              <a:rPr lang="en-US" sz="1200" b="1" i="1" dirty="0" err="1" smtClean="0"/>
              <a:t>pz</a:t>
            </a:r>
            <a:r>
              <a:rPr lang="en-US" sz="1200" b="1" dirty="0" smtClean="0"/>
              <a:t>)</a:t>
            </a:r>
            <a:r>
              <a:rPr lang="en-US" sz="1200" b="1" dirty="0" err="1" smtClean="0"/>
              <a:t>Pt</a:t>
            </a:r>
            <a:r>
              <a:rPr lang="en-US" sz="1200" b="1" dirty="0" smtClean="0"/>
              <a:t>(CN)</a:t>
            </a:r>
            <a:r>
              <a:rPr lang="en-US" sz="1200" b="1" baseline="-25000" dirty="0" smtClean="0"/>
              <a:t>4</a:t>
            </a:r>
          </a:p>
          <a:p>
            <a:r>
              <a:rPr lang="en-US" sz="1200" b="1" dirty="0" smtClean="0"/>
              <a:t>605×605</a:t>
            </a:r>
            <a:r>
              <a:rPr lang="en-US" sz="1200" b="1" dirty="0"/>
              <a:t>×</a:t>
            </a:r>
            <a:r>
              <a:rPr lang="en-US" sz="1200" b="1" dirty="0" smtClean="0"/>
              <a:t>20 nm</a:t>
            </a:r>
            <a:endParaRPr lang="en-US" sz="1200" b="1" dirty="0"/>
          </a:p>
        </p:txBody>
      </p:sp>
      <p:sp>
        <p:nvSpPr>
          <p:cNvPr id="72" name="TextBox 71"/>
          <p:cNvSpPr txBox="1"/>
          <p:nvPr/>
        </p:nvSpPr>
        <p:spPr>
          <a:xfrm>
            <a:off x="775222" y="4572000"/>
            <a:ext cx="1644553" cy="338554"/>
          </a:xfrm>
          <a:prstGeom prst="rect">
            <a:avLst/>
          </a:prstGeom>
          <a:noFill/>
        </p:spPr>
        <p:txBody>
          <a:bodyPr wrap="none" rtlCol="0">
            <a:spAutoFit/>
          </a:bodyPr>
          <a:lstStyle/>
          <a:p>
            <a:r>
              <a:rPr lang="en-US" sz="1600" dirty="0" smtClean="0"/>
              <a:t>bright field image</a:t>
            </a:r>
            <a:endParaRPr lang="en-US" sz="1600" dirty="0"/>
          </a:p>
        </p:txBody>
      </p:sp>
      <p:sp>
        <p:nvSpPr>
          <p:cNvPr id="73" name="TextBox 72"/>
          <p:cNvSpPr txBox="1"/>
          <p:nvPr/>
        </p:nvSpPr>
        <p:spPr>
          <a:xfrm>
            <a:off x="4644016" y="4581309"/>
            <a:ext cx="2404826" cy="338554"/>
          </a:xfrm>
          <a:prstGeom prst="rect">
            <a:avLst/>
          </a:prstGeom>
          <a:noFill/>
        </p:spPr>
        <p:txBody>
          <a:bodyPr wrap="none" rtlCol="0">
            <a:spAutoFit/>
          </a:bodyPr>
          <a:lstStyle/>
          <a:p>
            <a:r>
              <a:rPr lang="en-US" sz="1600" dirty="0" smtClean="0"/>
              <a:t>dark field imaging (PINEM)</a:t>
            </a:r>
            <a:endParaRPr lang="en-US" sz="1600" dirty="0"/>
          </a:p>
        </p:txBody>
      </p:sp>
      <p:sp>
        <p:nvSpPr>
          <p:cNvPr id="74" name="TextBox 73"/>
          <p:cNvSpPr txBox="1"/>
          <p:nvPr/>
        </p:nvSpPr>
        <p:spPr>
          <a:xfrm>
            <a:off x="2674866" y="4572000"/>
            <a:ext cx="1449243" cy="338554"/>
          </a:xfrm>
          <a:prstGeom prst="rect">
            <a:avLst/>
          </a:prstGeom>
          <a:noFill/>
        </p:spPr>
        <p:txBody>
          <a:bodyPr wrap="none" rtlCol="0">
            <a:spAutoFit/>
          </a:bodyPr>
          <a:lstStyle/>
          <a:p>
            <a:r>
              <a:rPr lang="en-US" sz="1600" dirty="0" smtClean="0"/>
              <a:t>energy filtering</a:t>
            </a:r>
            <a:endParaRPr lang="en-US" sz="1600" dirty="0"/>
          </a:p>
        </p:txBody>
      </p:sp>
      <p:sp>
        <p:nvSpPr>
          <p:cNvPr id="75" name="TextBox 74"/>
          <p:cNvSpPr txBox="1"/>
          <p:nvPr/>
        </p:nvSpPr>
        <p:spPr>
          <a:xfrm>
            <a:off x="4704516" y="3722129"/>
            <a:ext cx="277320" cy="107722"/>
          </a:xfrm>
          <a:prstGeom prst="rect">
            <a:avLst/>
          </a:prstGeom>
          <a:noFill/>
        </p:spPr>
        <p:txBody>
          <a:bodyPr wrap="none" lIns="0" tIns="0" rIns="0" bIns="0" rtlCol="0">
            <a:spAutoFit/>
          </a:bodyPr>
          <a:lstStyle/>
          <a:p>
            <a:r>
              <a:rPr lang="en-US" sz="700" dirty="0" smtClean="0">
                <a:solidFill>
                  <a:schemeClr val="bg1"/>
                </a:solidFill>
              </a:rPr>
              <a:t>200 nm</a:t>
            </a:r>
            <a:endParaRPr lang="en-US" sz="700" dirty="0">
              <a:solidFill>
                <a:schemeClr val="bg1"/>
              </a:solidFill>
            </a:endParaRPr>
          </a:p>
        </p:txBody>
      </p:sp>
      <p:sp>
        <p:nvSpPr>
          <p:cNvPr id="38" name="Oval 37"/>
          <p:cNvSpPr/>
          <p:nvPr/>
        </p:nvSpPr>
        <p:spPr>
          <a:xfrm>
            <a:off x="3467233" y="2911270"/>
            <a:ext cx="228600" cy="228600"/>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12"/>
          <a:stretch>
            <a:fillRect/>
          </a:stretch>
        </p:blipFill>
        <p:spPr>
          <a:xfrm>
            <a:off x="6543985" y="2060330"/>
            <a:ext cx="1828800" cy="1828800"/>
          </a:xfrm>
          <a:prstGeom prst="rect">
            <a:avLst/>
          </a:prstGeom>
        </p:spPr>
      </p:pic>
      <p:sp>
        <p:nvSpPr>
          <p:cNvPr id="7" name="Right Arrow 6"/>
          <p:cNvSpPr/>
          <p:nvPr/>
        </p:nvSpPr>
        <p:spPr>
          <a:xfrm>
            <a:off x="4231324" y="2630530"/>
            <a:ext cx="365760" cy="1143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eft Arrow 7"/>
          <p:cNvSpPr/>
          <p:nvPr/>
        </p:nvSpPr>
        <p:spPr>
          <a:xfrm>
            <a:off x="2572023" y="2970702"/>
            <a:ext cx="365760" cy="118872"/>
          </a:xfrm>
          <a:prstGeom prst="leftArrow">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2076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00" fill="hold"/>
                                        <p:tgtEl>
                                          <p:spTgt spid="5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6"/>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Part I summary</a:t>
            </a:r>
            <a:endParaRPr lang="en-US" dirty="0"/>
          </a:p>
        </p:txBody>
      </p:sp>
      <p:sp>
        <p:nvSpPr>
          <p:cNvPr id="4" name="Content Placeholder 3"/>
          <p:cNvSpPr>
            <a:spLocks noGrp="1"/>
          </p:cNvSpPr>
          <p:nvPr>
            <p:ph idx="1"/>
          </p:nvPr>
        </p:nvSpPr>
        <p:spPr/>
        <p:txBody>
          <a:bodyPr/>
          <a:lstStyle/>
          <a:p>
            <a:endParaRPr lang="en-US"/>
          </a:p>
        </p:txBody>
      </p:sp>
    </p:spTree>
    <p:extLst>
      <p:ext uri="{BB962C8B-B14F-4D97-AF65-F5344CB8AC3E}">
        <p14:creationId xmlns:p14="http://schemas.microsoft.com/office/powerpoint/2010/main" val="34522911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effectLst>
                  <a:outerShdw blurRad="38100" dist="38100" dir="2700000" algn="tl">
                    <a:srgbClr val="000000">
                      <a:alpha val="43137"/>
                    </a:srgbClr>
                  </a:outerShdw>
                </a:effectLst>
              </a:rPr>
              <a:t>Part II: </a:t>
            </a:r>
            <a:r>
              <a:rPr lang="en-US" dirty="0" err="1" smtClean="0">
                <a:effectLst>
                  <a:outerShdw blurRad="38100" dist="38100" dir="2700000" algn="tl">
                    <a:srgbClr val="000000">
                      <a:alpha val="43137"/>
                    </a:srgbClr>
                  </a:outerShdw>
                </a:effectLst>
              </a:rPr>
              <a:t>Plasmons</a:t>
            </a:r>
            <a:endParaRPr lang="en-US" dirty="0">
              <a:effectLst>
                <a:outerShdw blurRad="38100" dist="38100" dir="2700000" algn="tl">
                  <a:srgbClr val="000000">
                    <a:alpha val="43137"/>
                  </a:srgbClr>
                </a:outerShdw>
              </a:effectLst>
            </a:endParaRPr>
          </a:p>
        </p:txBody>
      </p:sp>
      <p:sp>
        <p:nvSpPr>
          <p:cNvPr id="5" name="Subtitle 4"/>
          <p:cNvSpPr>
            <a:spLocks noGrp="1"/>
          </p:cNvSpPr>
          <p:nvPr>
            <p:ph type="subTitle" idx="1"/>
          </p:nvPr>
        </p:nvSpPr>
        <p:spPr/>
        <p:txBody>
          <a:bodyPr/>
          <a:lstStyle/>
          <a:p>
            <a:r>
              <a:rPr lang="en-US" dirty="0" smtClean="0"/>
              <a:t>Photon-induced near field electron microscopy</a:t>
            </a:r>
            <a:endParaRPr lang="en-US" dirty="0"/>
          </a:p>
        </p:txBody>
      </p:sp>
    </p:spTree>
    <p:extLst>
      <p:ext uri="{BB962C8B-B14F-4D97-AF65-F5344CB8AC3E}">
        <p14:creationId xmlns:p14="http://schemas.microsoft.com/office/powerpoint/2010/main" val="23156535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Visualization of </a:t>
            </a:r>
            <a:r>
              <a:rPr lang="en-US" dirty="0" err="1" smtClean="0"/>
              <a:t>plasmons</a:t>
            </a:r>
            <a:endParaRPr lang="en-US" dirty="0"/>
          </a:p>
        </p:txBody>
      </p:sp>
      <p:sp>
        <p:nvSpPr>
          <p:cNvPr id="3" name="Content Placeholder 2"/>
          <p:cNvSpPr>
            <a:spLocks noGrp="1"/>
          </p:cNvSpPr>
          <p:nvPr>
            <p:ph idx="1"/>
          </p:nvPr>
        </p:nvSpPr>
        <p:spPr/>
        <p:txBody>
          <a:bodyPr/>
          <a:lstStyle/>
          <a:p>
            <a:r>
              <a:rPr lang="en-US" dirty="0" smtClean="0"/>
              <a:t>Plasmon </a:t>
            </a:r>
          </a:p>
          <a:p>
            <a:pPr lvl="1"/>
            <a:r>
              <a:rPr lang="en-US" dirty="0" smtClean="0"/>
              <a:t>collective oscillation of free </a:t>
            </a:r>
            <a:r>
              <a:rPr lang="en-US" u="sng" dirty="0" smtClean="0"/>
              <a:t>electrons</a:t>
            </a:r>
          </a:p>
          <a:p>
            <a:pPr lvl="1"/>
            <a:endParaRPr lang="en-US" dirty="0"/>
          </a:p>
          <a:p>
            <a:pPr lvl="1"/>
            <a:r>
              <a:rPr lang="en-US" dirty="0"/>
              <a:t>l</a:t>
            </a:r>
            <a:r>
              <a:rPr lang="en-US" dirty="0" smtClean="0"/>
              <a:t>ocalized surface </a:t>
            </a:r>
            <a:r>
              <a:rPr lang="en-US" dirty="0" err="1" smtClean="0"/>
              <a:t>plasmons</a:t>
            </a:r>
            <a:r>
              <a:rPr lang="en-US" dirty="0" smtClean="0"/>
              <a:t> (LSP) in nanoparticles</a:t>
            </a:r>
          </a:p>
          <a:p>
            <a:pPr lvl="2"/>
            <a:r>
              <a:rPr lang="en-US" dirty="0" smtClean="0"/>
              <a:t>field confinement and </a:t>
            </a:r>
            <a:r>
              <a:rPr lang="en-US" u="sng" dirty="0" smtClean="0"/>
              <a:t>enhancement</a:t>
            </a:r>
          </a:p>
          <a:p>
            <a:pPr lvl="2"/>
            <a:r>
              <a:rPr lang="en-US" dirty="0" smtClean="0"/>
              <a:t>geometry dependent</a:t>
            </a:r>
          </a:p>
          <a:p>
            <a:pPr lvl="2"/>
            <a:endParaRPr lang="en-US" dirty="0"/>
          </a:p>
        </p:txBody>
      </p:sp>
      <p:sp>
        <p:nvSpPr>
          <p:cNvPr id="4" name="Left Arrow Callout 3"/>
          <p:cNvSpPr/>
          <p:nvPr/>
        </p:nvSpPr>
        <p:spPr>
          <a:xfrm>
            <a:off x="6627935" y="2358359"/>
            <a:ext cx="1887415" cy="347472"/>
          </a:xfrm>
          <a:prstGeom prst="leftArrowCallout">
            <a:avLst>
              <a:gd name="adj1" fmla="val 29303"/>
              <a:gd name="adj2" fmla="val 33615"/>
              <a:gd name="adj3" fmla="val 40720"/>
              <a:gd name="adj4" fmla="val 8513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Can we see it ?</a:t>
            </a:r>
            <a:endParaRPr lang="en-US" dirty="0"/>
          </a:p>
        </p:txBody>
      </p:sp>
      <p:sp>
        <p:nvSpPr>
          <p:cNvPr id="5" name="Left Arrow Callout 4"/>
          <p:cNvSpPr/>
          <p:nvPr/>
        </p:nvSpPr>
        <p:spPr>
          <a:xfrm>
            <a:off x="4572000" y="3801181"/>
            <a:ext cx="3947746" cy="347472"/>
          </a:xfrm>
          <a:prstGeom prst="leftArrowCallout">
            <a:avLst>
              <a:gd name="adj1" fmla="val 33143"/>
              <a:gd name="adj2" fmla="val 34575"/>
              <a:gd name="adj3" fmla="val 42641"/>
              <a:gd name="adj4" fmla="val 91942"/>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Can we see where and how strong ?</a:t>
            </a:r>
            <a:endParaRPr lang="en-US" dirty="0"/>
          </a:p>
        </p:txBody>
      </p:sp>
      <p:sp>
        <p:nvSpPr>
          <p:cNvPr id="6" name="Rounded Rectangle 5"/>
          <p:cNvSpPr/>
          <p:nvPr/>
        </p:nvSpPr>
        <p:spPr>
          <a:xfrm>
            <a:off x="624254" y="4835416"/>
            <a:ext cx="7891095" cy="654784"/>
          </a:xfrm>
          <a:prstGeom prst="roundRect">
            <a:avLst>
              <a:gd name="adj" fmla="val 34893"/>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2800" dirty="0" smtClean="0"/>
              <a:t>How do we visualize plasmon modes ? E, P, or </a:t>
            </a:r>
            <a:r>
              <a:rPr lang="el-GR" sz="2800" dirty="0" smtClean="0">
                <a:latin typeface="Calibri" panose="020F0502020204030204" pitchFamily="34" charset="0"/>
              </a:rPr>
              <a:t>ρ</a:t>
            </a:r>
            <a:r>
              <a:rPr lang="en-US" sz="2800" dirty="0" smtClean="0">
                <a:latin typeface="Calibri" panose="020F0502020204030204" pitchFamily="34" charset="0"/>
              </a:rPr>
              <a:t> ?</a:t>
            </a:r>
            <a:endParaRPr lang="en-US" sz="2800" dirty="0"/>
          </a:p>
        </p:txBody>
      </p:sp>
    </p:spTree>
    <p:extLst>
      <p:ext uri="{BB962C8B-B14F-4D97-AF65-F5344CB8AC3E}">
        <p14:creationId xmlns:p14="http://schemas.microsoft.com/office/powerpoint/2010/main" val="886599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r>
              <a:rPr lang="en-US" dirty="0" smtClean="0"/>
              <a:t>EELS spectral imaging</a:t>
            </a:r>
            <a:endParaRPr lang="en-US" dirty="0"/>
          </a:p>
        </p:txBody>
      </p:sp>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1850" b="-740"/>
          <a:stretch/>
        </p:blipFill>
        <p:spPr bwMode="auto">
          <a:xfrm>
            <a:off x="523599" y="4724400"/>
            <a:ext cx="2143401"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0" y="6576721"/>
            <a:ext cx="2248051" cy="276999"/>
          </a:xfrm>
          <a:prstGeom prst="rect">
            <a:avLst/>
          </a:prstGeom>
          <a:noFill/>
        </p:spPr>
        <p:txBody>
          <a:bodyPr wrap="none" rtlCol="0">
            <a:spAutoFit/>
          </a:bodyPr>
          <a:lstStyle/>
          <a:p>
            <a:r>
              <a:rPr lang="en-US" sz="1200" dirty="0" err="1" smtClean="0"/>
              <a:t>Nelayah</a:t>
            </a:r>
            <a:r>
              <a:rPr lang="en-US" sz="1200" dirty="0" smtClean="0"/>
              <a:t>, Nat. Phys. 3, 348 (2007)</a:t>
            </a:r>
            <a:endParaRPr lang="en-US" sz="1200" dirty="0"/>
          </a:p>
        </p:txBody>
      </p:sp>
      <p:sp>
        <p:nvSpPr>
          <p:cNvPr id="11" name="TextBox 10"/>
          <p:cNvSpPr txBox="1"/>
          <p:nvPr/>
        </p:nvSpPr>
        <p:spPr>
          <a:xfrm>
            <a:off x="694822" y="4364013"/>
            <a:ext cx="1895978" cy="369332"/>
          </a:xfrm>
          <a:prstGeom prst="rect">
            <a:avLst/>
          </a:prstGeom>
          <a:solidFill>
            <a:schemeClr val="bg1">
              <a:lumMod val="85000"/>
            </a:schemeClr>
          </a:solidFill>
        </p:spPr>
        <p:txBody>
          <a:bodyPr wrap="square" rtlCol="0">
            <a:spAutoFit/>
          </a:bodyPr>
          <a:lstStyle/>
          <a:p>
            <a:pPr algn="ctr"/>
            <a:r>
              <a:rPr lang="en-US" dirty="0" smtClean="0"/>
              <a:t>STEM-EELS</a:t>
            </a:r>
            <a:endParaRPr lang="en-US" dirty="0"/>
          </a:p>
        </p:txBody>
      </p:sp>
      <p:grpSp>
        <p:nvGrpSpPr>
          <p:cNvPr id="5" name="Group 4"/>
          <p:cNvGrpSpPr>
            <a:grpSpLocks noChangeAspect="1"/>
          </p:cNvGrpSpPr>
          <p:nvPr/>
        </p:nvGrpSpPr>
        <p:grpSpPr>
          <a:xfrm>
            <a:off x="2667002" y="1962833"/>
            <a:ext cx="1553144" cy="4389120"/>
            <a:chOff x="2849880" y="1848896"/>
            <a:chExt cx="1691640" cy="4780504"/>
          </a:xfrm>
        </p:grpSpPr>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70613"/>
            <a:stretch/>
          </p:blipFill>
          <p:spPr bwMode="auto">
            <a:xfrm>
              <a:off x="2885552" y="1848896"/>
              <a:ext cx="164592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71490" r="-878"/>
            <a:stretch/>
          </p:blipFill>
          <p:spPr bwMode="auto">
            <a:xfrm>
              <a:off x="2895600" y="5029200"/>
              <a:ext cx="164592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5110" r="35502"/>
            <a:stretch/>
          </p:blipFill>
          <p:spPr bwMode="auto">
            <a:xfrm>
              <a:off x="2849880" y="3429000"/>
              <a:ext cx="164592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 name="Group 3"/>
          <p:cNvGrpSpPr>
            <a:grpSpLocks noChangeAspect="1"/>
          </p:cNvGrpSpPr>
          <p:nvPr/>
        </p:nvGrpSpPr>
        <p:grpSpPr>
          <a:xfrm>
            <a:off x="609600" y="1958007"/>
            <a:ext cx="2042304" cy="2078134"/>
            <a:chOff x="709612" y="383173"/>
            <a:chExt cx="1628775" cy="1657350"/>
          </a:xfrm>
        </p:grpSpPr>
        <p:pic>
          <p:nvPicPr>
            <p:cNvPr id="3993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612" y="383173"/>
              <a:ext cx="1628775" cy="1657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p:nvPr/>
          </p:nvSpPr>
          <p:spPr>
            <a:xfrm>
              <a:off x="1935340" y="1075742"/>
              <a:ext cx="100990" cy="215444"/>
            </a:xfrm>
            <a:prstGeom prst="rect">
              <a:avLst/>
            </a:prstGeom>
            <a:solidFill>
              <a:schemeClr val="tx1">
                <a:lumMod val="85000"/>
                <a:lumOff val="15000"/>
              </a:schemeClr>
            </a:solidFill>
          </p:spPr>
          <p:txBody>
            <a:bodyPr wrap="none" lIns="0" tIns="0" rIns="0" bIns="0" rtlCol="0">
              <a:spAutoFit/>
            </a:bodyPr>
            <a:lstStyle/>
            <a:p>
              <a:r>
                <a:rPr lang="en-US" sz="1400" b="1" dirty="0" smtClean="0">
                  <a:solidFill>
                    <a:schemeClr val="bg1"/>
                  </a:solidFill>
                </a:rPr>
                <a:t>B</a:t>
              </a:r>
              <a:endParaRPr lang="en-US" sz="1400" b="1" dirty="0">
                <a:solidFill>
                  <a:schemeClr val="bg1"/>
                </a:solidFill>
              </a:endParaRPr>
            </a:p>
          </p:txBody>
        </p:sp>
        <p:sp>
          <p:nvSpPr>
            <p:cNvPr id="23" name="TextBox 22"/>
            <p:cNvSpPr txBox="1"/>
            <p:nvPr/>
          </p:nvSpPr>
          <p:spPr>
            <a:xfrm>
              <a:off x="999028" y="1155722"/>
              <a:ext cx="109004" cy="215444"/>
            </a:xfrm>
            <a:prstGeom prst="rect">
              <a:avLst/>
            </a:prstGeom>
            <a:solidFill>
              <a:schemeClr val="tx1">
                <a:lumMod val="85000"/>
                <a:lumOff val="15000"/>
              </a:schemeClr>
            </a:solidFill>
          </p:spPr>
          <p:txBody>
            <a:bodyPr wrap="none" lIns="0" tIns="0" rIns="0" bIns="0" rtlCol="0">
              <a:spAutoFit/>
            </a:bodyPr>
            <a:lstStyle/>
            <a:p>
              <a:r>
                <a:rPr lang="en-US" sz="1400" b="1" dirty="0" smtClean="0">
                  <a:solidFill>
                    <a:schemeClr val="bg1"/>
                  </a:solidFill>
                </a:rPr>
                <a:t>A</a:t>
              </a:r>
              <a:endParaRPr lang="en-US" sz="1400" b="1" dirty="0">
                <a:solidFill>
                  <a:schemeClr val="bg1"/>
                </a:solidFill>
              </a:endParaRPr>
            </a:p>
          </p:txBody>
        </p:sp>
        <p:sp>
          <p:nvSpPr>
            <p:cNvPr id="24" name="TextBox 23"/>
            <p:cNvSpPr txBox="1"/>
            <p:nvPr/>
          </p:nvSpPr>
          <p:spPr>
            <a:xfrm>
              <a:off x="1541840" y="1110315"/>
              <a:ext cx="94578" cy="215444"/>
            </a:xfrm>
            <a:prstGeom prst="rect">
              <a:avLst/>
            </a:prstGeom>
            <a:noFill/>
          </p:spPr>
          <p:txBody>
            <a:bodyPr wrap="none" lIns="0" tIns="0" rIns="0" bIns="0" rtlCol="0">
              <a:spAutoFit/>
            </a:bodyPr>
            <a:lstStyle/>
            <a:p>
              <a:r>
                <a:rPr lang="en-US" sz="1400" b="1" dirty="0" smtClean="0"/>
                <a:t>C</a:t>
              </a:r>
              <a:endParaRPr lang="en-US" sz="1400" b="1" dirty="0"/>
            </a:p>
          </p:txBody>
        </p:sp>
      </p:grpSp>
      <p:sp>
        <p:nvSpPr>
          <p:cNvPr id="25" name="TextBox 24"/>
          <p:cNvSpPr txBox="1"/>
          <p:nvPr/>
        </p:nvSpPr>
        <p:spPr>
          <a:xfrm>
            <a:off x="680499" y="1637933"/>
            <a:ext cx="1910301" cy="369332"/>
          </a:xfrm>
          <a:prstGeom prst="rect">
            <a:avLst/>
          </a:prstGeom>
          <a:solidFill>
            <a:schemeClr val="bg1">
              <a:lumMod val="85000"/>
            </a:schemeClr>
          </a:solidFill>
        </p:spPr>
        <p:txBody>
          <a:bodyPr wrap="square" rtlCol="0">
            <a:spAutoFit/>
          </a:bodyPr>
          <a:lstStyle/>
          <a:p>
            <a:pPr algn="ctr"/>
            <a:r>
              <a:rPr lang="en-US" dirty="0" smtClean="0"/>
              <a:t>HAADF</a:t>
            </a:r>
            <a:endParaRPr lang="en-US" dirty="0"/>
          </a:p>
        </p:txBody>
      </p:sp>
      <p:pic>
        <p:nvPicPr>
          <p:cNvPr id="26" name="Picture 2" descr="Z:\STEM-EELS\nanoprism\nl-2011-02027h_0001.jpe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72859"/>
          <a:stretch/>
        </p:blipFill>
        <p:spPr bwMode="auto">
          <a:xfrm>
            <a:off x="4953000" y="1759722"/>
            <a:ext cx="1737360" cy="475203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Z:\STEM-EELS\nanoprism\nl-2011-02027h_0001.jpe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8571" r="47143"/>
          <a:stretch/>
        </p:blipFill>
        <p:spPr bwMode="auto">
          <a:xfrm>
            <a:off x="6766560" y="1759722"/>
            <a:ext cx="1554480" cy="475203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6705600" y="1637933"/>
            <a:ext cx="1695401" cy="338554"/>
          </a:xfrm>
          <a:prstGeom prst="rect">
            <a:avLst/>
          </a:prstGeom>
          <a:solidFill>
            <a:schemeClr val="bg1">
              <a:lumMod val="85000"/>
            </a:schemeClr>
          </a:solidFill>
        </p:spPr>
        <p:txBody>
          <a:bodyPr wrap="none" rtlCol="0">
            <a:spAutoFit/>
          </a:bodyPr>
          <a:lstStyle/>
          <a:p>
            <a:pPr algn="ctr"/>
            <a:r>
              <a:rPr lang="en-US" sz="1600" dirty="0" smtClean="0"/>
              <a:t>STEM/EELS/MVSA</a:t>
            </a:r>
            <a:endParaRPr lang="en-US" sz="1600" dirty="0"/>
          </a:p>
        </p:txBody>
      </p:sp>
      <p:sp>
        <p:nvSpPr>
          <p:cNvPr id="29" name="TextBox 28"/>
          <p:cNvSpPr txBox="1"/>
          <p:nvPr/>
        </p:nvSpPr>
        <p:spPr>
          <a:xfrm>
            <a:off x="4971472" y="1634956"/>
            <a:ext cx="1676400" cy="338554"/>
          </a:xfrm>
          <a:prstGeom prst="rect">
            <a:avLst/>
          </a:prstGeom>
          <a:solidFill>
            <a:schemeClr val="bg1">
              <a:lumMod val="85000"/>
            </a:schemeClr>
          </a:solidFill>
        </p:spPr>
        <p:txBody>
          <a:bodyPr wrap="square" rtlCol="0">
            <a:spAutoFit/>
          </a:bodyPr>
          <a:lstStyle/>
          <a:p>
            <a:pPr algn="ctr"/>
            <a:r>
              <a:rPr lang="en-US" sz="1600" dirty="0" smtClean="0"/>
              <a:t>STEM/ADF</a:t>
            </a:r>
            <a:endParaRPr lang="en-US" sz="1600" dirty="0"/>
          </a:p>
        </p:txBody>
      </p:sp>
      <p:sp>
        <p:nvSpPr>
          <p:cNvPr id="31" name="TextBox 30"/>
          <p:cNvSpPr txBox="1"/>
          <p:nvPr/>
        </p:nvSpPr>
        <p:spPr>
          <a:xfrm>
            <a:off x="6750075" y="6576722"/>
            <a:ext cx="2393925" cy="276999"/>
          </a:xfrm>
          <a:prstGeom prst="rect">
            <a:avLst/>
          </a:prstGeom>
          <a:noFill/>
        </p:spPr>
        <p:txBody>
          <a:bodyPr wrap="none" rtlCol="0">
            <a:spAutoFit/>
          </a:bodyPr>
          <a:lstStyle/>
          <a:p>
            <a:r>
              <a:rPr lang="en-US" sz="1200" dirty="0" err="1" smtClean="0"/>
              <a:t>Guiton</a:t>
            </a:r>
            <a:r>
              <a:rPr lang="en-US" sz="1200" dirty="0" smtClean="0"/>
              <a:t>, Nano </a:t>
            </a:r>
            <a:r>
              <a:rPr lang="en-US" sz="1200" dirty="0" err="1"/>
              <a:t>Lett</a:t>
            </a:r>
            <a:r>
              <a:rPr lang="en-US" sz="1200" dirty="0" smtClean="0"/>
              <a:t>., 11, 3482 (2011)</a:t>
            </a:r>
            <a:endParaRPr lang="en-US" sz="1200" dirty="0"/>
          </a:p>
        </p:txBody>
      </p:sp>
      <p:sp>
        <p:nvSpPr>
          <p:cNvPr id="32" name="TextBox 31"/>
          <p:cNvSpPr txBox="1"/>
          <p:nvPr/>
        </p:nvSpPr>
        <p:spPr>
          <a:xfrm>
            <a:off x="5638800" y="2015956"/>
            <a:ext cx="954107" cy="276999"/>
          </a:xfrm>
          <a:prstGeom prst="rect">
            <a:avLst/>
          </a:prstGeom>
          <a:noFill/>
        </p:spPr>
        <p:txBody>
          <a:bodyPr wrap="none" rtlCol="0">
            <a:spAutoFit/>
          </a:bodyPr>
          <a:lstStyle/>
          <a:p>
            <a:r>
              <a:rPr lang="en-US" sz="1200" b="1" dirty="0" smtClean="0">
                <a:solidFill>
                  <a:schemeClr val="bg1"/>
                </a:solidFill>
              </a:rPr>
              <a:t>192 x 20 nm</a:t>
            </a:r>
            <a:endParaRPr lang="en-US" sz="1200" b="1" dirty="0">
              <a:solidFill>
                <a:schemeClr val="bg1"/>
              </a:solidFill>
            </a:endParaRPr>
          </a:p>
        </p:txBody>
      </p:sp>
      <p:sp>
        <p:nvSpPr>
          <p:cNvPr id="33" name="Down Arrow 32"/>
          <p:cNvSpPr/>
          <p:nvPr/>
        </p:nvSpPr>
        <p:spPr>
          <a:xfrm>
            <a:off x="5287820" y="5481900"/>
            <a:ext cx="76200" cy="1524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own Arrow 33"/>
          <p:cNvSpPr/>
          <p:nvPr/>
        </p:nvSpPr>
        <p:spPr>
          <a:xfrm>
            <a:off x="5569524" y="5634300"/>
            <a:ext cx="76200" cy="1524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Down Arrow 34"/>
          <p:cNvSpPr/>
          <p:nvPr/>
        </p:nvSpPr>
        <p:spPr>
          <a:xfrm>
            <a:off x="5791200" y="5597356"/>
            <a:ext cx="76200" cy="1524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Down Arrow 35"/>
          <p:cNvSpPr/>
          <p:nvPr/>
        </p:nvSpPr>
        <p:spPr>
          <a:xfrm>
            <a:off x="5943600" y="5444956"/>
            <a:ext cx="76200" cy="1524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Down Arrow 36"/>
          <p:cNvSpPr/>
          <p:nvPr/>
        </p:nvSpPr>
        <p:spPr>
          <a:xfrm>
            <a:off x="6495472" y="4826120"/>
            <a:ext cx="76200" cy="1524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677559" y="2060634"/>
            <a:ext cx="875561" cy="276999"/>
          </a:xfrm>
          <a:prstGeom prst="rect">
            <a:avLst/>
          </a:prstGeom>
          <a:noFill/>
        </p:spPr>
        <p:txBody>
          <a:bodyPr wrap="none" rtlCol="0">
            <a:spAutoFit/>
          </a:bodyPr>
          <a:lstStyle/>
          <a:p>
            <a:r>
              <a:rPr lang="en-US" sz="1200" b="1" dirty="0" smtClean="0">
                <a:solidFill>
                  <a:schemeClr val="bg1"/>
                </a:solidFill>
              </a:rPr>
              <a:t>78 </a:t>
            </a:r>
            <a:r>
              <a:rPr lang="en-US" sz="1200" b="1" dirty="0">
                <a:solidFill>
                  <a:schemeClr val="bg1"/>
                </a:solidFill>
              </a:rPr>
              <a:t>x 10 </a:t>
            </a:r>
            <a:r>
              <a:rPr lang="en-US" sz="1200" b="1" dirty="0" smtClean="0">
                <a:solidFill>
                  <a:schemeClr val="bg1"/>
                </a:solidFill>
              </a:rPr>
              <a:t>nm</a:t>
            </a:r>
            <a:endParaRPr lang="en-US" sz="1200" b="1" dirty="0">
              <a:solidFill>
                <a:schemeClr val="bg1"/>
              </a:solidFill>
            </a:endParaRPr>
          </a:p>
        </p:txBody>
      </p:sp>
      <p:sp>
        <p:nvSpPr>
          <p:cNvPr id="40" name="TextBox 39"/>
          <p:cNvSpPr txBox="1"/>
          <p:nvPr/>
        </p:nvSpPr>
        <p:spPr>
          <a:xfrm>
            <a:off x="2708978" y="1600200"/>
            <a:ext cx="1405821" cy="369332"/>
          </a:xfrm>
          <a:prstGeom prst="rect">
            <a:avLst/>
          </a:prstGeom>
          <a:solidFill>
            <a:schemeClr val="bg1">
              <a:lumMod val="85000"/>
            </a:schemeClr>
          </a:solidFill>
        </p:spPr>
        <p:txBody>
          <a:bodyPr wrap="square" rtlCol="0">
            <a:spAutoFit/>
          </a:bodyPr>
          <a:lstStyle/>
          <a:p>
            <a:pPr algn="ctr"/>
            <a:r>
              <a:rPr lang="en-US" dirty="0" smtClean="0"/>
              <a:t>SI</a:t>
            </a:r>
            <a:endParaRPr lang="en-US" dirty="0"/>
          </a:p>
        </p:txBody>
      </p:sp>
      <p:sp>
        <p:nvSpPr>
          <p:cNvPr id="42" name="TextBox 41"/>
          <p:cNvSpPr txBox="1"/>
          <p:nvPr/>
        </p:nvSpPr>
        <p:spPr>
          <a:xfrm>
            <a:off x="5237580" y="4933358"/>
            <a:ext cx="731980" cy="369332"/>
          </a:xfrm>
          <a:prstGeom prst="rect">
            <a:avLst/>
          </a:prstGeom>
          <a:solidFill>
            <a:schemeClr val="bg1">
              <a:lumMod val="85000"/>
            </a:schemeClr>
          </a:solidFill>
        </p:spPr>
        <p:txBody>
          <a:bodyPr wrap="square" rtlCol="0">
            <a:spAutoFit/>
          </a:bodyPr>
          <a:lstStyle/>
          <a:p>
            <a:pPr algn="ctr"/>
            <a:r>
              <a:rPr lang="en-US" dirty="0" smtClean="0"/>
              <a:t>EELS</a:t>
            </a:r>
            <a:endParaRPr lang="en-US" dirty="0"/>
          </a:p>
        </p:txBody>
      </p:sp>
      <p:sp>
        <p:nvSpPr>
          <p:cNvPr id="43" name="Down Arrow 42"/>
          <p:cNvSpPr/>
          <p:nvPr/>
        </p:nvSpPr>
        <p:spPr>
          <a:xfrm>
            <a:off x="1205342" y="5271160"/>
            <a:ext cx="76200" cy="1524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Down Arrow 43"/>
          <p:cNvSpPr/>
          <p:nvPr/>
        </p:nvSpPr>
        <p:spPr>
          <a:xfrm>
            <a:off x="1601359" y="5621680"/>
            <a:ext cx="76200" cy="1524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Down Arrow 44"/>
          <p:cNvSpPr/>
          <p:nvPr/>
        </p:nvSpPr>
        <p:spPr>
          <a:xfrm>
            <a:off x="1805940" y="5774080"/>
            <a:ext cx="76200" cy="1524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02231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a:xfrm>
            <a:off x="3498965" y="3227900"/>
            <a:ext cx="3545238" cy="340573"/>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dirty="0" smtClean="0"/>
              <a:t>EEGS imaging in (S)TEM</a:t>
            </a:r>
            <a:br>
              <a:rPr lang="en-US" dirty="0" smtClean="0"/>
            </a:br>
            <a:r>
              <a:rPr lang="en-US" sz="2700" dirty="0" smtClean="0"/>
              <a:t>electron energy gain spectroscopy in electron microscopy</a:t>
            </a:r>
            <a:endParaRPr lang="en-US" dirty="0"/>
          </a:p>
        </p:txBody>
      </p:sp>
      <p:sp>
        <p:nvSpPr>
          <p:cNvPr id="3" name="Content Placeholder 2"/>
          <p:cNvSpPr>
            <a:spLocks noGrp="1"/>
          </p:cNvSpPr>
          <p:nvPr>
            <p:ph idx="1"/>
          </p:nvPr>
        </p:nvSpPr>
        <p:spPr>
          <a:xfrm>
            <a:off x="628650" y="1825626"/>
            <a:ext cx="7886700" cy="2201928"/>
          </a:xfrm>
        </p:spPr>
        <p:txBody>
          <a:bodyPr>
            <a:normAutofit/>
          </a:bodyPr>
          <a:lstStyle/>
          <a:p>
            <a:r>
              <a:rPr lang="en-US" sz="2400" dirty="0" smtClean="0"/>
              <a:t>Photon-induced near field electron microscopy (PINEM)</a:t>
            </a:r>
          </a:p>
          <a:p>
            <a:pPr lvl="1"/>
            <a:r>
              <a:rPr lang="en-US" sz="2000" dirty="0" err="1" smtClean="0"/>
              <a:t>plasmons</a:t>
            </a:r>
            <a:r>
              <a:rPr lang="en-US" sz="2000" dirty="0" smtClean="0"/>
              <a:t> are </a:t>
            </a:r>
            <a:r>
              <a:rPr lang="en-US" sz="2000" dirty="0"/>
              <a:t>excited by </a:t>
            </a:r>
            <a:r>
              <a:rPr lang="en-US" sz="2000" dirty="0" smtClean="0"/>
              <a:t>laser.</a:t>
            </a:r>
            <a:endParaRPr lang="en-US" sz="2000" dirty="0"/>
          </a:p>
          <a:p>
            <a:pPr lvl="1"/>
            <a:r>
              <a:rPr lang="en-US" sz="2000" dirty="0" smtClean="0"/>
              <a:t>electrons interact w/ plasmon fields and gain/lose energies.</a:t>
            </a:r>
          </a:p>
          <a:p>
            <a:pPr lvl="1"/>
            <a:r>
              <a:rPr lang="en-US" sz="2000" dirty="0" smtClean="0"/>
              <a:t>energy-filtered image w/ electrons that have gained energies</a:t>
            </a:r>
          </a:p>
          <a:p>
            <a:pPr lvl="1"/>
            <a:r>
              <a:rPr lang="en-US" sz="2000" dirty="0" smtClean="0"/>
              <a:t>measures/maps the “electron interaction” w/ the </a:t>
            </a:r>
            <a:r>
              <a:rPr lang="en-US" sz="2000" u="sng" dirty="0" smtClean="0"/>
              <a:t>field</a:t>
            </a:r>
          </a:p>
        </p:txBody>
      </p:sp>
      <p:sp>
        <p:nvSpPr>
          <p:cNvPr id="4" name="Left Arrow Callout 3"/>
          <p:cNvSpPr/>
          <p:nvPr/>
        </p:nvSpPr>
        <p:spPr>
          <a:xfrm>
            <a:off x="4572000" y="2235523"/>
            <a:ext cx="3851764" cy="338554"/>
          </a:xfrm>
          <a:prstGeom prst="leftArrowCallout">
            <a:avLst>
              <a:gd name="adj1" fmla="val 29303"/>
              <a:gd name="adj2" fmla="val 33615"/>
              <a:gd name="adj3" fmla="val 40720"/>
              <a:gd name="adj4" fmla="val 93703"/>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1600" dirty="0" smtClean="0"/>
              <a:t>In EELS, probe electrons excite </a:t>
            </a:r>
            <a:r>
              <a:rPr lang="en-US" sz="1600" dirty="0" err="1" smtClean="0"/>
              <a:t>plasmons</a:t>
            </a:r>
            <a:r>
              <a:rPr lang="en-US" sz="1600" dirty="0" smtClean="0"/>
              <a:t>.</a:t>
            </a:r>
            <a:endParaRPr lang="en-US" sz="1600" dirty="0"/>
          </a:p>
        </p:txBody>
      </p:sp>
      <p:sp>
        <p:nvSpPr>
          <p:cNvPr id="5" name="Rectangle 4"/>
          <p:cNvSpPr/>
          <p:nvPr/>
        </p:nvSpPr>
        <p:spPr>
          <a:xfrm>
            <a:off x="3792356" y="4676739"/>
            <a:ext cx="853988" cy="180319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Z:\vesicle\carbon\TEM  parrallel pol to nanotube 500kHz 290m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472" y="4676739"/>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9"/>
          <p:cNvSpPr txBox="1">
            <a:spLocks noChangeArrowheads="1"/>
          </p:cNvSpPr>
          <p:nvPr/>
        </p:nvSpPr>
        <p:spPr bwMode="auto">
          <a:xfrm>
            <a:off x="266463" y="4211841"/>
            <a:ext cx="183903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Times New Roman" pitchFamily="18" charset="0"/>
              </a:defRPr>
            </a:lvl1pPr>
            <a:lvl2pPr marL="742950" indent="-285750" eaLnBrk="0" hangingPunct="0">
              <a:defRPr>
                <a:solidFill>
                  <a:schemeClr val="tx1"/>
                </a:solidFill>
                <a:latin typeface="Arial" charset="0"/>
                <a:cs typeface="Times New Roman" pitchFamily="18" charset="0"/>
              </a:defRPr>
            </a:lvl2pPr>
            <a:lvl3pPr marL="1143000" indent="-228600" eaLnBrk="0" hangingPunct="0">
              <a:defRPr>
                <a:solidFill>
                  <a:schemeClr val="tx1"/>
                </a:solidFill>
                <a:latin typeface="Arial" charset="0"/>
                <a:cs typeface="Times New Roman" pitchFamily="18" charset="0"/>
              </a:defRPr>
            </a:lvl3pPr>
            <a:lvl4pPr marL="1600200" indent="-228600" eaLnBrk="0" hangingPunct="0">
              <a:defRPr>
                <a:solidFill>
                  <a:schemeClr val="tx1"/>
                </a:solidFill>
                <a:latin typeface="Arial" charset="0"/>
                <a:cs typeface="Times New Roman" pitchFamily="18" charset="0"/>
              </a:defRPr>
            </a:lvl4pPr>
            <a:lvl5pPr marL="2057400" indent="-228600" eaLnBrk="0" hangingPunct="0">
              <a:defRPr>
                <a:solidFill>
                  <a:schemeClr val="tx1"/>
                </a:solidFill>
                <a:latin typeface="Arial" charset="0"/>
                <a:cs typeface="Times New Roman" pitchFamily="18" charset="0"/>
              </a:defRPr>
            </a:lvl5pPr>
            <a:lvl6pPr marL="2514600" indent="-228600" eaLnBrk="0" fontAlgn="base" hangingPunct="0">
              <a:spcBef>
                <a:spcPct val="0"/>
              </a:spcBef>
              <a:spcAft>
                <a:spcPct val="0"/>
              </a:spcAft>
              <a:defRPr>
                <a:solidFill>
                  <a:schemeClr val="tx1"/>
                </a:solidFill>
                <a:latin typeface="Arial" charset="0"/>
                <a:cs typeface="Times New Roman" pitchFamily="18" charset="0"/>
              </a:defRPr>
            </a:lvl6pPr>
            <a:lvl7pPr marL="2971800" indent="-228600" eaLnBrk="0" fontAlgn="base" hangingPunct="0">
              <a:spcBef>
                <a:spcPct val="0"/>
              </a:spcBef>
              <a:spcAft>
                <a:spcPct val="0"/>
              </a:spcAft>
              <a:defRPr>
                <a:solidFill>
                  <a:schemeClr val="tx1"/>
                </a:solidFill>
                <a:latin typeface="Arial" charset="0"/>
                <a:cs typeface="Times New Roman" pitchFamily="18" charset="0"/>
              </a:defRPr>
            </a:lvl7pPr>
            <a:lvl8pPr marL="3429000" indent="-228600" eaLnBrk="0" fontAlgn="base" hangingPunct="0">
              <a:spcBef>
                <a:spcPct val="0"/>
              </a:spcBef>
              <a:spcAft>
                <a:spcPct val="0"/>
              </a:spcAft>
              <a:defRPr>
                <a:solidFill>
                  <a:schemeClr val="tx1"/>
                </a:solidFill>
                <a:latin typeface="Arial" charset="0"/>
                <a:cs typeface="Times New Roman" pitchFamily="18" charset="0"/>
              </a:defRPr>
            </a:lvl8pPr>
            <a:lvl9pPr marL="3886200" indent="-228600" eaLnBrk="0" fontAlgn="base" hangingPunct="0">
              <a:spcBef>
                <a:spcPct val="0"/>
              </a:spcBef>
              <a:spcAft>
                <a:spcPct val="0"/>
              </a:spcAft>
              <a:defRPr>
                <a:solidFill>
                  <a:schemeClr val="tx1"/>
                </a:solidFill>
                <a:latin typeface="Arial" charset="0"/>
                <a:cs typeface="Times New Roman" pitchFamily="18" charset="0"/>
              </a:defRPr>
            </a:lvl9pPr>
          </a:lstStyle>
          <a:p>
            <a:pPr eaLnBrk="1" hangingPunct="1"/>
            <a:r>
              <a:rPr lang="en-US" sz="1400" dirty="0">
                <a:latin typeface="+mn-lt"/>
              </a:rPr>
              <a:t>TEM bright field image</a:t>
            </a:r>
          </a:p>
          <a:p>
            <a:pPr eaLnBrk="1" hangingPunct="1"/>
            <a:r>
              <a:rPr lang="en-US" sz="1400" dirty="0">
                <a:latin typeface="+mn-lt"/>
              </a:rPr>
              <a:t>of carbon </a:t>
            </a:r>
            <a:r>
              <a:rPr lang="en-US" sz="1400" dirty="0" smtClean="0">
                <a:latin typeface="+mn-lt"/>
              </a:rPr>
              <a:t>nanotube</a:t>
            </a:r>
            <a:endParaRPr lang="en-US" sz="1400" dirty="0">
              <a:latin typeface="+mn-lt"/>
            </a:endParaRPr>
          </a:p>
        </p:txBody>
      </p:sp>
      <p:grpSp>
        <p:nvGrpSpPr>
          <p:cNvPr id="18" name="Group 17"/>
          <p:cNvGrpSpPr/>
          <p:nvPr/>
        </p:nvGrpSpPr>
        <p:grpSpPr>
          <a:xfrm>
            <a:off x="2316481" y="4318178"/>
            <a:ext cx="3935333" cy="2517028"/>
            <a:chOff x="2316481" y="4318178"/>
            <a:chExt cx="3935333" cy="2517028"/>
          </a:xfrm>
        </p:grpSpPr>
        <p:sp>
          <p:nvSpPr>
            <p:cNvPr id="12" name="Right Arrow 11"/>
            <p:cNvSpPr/>
            <p:nvPr/>
          </p:nvSpPr>
          <p:spPr>
            <a:xfrm>
              <a:off x="2417459" y="5485299"/>
              <a:ext cx="457200" cy="228600"/>
            </a:xfrm>
            <a:prstGeom prst="rightArrow">
              <a:avLst/>
            </a:prstGeom>
            <a:solidFill>
              <a:srgbClr val="00B0F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Box 9"/>
            <p:cNvSpPr txBox="1">
              <a:spLocks noChangeArrowheads="1"/>
            </p:cNvSpPr>
            <p:nvPr/>
          </p:nvSpPr>
          <p:spPr bwMode="auto">
            <a:xfrm>
              <a:off x="2316481" y="5713899"/>
              <a:ext cx="65915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Times New Roman" pitchFamily="18" charset="0"/>
                </a:defRPr>
              </a:lvl1pPr>
              <a:lvl2pPr marL="742950" indent="-285750" eaLnBrk="0" hangingPunct="0">
                <a:defRPr>
                  <a:solidFill>
                    <a:schemeClr val="tx1"/>
                  </a:solidFill>
                  <a:latin typeface="Arial" charset="0"/>
                  <a:cs typeface="Times New Roman" pitchFamily="18" charset="0"/>
                </a:defRPr>
              </a:lvl2pPr>
              <a:lvl3pPr marL="1143000" indent="-228600" eaLnBrk="0" hangingPunct="0">
                <a:defRPr>
                  <a:solidFill>
                    <a:schemeClr val="tx1"/>
                  </a:solidFill>
                  <a:latin typeface="Arial" charset="0"/>
                  <a:cs typeface="Times New Roman" pitchFamily="18" charset="0"/>
                </a:defRPr>
              </a:lvl3pPr>
              <a:lvl4pPr marL="1600200" indent="-228600" eaLnBrk="0" hangingPunct="0">
                <a:defRPr>
                  <a:solidFill>
                    <a:schemeClr val="tx1"/>
                  </a:solidFill>
                  <a:latin typeface="Arial" charset="0"/>
                  <a:cs typeface="Times New Roman" pitchFamily="18" charset="0"/>
                </a:defRPr>
              </a:lvl4pPr>
              <a:lvl5pPr marL="2057400" indent="-228600" eaLnBrk="0" hangingPunct="0">
                <a:defRPr>
                  <a:solidFill>
                    <a:schemeClr val="tx1"/>
                  </a:solidFill>
                  <a:latin typeface="Arial" charset="0"/>
                  <a:cs typeface="Times New Roman" pitchFamily="18" charset="0"/>
                </a:defRPr>
              </a:lvl5pPr>
              <a:lvl6pPr marL="2514600" indent="-228600" eaLnBrk="0" fontAlgn="base" hangingPunct="0">
                <a:spcBef>
                  <a:spcPct val="0"/>
                </a:spcBef>
                <a:spcAft>
                  <a:spcPct val="0"/>
                </a:spcAft>
                <a:defRPr>
                  <a:solidFill>
                    <a:schemeClr val="tx1"/>
                  </a:solidFill>
                  <a:latin typeface="Arial" charset="0"/>
                  <a:cs typeface="Times New Roman" pitchFamily="18" charset="0"/>
                </a:defRPr>
              </a:lvl6pPr>
              <a:lvl7pPr marL="2971800" indent="-228600" eaLnBrk="0" fontAlgn="base" hangingPunct="0">
                <a:spcBef>
                  <a:spcPct val="0"/>
                </a:spcBef>
                <a:spcAft>
                  <a:spcPct val="0"/>
                </a:spcAft>
                <a:defRPr>
                  <a:solidFill>
                    <a:schemeClr val="tx1"/>
                  </a:solidFill>
                  <a:latin typeface="Arial" charset="0"/>
                  <a:cs typeface="Times New Roman" pitchFamily="18" charset="0"/>
                </a:defRPr>
              </a:lvl7pPr>
              <a:lvl8pPr marL="3429000" indent="-228600" eaLnBrk="0" fontAlgn="base" hangingPunct="0">
                <a:spcBef>
                  <a:spcPct val="0"/>
                </a:spcBef>
                <a:spcAft>
                  <a:spcPct val="0"/>
                </a:spcAft>
                <a:defRPr>
                  <a:solidFill>
                    <a:schemeClr val="tx1"/>
                  </a:solidFill>
                  <a:latin typeface="Arial" charset="0"/>
                  <a:cs typeface="Times New Roman" pitchFamily="18" charset="0"/>
                </a:defRPr>
              </a:lvl8pPr>
              <a:lvl9pPr marL="3886200" indent="-228600" eaLnBrk="0" fontAlgn="base" hangingPunct="0">
                <a:spcBef>
                  <a:spcPct val="0"/>
                </a:spcBef>
                <a:spcAft>
                  <a:spcPct val="0"/>
                </a:spcAft>
                <a:defRPr>
                  <a:solidFill>
                    <a:schemeClr val="tx1"/>
                  </a:solidFill>
                  <a:latin typeface="Arial" charset="0"/>
                  <a:cs typeface="Times New Roman" pitchFamily="18" charset="0"/>
                </a:defRPr>
              </a:lvl9pPr>
            </a:lstStyle>
            <a:p>
              <a:pPr eaLnBrk="1" hangingPunct="1"/>
              <a:r>
                <a:rPr lang="en-US" sz="1200" dirty="0" smtClean="0">
                  <a:latin typeface="+mn-lt"/>
                </a:rPr>
                <a:t>Energy </a:t>
              </a:r>
            </a:p>
            <a:p>
              <a:pPr eaLnBrk="1" hangingPunct="1"/>
              <a:r>
                <a:rPr lang="en-US" sz="1200" dirty="0" smtClean="0">
                  <a:latin typeface="+mn-lt"/>
                </a:rPr>
                <a:t>domain</a:t>
              </a:r>
              <a:endParaRPr lang="en-US" sz="1200" dirty="0">
                <a:latin typeface="+mn-lt"/>
              </a:endParaRPr>
            </a:p>
          </p:txBody>
        </p:sp>
        <p:grpSp>
          <p:nvGrpSpPr>
            <p:cNvPr id="21" name="Group 20"/>
            <p:cNvGrpSpPr/>
            <p:nvPr/>
          </p:nvGrpSpPr>
          <p:grpSpPr>
            <a:xfrm>
              <a:off x="3051414" y="4318178"/>
              <a:ext cx="3200400" cy="2517028"/>
              <a:chOff x="3051414" y="4318178"/>
              <a:chExt cx="3200400" cy="2517028"/>
            </a:xfrm>
          </p:grpSpPr>
          <p:graphicFrame>
            <p:nvGraphicFramePr>
              <p:cNvPr id="6" name="Chart 5"/>
              <p:cNvGraphicFramePr>
                <a:graphicFrameLocks/>
              </p:cNvGraphicFramePr>
              <p:nvPr>
                <p:extLst>
                  <p:ext uri="{D42A27DB-BD31-4B8C-83A1-F6EECF244321}">
                    <p14:modId xmlns:p14="http://schemas.microsoft.com/office/powerpoint/2010/main" val="802716756"/>
                  </p:ext>
                </p:extLst>
              </p:nvPr>
            </p:nvGraphicFramePr>
            <p:xfrm>
              <a:off x="3051414" y="4549206"/>
              <a:ext cx="3200400" cy="2286000"/>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 Box 9"/>
              <p:cNvSpPr txBox="1">
                <a:spLocks noChangeArrowheads="1"/>
              </p:cNvSpPr>
              <p:nvPr/>
            </p:nvSpPr>
            <p:spPr bwMode="auto">
              <a:xfrm>
                <a:off x="3560243" y="4318178"/>
                <a:ext cx="202921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Times New Roman" pitchFamily="18" charset="0"/>
                  </a:defRPr>
                </a:lvl1pPr>
                <a:lvl2pPr marL="742950" indent="-285750" eaLnBrk="0" hangingPunct="0">
                  <a:defRPr>
                    <a:solidFill>
                      <a:schemeClr val="tx1"/>
                    </a:solidFill>
                    <a:latin typeface="Arial" charset="0"/>
                    <a:cs typeface="Times New Roman" pitchFamily="18" charset="0"/>
                  </a:defRPr>
                </a:lvl2pPr>
                <a:lvl3pPr marL="1143000" indent="-228600" eaLnBrk="0" hangingPunct="0">
                  <a:defRPr>
                    <a:solidFill>
                      <a:schemeClr val="tx1"/>
                    </a:solidFill>
                    <a:latin typeface="Arial" charset="0"/>
                    <a:cs typeface="Times New Roman" pitchFamily="18" charset="0"/>
                  </a:defRPr>
                </a:lvl3pPr>
                <a:lvl4pPr marL="1600200" indent="-228600" eaLnBrk="0" hangingPunct="0">
                  <a:defRPr>
                    <a:solidFill>
                      <a:schemeClr val="tx1"/>
                    </a:solidFill>
                    <a:latin typeface="Arial" charset="0"/>
                    <a:cs typeface="Times New Roman" pitchFamily="18" charset="0"/>
                  </a:defRPr>
                </a:lvl4pPr>
                <a:lvl5pPr marL="2057400" indent="-228600" eaLnBrk="0" hangingPunct="0">
                  <a:defRPr>
                    <a:solidFill>
                      <a:schemeClr val="tx1"/>
                    </a:solidFill>
                    <a:latin typeface="Arial" charset="0"/>
                    <a:cs typeface="Times New Roman" pitchFamily="18" charset="0"/>
                  </a:defRPr>
                </a:lvl5pPr>
                <a:lvl6pPr marL="2514600" indent="-228600" eaLnBrk="0" fontAlgn="base" hangingPunct="0">
                  <a:spcBef>
                    <a:spcPct val="0"/>
                  </a:spcBef>
                  <a:spcAft>
                    <a:spcPct val="0"/>
                  </a:spcAft>
                  <a:defRPr>
                    <a:solidFill>
                      <a:schemeClr val="tx1"/>
                    </a:solidFill>
                    <a:latin typeface="Arial" charset="0"/>
                    <a:cs typeface="Times New Roman" pitchFamily="18" charset="0"/>
                  </a:defRPr>
                </a:lvl6pPr>
                <a:lvl7pPr marL="2971800" indent="-228600" eaLnBrk="0" fontAlgn="base" hangingPunct="0">
                  <a:spcBef>
                    <a:spcPct val="0"/>
                  </a:spcBef>
                  <a:spcAft>
                    <a:spcPct val="0"/>
                  </a:spcAft>
                  <a:defRPr>
                    <a:solidFill>
                      <a:schemeClr val="tx1"/>
                    </a:solidFill>
                    <a:latin typeface="Arial" charset="0"/>
                    <a:cs typeface="Times New Roman" pitchFamily="18" charset="0"/>
                  </a:defRPr>
                </a:lvl7pPr>
                <a:lvl8pPr marL="3429000" indent="-228600" eaLnBrk="0" fontAlgn="base" hangingPunct="0">
                  <a:spcBef>
                    <a:spcPct val="0"/>
                  </a:spcBef>
                  <a:spcAft>
                    <a:spcPct val="0"/>
                  </a:spcAft>
                  <a:defRPr>
                    <a:solidFill>
                      <a:schemeClr val="tx1"/>
                    </a:solidFill>
                    <a:latin typeface="Arial" charset="0"/>
                    <a:cs typeface="Times New Roman" pitchFamily="18" charset="0"/>
                  </a:defRPr>
                </a:lvl8pPr>
                <a:lvl9pPr marL="3886200" indent="-228600" eaLnBrk="0" fontAlgn="base" hangingPunct="0">
                  <a:spcBef>
                    <a:spcPct val="0"/>
                  </a:spcBef>
                  <a:spcAft>
                    <a:spcPct val="0"/>
                  </a:spcAft>
                  <a:defRPr>
                    <a:solidFill>
                      <a:schemeClr val="tx1"/>
                    </a:solidFill>
                    <a:latin typeface="Arial" charset="0"/>
                    <a:cs typeface="Times New Roman" pitchFamily="18" charset="0"/>
                  </a:defRPr>
                </a:lvl9pPr>
              </a:lstStyle>
              <a:p>
                <a:pPr eaLnBrk="1" hangingPunct="1"/>
                <a:r>
                  <a:rPr lang="en-US" sz="1400" dirty="0" smtClean="0">
                    <a:latin typeface="+mn-lt"/>
                  </a:rPr>
                  <a:t>Electron energy selection</a:t>
                </a:r>
                <a:endParaRPr lang="en-US" sz="1400" dirty="0">
                  <a:latin typeface="+mn-lt"/>
                </a:endParaRPr>
              </a:p>
            </p:txBody>
          </p:sp>
          <p:sp>
            <p:nvSpPr>
              <p:cNvPr id="16" name="TextBox 15"/>
              <p:cNvSpPr txBox="1"/>
              <p:nvPr/>
            </p:nvSpPr>
            <p:spPr>
              <a:xfrm>
                <a:off x="5528896" y="4711907"/>
                <a:ext cx="487313" cy="153888"/>
              </a:xfrm>
              <a:prstGeom prst="rect">
                <a:avLst/>
              </a:prstGeom>
              <a:solidFill>
                <a:schemeClr val="bg1"/>
              </a:solidFill>
            </p:spPr>
            <p:txBody>
              <a:bodyPr wrap="none" lIns="0" tIns="0" rIns="0" bIns="0" rtlCol="0">
                <a:spAutoFit/>
              </a:bodyPr>
              <a:lstStyle/>
              <a:p>
                <a:r>
                  <a:rPr lang="el-GR" sz="1000" dirty="0" smtClean="0"/>
                  <a:t>Δ</a:t>
                </a:r>
                <a:r>
                  <a:rPr lang="en-US" sz="1000" dirty="0" smtClean="0"/>
                  <a:t>t = -2 </a:t>
                </a:r>
                <a:r>
                  <a:rPr lang="en-US" sz="1000" dirty="0" err="1" smtClean="0"/>
                  <a:t>ps</a:t>
                </a:r>
                <a:endParaRPr lang="en-US" sz="1000" dirty="0"/>
              </a:p>
            </p:txBody>
          </p:sp>
          <p:sp>
            <p:nvSpPr>
              <p:cNvPr id="17" name="TextBox 16"/>
              <p:cNvSpPr txBox="1"/>
              <p:nvPr/>
            </p:nvSpPr>
            <p:spPr>
              <a:xfrm>
                <a:off x="5528896" y="4916579"/>
                <a:ext cx="477695" cy="153888"/>
              </a:xfrm>
              <a:prstGeom prst="rect">
                <a:avLst/>
              </a:prstGeom>
              <a:solidFill>
                <a:schemeClr val="bg1"/>
              </a:solidFill>
            </p:spPr>
            <p:txBody>
              <a:bodyPr wrap="none" lIns="0" tIns="0" rIns="0" bIns="0" rtlCol="0">
                <a:spAutoFit/>
              </a:bodyPr>
              <a:lstStyle/>
              <a:p>
                <a:r>
                  <a:rPr lang="el-GR" sz="1000" dirty="0" smtClean="0"/>
                  <a:t>Δ</a:t>
                </a:r>
                <a:r>
                  <a:rPr lang="en-US" sz="1000" dirty="0" smtClean="0"/>
                  <a:t>t =  0 </a:t>
                </a:r>
                <a:r>
                  <a:rPr lang="en-US" sz="1000" dirty="0" err="1" smtClean="0"/>
                  <a:t>ps</a:t>
                </a:r>
                <a:endParaRPr lang="en-US" sz="1000" dirty="0"/>
              </a:p>
            </p:txBody>
          </p:sp>
          <p:sp>
            <p:nvSpPr>
              <p:cNvPr id="23" name="TextBox 22"/>
              <p:cNvSpPr txBox="1"/>
              <p:nvPr/>
            </p:nvSpPr>
            <p:spPr>
              <a:xfrm>
                <a:off x="4901668" y="5440540"/>
                <a:ext cx="500458" cy="338554"/>
              </a:xfrm>
              <a:prstGeom prst="rect">
                <a:avLst/>
              </a:prstGeom>
              <a:noFill/>
            </p:spPr>
            <p:txBody>
              <a:bodyPr wrap="none" rtlCol="0">
                <a:spAutoFit/>
              </a:bodyPr>
              <a:lstStyle/>
              <a:p>
                <a:r>
                  <a:rPr lang="en-US" sz="1600" dirty="0" smtClean="0"/>
                  <a:t>loss</a:t>
                </a:r>
                <a:endParaRPr lang="en-US" sz="1600" dirty="0"/>
              </a:p>
            </p:txBody>
          </p:sp>
          <p:sp>
            <p:nvSpPr>
              <p:cNvPr id="24" name="TextBox 23"/>
              <p:cNvSpPr txBox="1"/>
              <p:nvPr/>
            </p:nvSpPr>
            <p:spPr>
              <a:xfrm>
                <a:off x="3978100" y="5430322"/>
                <a:ext cx="528734" cy="338554"/>
              </a:xfrm>
              <a:prstGeom prst="rect">
                <a:avLst/>
              </a:prstGeom>
              <a:noFill/>
            </p:spPr>
            <p:txBody>
              <a:bodyPr wrap="none" rtlCol="0">
                <a:spAutoFit/>
              </a:bodyPr>
              <a:lstStyle/>
              <a:p>
                <a:r>
                  <a:rPr lang="en-US" sz="1600" dirty="0" smtClean="0"/>
                  <a:t>gain</a:t>
                </a:r>
                <a:endParaRPr lang="en-US" sz="1600" dirty="0"/>
              </a:p>
            </p:txBody>
          </p:sp>
        </p:grpSp>
      </p:grpSp>
      <p:sp>
        <p:nvSpPr>
          <p:cNvPr id="30" name="Text Box 9"/>
          <p:cNvSpPr txBox="1">
            <a:spLocks noChangeArrowheads="1"/>
          </p:cNvSpPr>
          <p:nvPr/>
        </p:nvSpPr>
        <p:spPr bwMode="auto">
          <a:xfrm>
            <a:off x="269252" y="4210456"/>
            <a:ext cx="1839030" cy="523220"/>
          </a:xfrm>
          <a:prstGeom prst="rect">
            <a:avLst/>
          </a:prstGeom>
          <a:solidFill>
            <a:schemeClr val="bg1"/>
          </a:solidFill>
          <a:ln>
            <a:noFill/>
          </a:ln>
          <a:effectLst/>
          <a:extLst/>
        </p:spPr>
        <p:txBody>
          <a:bodyPr wrap="none">
            <a:spAutoFit/>
          </a:bodyPr>
          <a:lstStyle>
            <a:lvl1pPr eaLnBrk="0" hangingPunct="0">
              <a:defRPr>
                <a:solidFill>
                  <a:schemeClr val="tx1"/>
                </a:solidFill>
                <a:latin typeface="Arial" charset="0"/>
                <a:cs typeface="Times New Roman" pitchFamily="18" charset="0"/>
              </a:defRPr>
            </a:lvl1pPr>
            <a:lvl2pPr marL="742950" indent="-285750" eaLnBrk="0" hangingPunct="0">
              <a:defRPr>
                <a:solidFill>
                  <a:schemeClr val="tx1"/>
                </a:solidFill>
                <a:latin typeface="Arial" charset="0"/>
                <a:cs typeface="Times New Roman" pitchFamily="18" charset="0"/>
              </a:defRPr>
            </a:lvl2pPr>
            <a:lvl3pPr marL="1143000" indent="-228600" eaLnBrk="0" hangingPunct="0">
              <a:defRPr>
                <a:solidFill>
                  <a:schemeClr val="tx1"/>
                </a:solidFill>
                <a:latin typeface="Arial" charset="0"/>
                <a:cs typeface="Times New Roman" pitchFamily="18" charset="0"/>
              </a:defRPr>
            </a:lvl3pPr>
            <a:lvl4pPr marL="1600200" indent="-228600" eaLnBrk="0" hangingPunct="0">
              <a:defRPr>
                <a:solidFill>
                  <a:schemeClr val="tx1"/>
                </a:solidFill>
                <a:latin typeface="Arial" charset="0"/>
                <a:cs typeface="Times New Roman" pitchFamily="18" charset="0"/>
              </a:defRPr>
            </a:lvl4pPr>
            <a:lvl5pPr marL="2057400" indent="-228600" eaLnBrk="0" hangingPunct="0">
              <a:defRPr>
                <a:solidFill>
                  <a:schemeClr val="tx1"/>
                </a:solidFill>
                <a:latin typeface="Arial" charset="0"/>
                <a:cs typeface="Times New Roman" pitchFamily="18" charset="0"/>
              </a:defRPr>
            </a:lvl5pPr>
            <a:lvl6pPr marL="2514600" indent="-228600" eaLnBrk="0" fontAlgn="base" hangingPunct="0">
              <a:spcBef>
                <a:spcPct val="0"/>
              </a:spcBef>
              <a:spcAft>
                <a:spcPct val="0"/>
              </a:spcAft>
              <a:defRPr>
                <a:solidFill>
                  <a:schemeClr val="tx1"/>
                </a:solidFill>
                <a:latin typeface="Arial" charset="0"/>
                <a:cs typeface="Times New Roman" pitchFamily="18" charset="0"/>
              </a:defRPr>
            </a:lvl6pPr>
            <a:lvl7pPr marL="2971800" indent="-228600" eaLnBrk="0" fontAlgn="base" hangingPunct="0">
              <a:spcBef>
                <a:spcPct val="0"/>
              </a:spcBef>
              <a:spcAft>
                <a:spcPct val="0"/>
              </a:spcAft>
              <a:defRPr>
                <a:solidFill>
                  <a:schemeClr val="tx1"/>
                </a:solidFill>
                <a:latin typeface="Arial" charset="0"/>
                <a:cs typeface="Times New Roman" pitchFamily="18" charset="0"/>
              </a:defRPr>
            </a:lvl7pPr>
            <a:lvl8pPr marL="3429000" indent="-228600" eaLnBrk="0" fontAlgn="base" hangingPunct="0">
              <a:spcBef>
                <a:spcPct val="0"/>
              </a:spcBef>
              <a:spcAft>
                <a:spcPct val="0"/>
              </a:spcAft>
              <a:defRPr>
                <a:solidFill>
                  <a:schemeClr val="tx1"/>
                </a:solidFill>
                <a:latin typeface="Arial" charset="0"/>
                <a:cs typeface="Times New Roman" pitchFamily="18" charset="0"/>
              </a:defRPr>
            </a:lvl8pPr>
            <a:lvl9pPr marL="3886200" indent="-228600" eaLnBrk="0" fontAlgn="base" hangingPunct="0">
              <a:spcBef>
                <a:spcPct val="0"/>
              </a:spcBef>
              <a:spcAft>
                <a:spcPct val="0"/>
              </a:spcAft>
              <a:defRPr>
                <a:solidFill>
                  <a:schemeClr val="tx1"/>
                </a:solidFill>
                <a:latin typeface="Arial" charset="0"/>
                <a:cs typeface="Times New Roman" pitchFamily="18" charset="0"/>
              </a:defRPr>
            </a:lvl9pPr>
          </a:lstStyle>
          <a:p>
            <a:pPr eaLnBrk="1" hangingPunct="1"/>
            <a:r>
              <a:rPr lang="en-US" sz="1400" dirty="0">
                <a:latin typeface="+mn-lt"/>
              </a:rPr>
              <a:t>TEM bright field image</a:t>
            </a:r>
          </a:p>
          <a:p>
            <a:pPr eaLnBrk="1" hangingPunct="1"/>
            <a:r>
              <a:rPr lang="en-US" sz="1400" dirty="0">
                <a:latin typeface="+mn-lt"/>
              </a:rPr>
              <a:t>of </a:t>
            </a:r>
            <a:r>
              <a:rPr lang="en-US" sz="1400" dirty="0" smtClean="0">
                <a:latin typeface="+mn-lt"/>
              </a:rPr>
              <a:t>silver wire</a:t>
            </a:r>
            <a:endParaRPr lang="en-US" sz="1400" dirty="0">
              <a:latin typeface="+mn-lt"/>
            </a:endParaRPr>
          </a:p>
        </p:txBody>
      </p:sp>
      <p:pic>
        <p:nvPicPr>
          <p:cNvPr id="26" name="Picture 3" descr="Z:\vesicle\doc\obsolete\SWBF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222245" y="4673037"/>
            <a:ext cx="1828800" cy="1828800"/>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oup 32"/>
          <p:cNvGrpSpPr/>
          <p:nvPr/>
        </p:nvGrpSpPr>
        <p:grpSpPr>
          <a:xfrm>
            <a:off x="6266215" y="4210456"/>
            <a:ext cx="2825659" cy="2313762"/>
            <a:chOff x="6266215" y="4210456"/>
            <a:chExt cx="2825659" cy="2313762"/>
          </a:xfrm>
        </p:grpSpPr>
        <p:pic>
          <p:nvPicPr>
            <p:cNvPr id="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44203" y="4673037"/>
              <a:ext cx="1828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 Box 9"/>
            <p:cNvSpPr txBox="1">
              <a:spLocks noChangeArrowheads="1"/>
            </p:cNvSpPr>
            <p:nvPr/>
          </p:nvSpPr>
          <p:spPr bwMode="auto">
            <a:xfrm>
              <a:off x="7157142" y="4211841"/>
              <a:ext cx="163070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Times New Roman" pitchFamily="18" charset="0"/>
                </a:defRPr>
              </a:lvl1pPr>
              <a:lvl2pPr marL="742950" indent="-285750" eaLnBrk="0" hangingPunct="0">
                <a:defRPr>
                  <a:solidFill>
                    <a:schemeClr val="tx1"/>
                  </a:solidFill>
                  <a:latin typeface="Arial" charset="0"/>
                  <a:cs typeface="Times New Roman" pitchFamily="18" charset="0"/>
                </a:defRPr>
              </a:lvl2pPr>
              <a:lvl3pPr marL="1143000" indent="-228600" eaLnBrk="0" hangingPunct="0">
                <a:defRPr>
                  <a:solidFill>
                    <a:schemeClr val="tx1"/>
                  </a:solidFill>
                  <a:latin typeface="Arial" charset="0"/>
                  <a:cs typeface="Times New Roman" pitchFamily="18" charset="0"/>
                </a:defRPr>
              </a:lvl3pPr>
              <a:lvl4pPr marL="1600200" indent="-228600" eaLnBrk="0" hangingPunct="0">
                <a:defRPr>
                  <a:solidFill>
                    <a:schemeClr val="tx1"/>
                  </a:solidFill>
                  <a:latin typeface="Arial" charset="0"/>
                  <a:cs typeface="Times New Roman" pitchFamily="18" charset="0"/>
                </a:defRPr>
              </a:lvl4pPr>
              <a:lvl5pPr marL="2057400" indent="-228600" eaLnBrk="0" hangingPunct="0">
                <a:defRPr>
                  <a:solidFill>
                    <a:schemeClr val="tx1"/>
                  </a:solidFill>
                  <a:latin typeface="Arial" charset="0"/>
                  <a:cs typeface="Times New Roman" pitchFamily="18" charset="0"/>
                </a:defRPr>
              </a:lvl5pPr>
              <a:lvl6pPr marL="2514600" indent="-228600" eaLnBrk="0" fontAlgn="base" hangingPunct="0">
                <a:spcBef>
                  <a:spcPct val="0"/>
                </a:spcBef>
                <a:spcAft>
                  <a:spcPct val="0"/>
                </a:spcAft>
                <a:defRPr>
                  <a:solidFill>
                    <a:schemeClr val="tx1"/>
                  </a:solidFill>
                  <a:latin typeface="Arial" charset="0"/>
                  <a:cs typeface="Times New Roman" pitchFamily="18" charset="0"/>
                </a:defRPr>
              </a:lvl6pPr>
              <a:lvl7pPr marL="2971800" indent="-228600" eaLnBrk="0" fontAlgn="base" hangingPunct="0">
                <a:spcBef>
                  <a:spcPct val="0"/>
                </a:spcBef>
                <a:spcAft>
                  <a:spcPct val="0"/>
                </a:spcAft>
                <a:defRPr>
                  <a:solidFill>
                    <a:schemeClr val="tx1"/>
                  </a:solidFill>
                  <a:latin typeface="Arial" charset="0"/>
                  <a:cs typeface="Times New Roman" pitchFamily="18" charset="0"/>
                </a:defRPr>
              </a:lvl7pPr>
              <a:lvl8pPr marL="3429000" indent="-228600" eaLnBrk="0" fontAlgn="base" hangingPunct="0">
                <a:spcBef>
                  <a:spcPct val="0"/>
                </a:spcBef>
                <a:spcAft>
                  <a:spcPct val="0"/>
                </a:spcAft>
                <a:defRPr>
                  <a:solidFill>
                    <a:schemeClr val="tx1"/>
                  </a:solidFill>
                  <a:latin typeface="Arial" charset="0"/>
                  <a:cs typeface="Times New Roman" pitchFamily="18" charset="0"/>
                </a:defRPr>
              </a:lvl8pPr>
              <a:lvl9pPr marL="3886200" indent="-228600" eaLnBrk="0" fontAlgn="base" hangingPunct="0">
                <a:spcBef>
                  <a:spcPct val="0"/>
                </a:spcBef>
                <a:spcAft>
                  <a:spcPct val="0"/>
                </a:spcAft>
                <a:defRPr>
                  <a:solidFill>
                    <a:schemeClr val="tx1"/>
                  </a:solidFill>
                  <a:latin typeface="Arial" charset="0"/>
                  <a:cs typeface="Times New Roman" pitchFamily="18" charset="0"/>
                </a:defRPr>
              </a:lvl9pPr>
            </a:lstStyle>
            <a:p>
              <a:pPr eaLnBrk="1" hangingPunct="1"/>
              <a:r>
                <a:rPr lang="en-US" sz="1400" dirty="0" smtClean="0">
                  <a:latin typeface="+mn-lt"/>
                </a:rPr>
                <a:t>“PINEM” image</a:t>
              </a:r>
              <a:endParaRPr lang="en-US" sz="1400" dirty="0">
                <a:latin typeface="+mn-lt"/>
              </a:endParaRPr>
            </a:p>
            <a:p>
              <a:pPr eaLnBrk="1" hangingPunct="1"/>
              <a:r>
                <a:rPr lang="en-US" sz="1400" dirty="0">
                  <a:latin typeface="+mn-lt"/>
                </a:rPr>
                <a:t>of carbon </a:t>
              </a:r>
              <a:r>
                <a:rPr lang="en-US" sz="1400" dirty="0" smtClean="0">
                  <a:latin typeface="+mn-lt"/>
                </a:rPr>
                <a:t>nanotube</a:t>
              </a:r>
              <a:endParaRPr lang="en-US" sz="1400" dirty="0">
                <a:latin typeface="+mn-lt"/>
              </a:endParaRPr>
            </a:p>
          </p:txBody>
        </p:sp>
        <p:sp>
          <p:nvSpPr>
            <p:cNvPr id="13" name="Right Arrow 12"/>
            <p:cNvSpPr/>
            <p:nvPr/>
          </p:nvSpPr>
          <p:spPr>
            <a:xfrm>
              <a:off x="6385914" y="5485299"/>
              <a:ext cx="457200" cy="228600"/>
            </a:xfrm>
            <a:prstGeom prst="rightArrow">
              <a:avLst/>
            </a:prstGeom>
            <a:solidFill>
              <a:srgbClr val="00B0F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Box 9"/>
            <p:cNvSpPr txBox="1">
              <a:spLocks noChangeArrowheads="1"/>
            </p:cNvSpPr>
            <p:nvPr/>
          </p:nvSpPr>
          <p:spPr bwMode="auto">
            <a:xfrm>
              <a:off x="6266215" y="5713899"/>
              <a:ext cx="65915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Times New Roman" pitchFamily="18" charset="0"/>
                </a:defRPr>
              </a:lvl1pPr>
              <a:lvl2pPr marL="742950" indent="-285750" eaLnBrk="0" hangingPunct="0">
                <a:defRPr>
                  <a:solidFill>
                    <a:schemeClr val="tx1"/>
                  </a:solidFill>
                  <a:latin typeface="Arial" charset="0"/>
                  <a:cs typeface="Times New Roman" pitchFamily="18" charset="0"/>
                </a:defRPr>
              </a:lvl2pPr>
              <a:lvl3pPr marL="1143000" indent="-228600" eaLnBrk="0" hangingPunct="0">
                <a:defRPr>
                  <a:solidFill>
                    <a:schemeClr val="tx1"/>
                  </a:solidFill>
                  <a:latin typeface="Arial" charset="0"/>
                  <a:cs typeface="Times New Roman" pitchFamily="18" charset="0"/>
                </a:defRPr>
              </a:lvl3pPr>
              <a:lvl4pPr marL="1600200" indent="-228600" eaLnBrk="0" hangingPunct="0">
                <a:defRPr>
                  <a:solidFill>
                    <a:schemeClr val="tx1"/>
                  </a:solidFill>
                  <a:latin typeface="Arial" charset="0"/>
                  <a:cs typeface="Times New Roman" pitchFamily="18" charset="0"/>
                </a:defRPr>
              </a:lvl4pPr>
              <a:lvl5pPr marL="2057400" indent="-228600" eaLnBrk="0" hangingPunct="0">
                <a:defRPr>
                  <a:solidFill>
                    <a:schemeClr val="tx1"/>
                  </a:solidFill>
                  <a:latin typeface="Arial" charset="0"/>
                  <a:cs typeface="Times New Roman" pitchFamily="18" charset="0"/>
                </a:defRPr>
              </a:lvl5pPr>
              <a:lvl6pPr marL="2514600" indent="-228600" eaLnBrk="0" fontAlgn="base" hangingPunct="0">
                <a:spcBef>
                  <a:spcPct val="0"/>
                </a:spcBef>
                <a:spcAft>
                  <a:spcPct val="0"/>
                </a:spcAft>
                <a:defRPr>
                  <a:solidFill>
                    <a:schemeClr val="tx1"/>
                  </a:solidFill>
                  <a:latin typeface="Arial" charset="0"/>
                  <a:cs typeface="Times New Roman" pitchFamily="18" charset="0"/>
                </a:defRPr>
              </a:lvl6pPr>
              <a:lvl7pPr marL="2971800" indent="-228600" eaLnBrk="0" fontAlgn="base" hangingPunct="0">
                <a:spcBef>
                  <a:spcPct val="0"/>
                </a:spcBef>
                <a:spcAft>
                  <a:spcPct val="0"/>
                </a:spcAft>
                <a:defRPr>
                  <a:solidFill>
                    <a:schemeClr val="tx1"/>
                  </a:solidFill>
                  <a:latin typeface="Arial" charset="0"/>
                  <a:cs typeface="Times New Roman" pitchFamily="18" charset="0"/>
                </a:defRPr>
              </a:lvl7pPr>
              <a:lvl8pPr marL="3429000" indent="-228600" eaLnBrk="0" fontAlgn="base" hangingPunct="0">
                <a:spcBef>
                  <a:spcPct val="0"/>
                </a:spcBef>
                <a:spcAft>
                  <a:spcPct val="0"/>
                </a:spcAft>
                <a:defRPr>
                  <a:solidFill>
                    <a:schemeClr val="tx1"/>
                  </a:solidFill>
                  <a:latin typeface="Arial" charset="0"/>
                  <a:cs typeface="Times New Roman" pitchFamily="18" charset="0"/>
                </a:defRPr>
              </a:lvl8pPr>
              <a:lvl9pPr marL="3886200" indent="-228600" eaLnBrk="0" fontAlgn="base" hangingPunct="0">
                <a:spcBef>
                  <a:spcPct val="0"/>
                </a:spcBef>
                <a:spcAft>
                  <a:spcPct val="0"/>
                </a:spcAft>
                <a:defRPr>
                  <a:solidFill>
                    <a:schemeClr val="tx1"/>
                  </a:solidFill>
                  <a:latin typeface="Arial" charset="0"/>
                  <a:cs typeface="Times New Roman" pitchFamily="18" charset="0"/>
                </a:defRPr>
              </a:lvl9pPr>
            </a:lstStyle>
            <a:p>
              <a:pPr eaLnBrk="1" hangingPunct="1"/>
              <a:r>
                <a:rPr lang="en-US" sz="1200" dirty="0" smtClean="0">
                  <a:latin typeface="+mn-lt"/>
                </a:rPr>
                <a:t>Space</a:t>
              </a:r>
            </a:p>
            <a:p>
              <a:pPr eaLnBrk="1" hangingPunct="1"/>
              <a:r>
                <a:rPr lang="en-US" sz="1200" dirty="0" smtClean="0">
                  <a:latin typeface="+mn-lt"/>
                </a:rPr>
                <a:t>domain</a:t>
              </a:r>
              <a:endParaRPr lang="en-US" sz="1200" dirty="0">
                <a:latin typeface="+mn-lt"/>
              </a:endParaRPr>
            </a:p>
          </p:txBody>
        </p:sp>
        <p:cxnSp>
          <p:nvCxnSpPr>
            <p:cNvPr id="19" name="Straight Arrow Connector 18"/>
            <p:cNvCxnSpPr/>
            <p:nvPr/>
          </p:nvCxnSpPr>
          <p:spPr>
            <a:xfrm>
              <a:off x="7126597" y="6019918"/>
              <a:ext cx="274692" cy="367980"/>
            </a:xfrm>
            <a:prstGeom prst="straightConnector1">
              <a:avLst/>
            </a:prstGeom>
            <a:ln w="38100">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rot="19411087">
              <a:off x="7253386" y="5929354"/>
              <a:ext cx="296876" cy="369332"/>
            </a:xfrm>
            <a:prstGeom prst="rect">
              <a:avLst/>
            </a:prstGeom>
            <a:noFill/>
          </p:spPr>
          <p:txBody>
            <a:bodyPr wrap="none" rtlCol="0">
              <a:spAutoFit/>
            </a:bodyPr>
            <a:lstStyle/>
            <a:p>
              <a:r>
                <a:rPr lang="en-US" dirty="0" smtClean="0">
                  <a:solidFill>
                    <a:schemeClr val="bg1"/>
                  </a:solidFill>
                </a:rPr>
                <a:t>E</a:t>
              </a:r>
              <a:endParaRPr lang="en-US" dirty="0">
                <a:solidFill>
                  <a:schemeClr val="bg1"/>
                </a:solidFill>
              </a:endParaRPr>
            </a:p>
          </p:txBody>
        </p:sp>
        <p:sp>
          <p:nvSpPr>
            <p:cNvPr id="31" name="Text Box 9"/>
            <p:cNvSpPr txBox="1">
              <a:spLocks noChangeArrowheads="1"/>
            </p:cNvSpPr>
            <p:nvPr/>
          </p:nvSpPr>
          <p:spPr bwMode="auto">
            <a:xfrm>
              <a:off x="7049199" y="4210456"/>
              <a:ext cx="2042675" cy="523220"/>
            </a:xfrm>
            <a:prstGeom prst="rect">
              <a:avLst/>
            </a:prstGeom>
            <a:solidFill>
              <a:schemeClr val="bg1"/>
            </a:solidFill>
            <a:ln>
              <a:noFill/>
            </a:ln>
            <a:effectLst/>
            <a:extLst/>
          </p:spPr>
          <p:txBody>
            <a:bodyPr wrap="none">
              <a:spAutoFit/>
            </a:bodyPr>
            <a:lstStyle>
              <a:lvl1pPr eaLnBrk="0" hangingPunct="0">
                <a:defRPr>
                  <a:solidFill>
                    <a:schemeClr val="tx1"/>
                  </a:solidFill>
                  <a:latin typeface="Arial" charset="0"/>
                  <a:cs typeface="Times New Roman" pitchFamily="18" charset="0"/>
                </a:defRPr>
              </a:lvl1pPr>
              <a:lvl2pPr marL="742950" indent="-285750" eaLnBrk="0" hangingPunct="0">
                <a:defRPr>
                  <a:solidFill>
                    <a:schemeClr val="tx1"/>
                  </a:solidFill>
                  <a:latin typeface="Arial" charset="0"/>
                  <a:cs typeface="Times New Roman" pitchFamily="18" charset="0"/>
                </a:defRPr>
              </a:lvl2pPr>
              <a:lvl3pPr marL="1143000" indent="-228600" eaLnBrk="0" hangingPunct="0">
                <a:defRPr>
                  <a:solidFill>
                    <a:schemeClr val="tx1"/>
                  </a:solidFill>
                  <a:latin typeface="Arial" charset="0"/>
                  <a:cs typeface="Times New Roman" pitchFamily="18" charset="0"/>
                </a:defRPr>
              </a:lvl3pPr>
              <a:lvl4pPr marL="1600200" indent="-228600" eaLnBrk="0" hangingPunct="0">
                <a:defRPr>
                  <a:solidFill>
                    <a:schemeClr val="tx1"/>
                  </a:solidFill>
                  <a:latin typeface="Arial" charset="0"/>
                  <a:cs typeface="Times New Roman" pitchFamily="18" charset="0"/>
                </a:defRPr>
              </a:lvl4pPr>
              <a:lvl5pPr marL="2057400" indent="-228600" eaLnBrk="0" hangingPunct="0">
                <a:defRPr>
                  <a:solidFill>
                    <a:schemeClr val="tx1"/>
                  </a:solidFill>
                  <a:latin typeface="Arial" charset="0"/>
                  <a:cs typeface="Times New Roman" pitchFamily="18" charset="0"/>
                </a:defRPr>
              </a:lvl5pPr>
              <a:lvl6pPr marL="2514600" indent="-228600" eaLnBrk="0" fontAlgn="base" hangingPunct="0">
                <a:spcBef>
                  <a:spcPct val="0"/>
                </a:spcBef>
                <a:spcAft>
                  <a:spcPct val="0"/>
                </a:spcAft>
                <a:defRPr>
                  <a:solidFill>
                    <a:schemeClr val="tx1"/>
                  </a:solidFill>
                  <a:latin typeface="Arial" charset="0"/>
                  <a:cs typeface="Times New Roman" pitchFamily="18" charset="0"/>
                </a:defRPr>
              </a:lvl6pPr>
              <a:lvl7pPr marL="2971800" indent="-228600" eaLnBrk="0" fontAlgn="base" hangingPunct="0">
                <a:spcBef>
                  <a:spcPct val="0"/>
                </a:spcBef>
                <a:spcAft>
                  <a:spcPct val="0"/>
                </a:spcAft>
                <a:defRPr>
                  <a:solidFill>
                    <a:schemeClr val="tx1"/>
                  </a:solidFill>
                  <a:latin typeface="Arial" charset="0"/>
                  <a:cs typeface="Times New Roman" pitchFamily="18" charset="0"/>
                </a:defRPr>
              </a:lvl7pPr>
              <a:lvl8pPr marL="3429000" indent="-228600" eaLnBrk="0" fontAlgn="base" hangingPunct="0">
                <a:spcBef>
                  <a:spcPct val="0"/>
                </a:spcBef>
                <a:spcAft>
                  <a:spcPct val="0"/>
                </a:spcAft>
                <a:defRPr>
                  <a:solidFill>
                    <a:schemeClr val="tx1"/>
                  </a:solidFill>
                  <a:latin typeface="Arial" charset="0"/>
                  <a:cs typeface="Times New Roman" pitchFamily="18" charset="0"/>
                </a:defRPr>
              </a:lvl8pPr>
              <a:lvl9pPr marL="3886200" indent="-228600" eaLnBrk="0" fontAlgn="base" hangingPunct="0">
                <a:spcBef>
                  <a:spcPct val="0"/>
                </a:spcBef>
                <a:spcAft>
                  <a:spcPct val="0"/>
                </a:spcAft>
                <a:defRPr>
                  <a:solidFill>
                    <a:schemeClr val="tx1"/>
                  </a:solidFill>
                  <a:latin typeface="Arial" charset="0"/>
                  <a:cs typeface="Times New Roman" pitchFamily="18" charset="0"/>
                </a:defRPr>
              </a:lvl9pPr>
            </a:lstStyle>
            <a:p>
              <a:pPr eaLnBrk="1" hangingPunct="1"/>
              <a:r>
                <a:rPr lang="en-US" sz="1400" dirty="0" smtClean="0">
                  <a:latin typeface="+mn-lt"/>
                </a:rPr>
                <a:t>“PINEM” dark field image</a:t>
              </a:r>
              <a:endParaRPr lang="en-US" sz="1400" dirty="0">
                <a:latin typeface="+mn-lt"/>
              </a:endParaRPr>
            </a:p>
            <a:p>
              <a:pPr eaLnBrk="1" hangingPunct="1"/>
              <a:r>
                <a:rPr lang="en-US" sz="1400" dirty="0">
                  <a:latin typeface="+mn-lt"/>
                </a:rPr>
                <a:t>of </a:t>
              </a:r>
              <a:r>
                <a:rPr lang="en-US" sz="1400" dirty="0" smtClean="0">
                  <a:latin typeface="+mn-lt"/>
                </a:rPr>
                <a:t>silver wire</a:t>
              </a:r>
              <a:endParaRPr lang="en-US" sz="1400" dirty="0">
                <a:latin typeface="+mn-lt"/>
              </a:endParaRPr>
            </a:p>
          </p:txBody>
        </p:sp>
        <p:grpSp>
          <p:nvGrpSpPr>
            <p:cNvPr id="20" name="Group 19"/>
            <p:cNvGrpSpPr/>
            <p:nvPr/>
          </p:nvGrpSpPr>
          <p:grpSpPr>
            <a:xfrm>
              <a:off x="7059913" y="4695418"/>
              <a:ext cx="1828800" cy="1828800"/>
              <a:chOff x="7059913" y="4695418"/>
              <a:chExt cx="1828800" cy="1828800"/>
            </a:xfrm>
          </p:grpSpPr>
          <p:pic>
            <p:nvPicPr>
              <p:cNvPr id="27" name="Picture 16" descr="Supplemental Figure 1"/>
              <p:cNvPicPr>
                <a:picLocks noChangeAspect="1" noChangeArrowheads="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l="51028" t="12616" r="7333" b="7698"/>
              <a:stretch/>
            </p:blipFill>
            <p:spPr bwMode="auto">
              <a:xfrm rot="16200000">
                <a:off x="7059913" y="4695418"/>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p:cNvSpPr txBox="1"/>
              <p:nvPr/>
            </p:nvSpPr>
            <p:spPr>
              <a:xfrm>
                <a:off x="7156966" y="5961903"/>
                <a:ext cx="290638" cy="344459"/>
              </a:xfrm>
              <a:prstGeom prst="rect">
                <a:avLst/>
              </a:prstGeom>
              <a:solidFill>
                <a:schemeClr val="tx1">
                  <a:lumMod val="85000"/>
                  <a:lumOff val="15000"/>
                </a:schemeClr>
              </a:solidFill>
            </p:spPr>
            <p:txBody>
              <a:bodyPr wrap="none" rtlCol="0">
                <a:spAutoFit/>
              </a:bodyPr>
              <a:lstStyle/>
              <a:p>
                <a:r>
                  <a:rPr lang="en-US" sz="1600" dirty="0" smtClean="0">
                    <a:solidFill>
                      <a:srgbClr val="00FF00"/>
                    </a:solidFill>
                  </a:rPr>
                  <a:t>E</a:t>
                </a:r>
                <a:endParaRPr lang="en-US" sz="1600" dirty="0">
                  <a:solidFill>
                    <a:srgbClr val="00FF00"/>
                  </a:solidFill>
                </a:endParaRPr>
              </a:p>
            </p:txBody>
          </p:sp>
          <p:cxnSp>
            <p:nvCxnSpPr>
              <p:cNvPr id="29" name="Straight Arrow Connector 28"/>
              <p:cNvCxnSpPr>
                <a:cxnSpLocks noChangeAspect="1"/>
              </p:cNvCxnSpPr>
              <p:nvPr/>
            </p:nvCxnSpPr>
            <p:spPr>
              <a:xfrm>
                <a:off x="7156966" y="5687040"/>
                <a:ext cx="506528" cy="658197"/>
              </a:xfrm>
              <a:prstGeom prst="straightConnector1">
                <a:avLst/>
              </a:prstGeom>
              <a:ln w="25400">
                <a:solidFill>
                  <a:srgbClr val="00FF0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grpSp>
      </p:grpSp>
      <p:sp>
        <p:nvSpPr>
          <p:cNvPr id="35" name="Rounded Rectangle 34"/>
          <p:cNvSpPr/>
          <p:nvPr/>
        </p:nvSpPr>
        <p:spPr>
          <a:xfrm rot="19566271">
            <a:off x="443093" y="4918338"/>
            <a:ext cx="1418233" cy="457640"/>
          </a:xfrm>
          <a:prstGeom prst="roundRect">
            <a:avLst>
              <a:gd name="adj" fmla="val 50000"/>
            </a:avLst>
          </a:prstGeom>
          <a:gradFill flip="none" rotWithShape="1">
            <a:gsLst>
              <a:gs pos="75000">
                <a:srgbClr val="00FF00"/>
              </a:gs>
              <a:gs pos="50000">
                <a:srgbClr val="00FF00">
                  <a:alpha val="0"/>
                </a:srgbClr>
              </a:gs>
              <a:gs pos="25000">
                <a:srgbClr val="00FF00"/>
              </a:gs>
              <a:gs pos="0">
                <a:srgbClr val="00FF00">
                  <a:alpha val="0"/>
                </a:srgbClr>
              </a:gs>
              <a:gs pos="100000">
                <a:srgbClr val="00FF00">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p:cNvSpPr/>
          <p:nvPr/>
        </p:nvSpPr>
        <p:spPr>
          <a:xfrm rot="19566271">
            <a:off x="859218" y="5350046"/>
            <a:ext cx="1280054" cy="611094"/>
          </a:xfrm>
          <a:prstGeom prst="roundRect">
            <a:avLst>
              <a:gd name="adj" fmla="val 50000"/>
            </a:avLst>
          </a:prstGeom>
          <a:gradFill flip="none" rotWithShape="1">
            <a:gsLst>
              <a:gs pos="75000">
                <a:srgbClr val="00FF00"/>
              </a:gs>
              <a:gs pos="50000">
                <a:srgbClr val="00FF00">
                  <a:alpha val="0"/>
                </a:srgbClr>
              </a:gs>
              <a:gs pos="25000">
                <a:srgbClr val="00FF00"/>
              </a:gs>
              <a:gs pos="0">
                <a:srgbClr val="00FF00">
                  <a:alpha val="0"/>
                </a:srgbClr>
              </a:gs>
              <a:gs pos="100000">
                <a:srgbClr val="00FF00">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8513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500"/>
                            </p:stCondLst>
                            <p:childTnLst>
                              <p:par>
                                <p:cTn id="21" presetID="2" presetClass="entr" presetSubtype="4" fill="hold" nodeType="afterEffect">
                                  <p:stCondLst>
                                    <p:cond delay="0"/>
                                  </p:stCondLst>
                                  <p:childTnLst>
                                    <p:set>
                                      <p:cBhvr>
                                        <p:cTn id="22" dur="1" fill="hold">
                                          <p:stCondLst>
                                            <p:cond delay="0"/>
                                          </p:stCondLst>
                                        </p:cTn>
                                        <p:tgtEl>
                                          <p:spTgt spid="33"/>
                                        </p:tgtEl>
                                        <p:attrNameLst>
                                          <p:attrName>style.visibility</p:attrName>
                                        </p:attrNameLst>
                                      </p:cBhvr>
                                      <p:to>
                                        <p:strVal val="visible"/>
                                      </p:to>
                                    </p:set>
                                    <p:anim calcmode="lin" valueType="num">
                                      <p:cBhvr additive="base">
                                        <p:cTn id="23" dur="500" fill="hold"/>
                                        <p:tgtEl>
                                          <p:spTgt spid="33"/>
                                        </p:tgtEl>
                                        <p:attrNameLst>
                                          <p:attrName>ppt_x</p:attrName>
                                        </p:attrNameLst>
                                      </p:cBhvr>
                                      <p:tavLst>
                                        <p:tav tm="0">
                                          <p:val>
                                            <p:strVal val="#ppt_x"/>
                                          </p:val>
                                        </p:tav>
                                        <p:tav tm="100000">
                                          <p:val>
                                            <p:strVal val="#ppt_x"/>
                                          </p:val>
                                        </p:tav>
                                      </p:tavLst>
                                    </p:anim>
                                    <p:anim calcmode="lin" valueType="num">
                                      <p:cBhvr additive="base">
                                        <p:cTn id="2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5" grpId="0" animBg="1"/>
      <p:bldP spid="35" grpId="0" animBg="1"/>
      <p:bldP spid="36"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Rounded Rectangle 13"/>
          <p:cNvSpPr/>
          <p:nvPr/>
        </p:nvSpPr>
        <p:spPr>
          <a:xfrm>
            <a:off x="685800" y="5334000"/>
            <a:ext cx="8458200" cy="1094601"/>
          </a:xfrm>
          <a:prstGeom prst="roundRect">
            <a:avLst>
              <a:gd name="adj" fmla="val 7410"/>
            </a:avLst>
          </a:prstGeom>
          <a:solidFill>
            <a:srgbClr val="FFFF99"/>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p:cNvSpPr/>
          <p:nvPr/>
        </p:nvSpPr>
        <p:spPr>
          <a:xfrm>
            <a:off x="685800" y="3619500"/>
            <a:ext cx="8458200" cy="647700"/>
          </a:xfrm>
          <a:prstGeom prst="roundRect">
            <a:avLst>
              <a:gd name="adj" fmla="val 7410"/>
            </a:avLst>
          </a:prstGeom>
          <a:solidFill>
            <a:srgbClr val="FFFF99"/>
          </a:solidFill>
          <a:ln w="63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90" name="Title 1"/>
          <p:cNvSpPr>
            <a:spLocks noGrp="1"/>
          </p:cNvSpPr>
          <p:nvPr>
            <p:ph type="title"/>
          </p:nvPr>
        </p:nvSpPr>
        <p:spPr>
          <a:noFill/>
        </p:spPr>
        <p:txBody>
          <a:bodyPr>
            <a:normAutofit/>
          </a:bodyPr>
          <a:lstStyle/>
          <a:p>
            <a:r>
              <a:rPr lang="en-US" dirty="0" smtClean="0"/>
              <a:t>Theoretical solution</a:t>
            </a:r>
          </a:p>
        </p:txBody>
      </p:sp>
      <p:sp>
        <p:nvSpPr>
          <p:cNvPr id="12291" name="Content Placeholder 2"/>
          <p:cNvSpPr>
            <a:spLocks noGrp="1"/>
          </p:cNvSpPr>
          <p:nvPr>
            <p:ph idx="1"/>
          </p:nvPr>
        </p:nvSpPr>
        <p:spPr>
          <a:xfrm>
            <a:off x="457200" y="1600200"/>
            <a:ext cx="8229600" cy="5029200"/>
          </a:xfrm>
        </p:spPr>
        <p:txBody>
          <a:bodyPr>
            <a:normAutofit fontScale="85000" lnSpcReduction="20000"/>
          </a:bodyPr>
          <a:lstStyle/>
          <a:p>
            <a:r>
              <a:rPr lang="en-US" dirty="0"/>
              <a:t>Time-dependent Schrödinger Equation</a:t>
            </a:r>
            <a:endParaRPr lang="en-US" dirty="0" smtClean="0"/>
          </a:p>
          <a:p>
            <a:pPr lvl="1"/>
            <a:endParaRPr lang="en-US" dirty="0" smtClean="0"/>
          </a:p>
          <a:p>
            <a:pPr lvl="1"/>
            <a:r>
              <a:rPr lang="en-US" dirty="0" smtClean="0"/>
              <a:t>Hamiltonian in Coulomb gauge</a:t>
            </a:r>
          </a:p>
          <a:p>
            <a:pPr lvl="1"/>
            <a:endParaRPr lang="en-US" dirty="0" smtClean="0"/>
          </a:p>
          <a:p>
            <a:pPr lvl="1"/>
            <a:r>
              <a:rPr lang="en-US" dirty="0" smtClean="0"/>
              <a:t>initial state</a:t>
            </a:r>
          </a:p>
          <a:p>
            <a:pPr lvl="1"/>
            <a:endParaRPr lang="en-US" dirty="0"/>
          </a:p>
          <a:p>
            <a:pPr lvl="1"/>
            <a:r>
              <a:rPr lang="en-US" dirty="0" smtClean="0"/>
              <a:t>first order solution</a:t>
            </a:r>
          </a:p>
          <a:p>
            <a:pPr lvl="1"/>
            <a:endParaRPr lang="en-US" dirty="0" smtClean="0"/>
          </a:p>
          <a:p>
            <a:pPr lvl="1"/>
            <a:r>
              <a:rPr lang="en-US" dirty="0" smtClean="0"/>
              <a:t>field integral</a:t>
            </a:r>
          </a:p>
          <a:p>
            <a:pPr lvl="1"/>
            <a:endParaRPr lang="en-US" dirty="0" smtClean="0"/>
          </a:p>
          <a:p>
            <a:pPr lvl="1"/>
            <a:r>
              <a:rPr lang="en-US" dirty="0" smtClean="0"/>
              <a:t>for envelope function</a:t>
            </a:r>
          </a:p>
          <a:p>
            <a:pPr lvl="1"/>
            <a:endParaRPr lang="en-US" dirty="0"/>
          </a:p>
          <a:p>
            <a:pPr lvl="1"/>
            <a:r>
              <a:rPr lang="en-US" dirty="0" smtClean="0"/>
              <a:t>for </a:t>
            </a:r>
            <a:r>
              <a:rPr lang="en-US" dirty="0" err="1" smtClean="0"/>
              <a:t>wavefunction</a:t>
            </a:r>
            <a:endParaRPr lang="en-US" dirty="0" smtClean="0"/>
          </a:p>
          <a:p>
            <a:pPr lvl="1"/>
            <a:endParaRPr lang="en-US" dirty="0"/>
          </a:p>
          <a:p>
            <a:pPr lvl="1"/>
            <a:r>
              <a:rPr lang="en-US" dirty="0" smtClean="0"/>
              <a:t>transition probability</a:t>
            </a:r>
          </a:p>
          <a:p>
            <a:pPr lvl="1"/>
            <a:endParaRPr lang="en-US" dirty="0"/>
          </a:p>
          <a:p>
            <a:pPr lvl="1"/>
            <a:r>
              <a:rPr lang="en-US" dirty="0" smtClean="0"/>
              <a:t>electron population density</a:t>
            </a:r>
          </a:p>
        </p:txBody>
      </p:sp>
      <p:sp>
        <p:nvSpPr>
          <p:cNvPr id="12292"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294"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295" name="Rectangle 1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297" name="Rectangle 1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 name="Rectangle 5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5" name="Object 3"/>
          <p:cNvGraphicFramePr>
            <a:graphicFrameLocks noChangeAspect="1"/>
          </p:cNvGraphicFramePr>
          <p:nvPr>
            <p:extLst/>
          </p:nvPr>
        </p:nvGraphicFramePr>
        <p:xfrm>
          <a:off x="4572000" y="2108200"/>
          <a:ext cx="1435100" cy="393700"/>
        </p:xfrm>
        <a:graphic>
          <a:graphicData uri="http://schemas.openxmlformats.org/presentationml/2006/ole">
            <mc:AlternateContent xmlns:mc="http://schemas.openxmlformats.org/markup-compatibility/2006">
              <mc:Choice xmlns:v="urn:schemas-microsoft-com:vml" Requires="v">
                <p:oleObj spid="_x0000_s5212" name="Equation" r:id="rId5" imgW="1434960" imgH="393480" progId="Equation.3">
                  <p:embed/>
                </p:oleObj>
              </mc:Choice>
              <mc:Fallback>
                <p:oleObj name="Equation" r:id="rId5" imgW="1434960" imgH="393480" progId="Equation.3">
                  <p:embed/>
                  <p:pic>
                    <p:nvPicPr>
                      <p:cNvPr id="0" name=""/>
                      <p:cNvPicPr>
                        <a:picLocks noChangeAspect="1" noChangeArrowheads="1"/>
                      </p:cNvPicPr>
                      <p:nvPr/>
                    </p:nvPicPr>
                    <p:blipFill>
                      <a:blip r:embed="rId6"/>
                      <a:srcRect/>
                      <a:stretch>
                        <a:fillRect/>
                      </a:stretch>
                    </p:blipFill>
                    <p:spPr bwMode="auto">
                      <a:xfrm>
                        <a:off x="4572000" y="2108200"/>
                        <a:ext cx="1435100" cy="393700"/>
                      </a:xfrm>
                      <a:prstGeom prst="rect">
                        <a:avLst/>
                      </a:prstGeom>
                      <a:noFill/>
                      <a:ln>
                        <a:noFill/>
                      </a:ln>
                      <a:extLst/>
                    </p:spPr>
                  </p:pic>
                </p:oleObj>
              </mc:Fallback>
            </mc:AlternateContent>
          </a:graphicData>
        </a:graphic>
      </p:graphicFrame>
      <p:graphicFrame>
        <p:nvGraphicFramePr>
          <p:cNvPr id="16" name="Object 3"/>
          <p:cNvGraphicFramePr>
            <a:graphicFrameLocks noChangeAspect="1"/>
          </p:cNvGraphicFramePr>
          <p:nvPr>
            <p:extLst/>
          </p:nvPr>
        </p:nvGraphicFramePr>
        <p:xfrm>
          <a:off x="4572000" y="2743200"/>
          <a:ext cx="2235200" cy="228600"/>
        </p:xfrm>
        <a:graphic>
          <a:graphicData uri="http://schemas.openxmlformats.org/presentationml/2006/ole">
            <mc:AlternateContent xmlns:mc="http://schemas.openxmlformats.org/markup-compatibility/2006">
              <mc:Choice xmlns:v="urn:schemas-microsoft-com:vml" Requires="v">
                <p:oleObj spid="_x0000_s5213" name="Equation" r:id="rId7" imgW="2234880" imgH="228600" progId="Equation.3">
                  <p:embed/>
                </p:oleObj>
              </mc:Choice>
              <mc:Fallback>
                <p:oleObj name="Equation" r:id="rId7" imgW="2234880" imgH="228600" progId="Equation.3">
                  <p:embed/>
                  <p:pic>
                    <p:nvPicPr>
                      <p:cNvPr id="0" name=""/>
                      <p:cNvPicPr>
                        <a:picLocks noChangeAspect="1" noChangeArrowheads="1"/>
                      </p:cNvPicPr>
                      <p:nvPr/>
                    </p:nvPicPr>
                    <p:blipFill>
                      <a:blip r:embed="rId8"/>
                      <a:srcRect/>
                      <a:stretch>
                        <a:fillRect/>
                      </a:stretch>
                    </p:blipFill>
                    <p:spPr bwMode="auto">
                      <a:xfrm>
                        <a:off x="4572000" y="2743200"/>
                        <a:ext cx="2235200" cy="228600"/>
                      </a:xfrm>
                      <a:prstGeom prst="rect">
                        <a:avLst/>
                      </a:prstGeom>
                      <a:noFill/>
                      <a:ln>
                        <a:noFill/>
                      </a:ln>
                      <a:extLst/>
                    </p:spPr>
                  </p:pic>
                </p:oleObj>
              </mc:Fallback>
            </mc:AlternateContent>
          </a:graphicData>
        </a:graphic>
      </p:graphicFrame>
      <p:graphicFrame>
        <p:nvGraphicFramePr>
          <p:cNvPr id="17" name="Object 9"/>
          <p:cNvGraphicFramePr>
            <a:graphicFrameLocks noChangeAspect="1"/>
          </p:cNvGraphicFramePr>
          <p:nvPr>
            <p:extLst/>
          </p:nvPr>
        </p:nvGraphicFramePr>
        <p:xfrm>
          <a:off x="4572000" y="3149600"/>
          <a:ext cx="3365500" cy="508000"/>
        </p:xfrm>
        <a:graphic>
          <a:graphicData uri="http://schemas.openxmlformats.org/presentationml/2006/ole">
            <mc:AlternateContent xmlns:mc="http://schemas.openxmlformats.org/markup-compatibility/2006">
              <mc:Choice xmlns:v="urn:schemas-microsoft-com:vml" Requires="v">
                <p:oleObj spid="_x0000_s5214" name="Equation" r:id="rId9" imgW="3365280" imgH="507960" progId="Equation.3">
                  <p:embed/>
                </p:oleObj>
              </mc:Choice>
              <mc:Fallback>
                <p:oleObj name="Equation" r:id="rId9" imgW="3365280" imgH="507960" progId="Equation.3">
                  <p:embed/>
                  <p:pic>
                    <p:nvPicPr>
                      <p:cNvPr id="0" name=""/>
                      <p:cNvPicPr>
                        <a:picLocks noChangeAspect="1" noChangeArrowheads="1"/>
                      </p:cNvPicPr>
                      <p:nvPr/>
                    </p:nvPicPr>
                    <p:blipFill>
                      <a:blip r:embed="rId10"/>
                      <a:srcRect/>
                      <a:stretch>
                        <a:fillRect/>
                      </a:stretch>
                    </p:blipFill>
                    <p:spPr bwMode="auto">
                      <a:xfrm>
                        <a:off x="4572000" y="3149600"/>
                        <a:ext cx="3365500" cy="508000"/>
                      </a:xfrm>
                      <a:prstGeom prst="rect">
                        <a:avLst/>
                      </a:prstGeom>
                      <a:noFill/>
                      <a:ln>
                        <a:noFill/>
                      </a:ln>
                      <a:extLst/>
                    </p:spPr>
                  </p:pic>
                </p:oleObj>
              </mc:Fallback>
            </mc:AlternateContent>
          </a:graphicData>
        </a:graphic>
      </p:graphicFrame>
      <p:sp>
        <p:nvSpPr>
          <p:cNvPr id="33" name="Left Arrow 32"/>
          <p:cNvSpPr/>
          <p:nvPr/>
        </p:nvSpPr>
        <p:spPr>
          <a:xfrm>
            <a:off x="5791200" y="5530850"/>
            <a:ext cx="304800" cy="228600"/>
          </a:xfrm>
          <a:prstGeom prst="lef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Object 2"/>
          <p:cNvGraphicFramePr>
            <a:graphicFrameLocks noChangeAspect="1"/>
          </p:cNvGraphicFramePr>
          <p:nvPr>
            <p:extLst/>
          </p:nvPr>
        </p:nvGraphicFramePr>
        <p:xfrm>
          <a:off x="4572000" y="3683000"/>
          <a:ext cx="4381500" cy="508000"/>
        </p:xfrm>
        <a:graphic>
          <a:graphicData uri="http://schemas.openxmlformats.org/presentationml/2006/ole">
            <mc:AlternateContent xmlns:mc="http://schemas.openxmlformats.org/markup-compatibility/2006">
              <mc:Choice xmlns:v="urn:schemas-microsoft-com:vml" Requires="v">
                <p:oleObj spid="_x0000_s5215" name="Equation" r:id="rId11" imgW="4381200" imgH="507960" progId="Equation.3">
                  <p:embed/>
                </p:oleObj>
              </mc:Choice>
              <mc:Fallback>
                <p:oleObj name="Equation" r:id="rId11" imgW="4381200" imgH="507960" progId="Equation.3">
                  <p:embed/>
                  <p:pic>
                    <p:nvPicPr>
                      <p:cNvPr id="0" name=""/>
                      <p:cNvPicPr>
                        <a:picLocks noChangeAspect="1" noChangeArrowheads="1"/>
                      </p:cNvPicPr>
                      <p:nvPr/>
                    </p:nvPicPr>
                    <p:blipFill>
                      <a:blip r:embed="rId12"/>
                      <a:srcRect/>
                      <a:stretch>
                        <a:fillRect/>
                      </a:stretch>
                    </p:blipFill>
                    <p:spPr bwMode="auto">
                      <a:xfrm>
                        <a:off x="4572000" y="3683000"/>
                        <a:ext cx="43815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 name="Object 3"/>
          <p:cNvGraphicFramePr>
            <a:graphicFrameLocks noChangeAspect="1"/>
          </p:cNvGraphicFramePr>
          <p:nvPr>
            <p:extLst/>
          </p:nvPr>
        </p:nvGraphicFramePr>
        <p:xfrm>
          <a:off x="4572000" y="4279900"/>
          <a:ext cx="2247900" cy="508000"/>
        </p:xfrm>
        <a:graphic>
          <a:graphicData uri="http://schemas.openxmlformats.org/presentationml/2006/ole">
            <mc:AlternateContent xmlns:mc="http://schemas.openxmlformats.org/markup-compatibility/2006">
              <mc:Choice xmlns:v="urn:schemas-microsoft-com:vml" Requires="v">
                <p:oleObj spid="_x0000_s5216" name="Equation" r:id="rId13" imgW="2247840" imgH="507960" progId="Equation.3">
                  <p:embed/>
                </p:oleObj>
              </mc:Choice>
              <mc:Fallback>
                <p:oleObj name="Equation" r:id="rId13" imgW="2247840" imgH="507960" progId="Equation.3">
                  <p:embed/>
                  <p:pic>
                    <p:nvPicPr>
                      <p:cNvPr id="0" name=""/>
                      <p:cNvPicPr>
                        <a:picLocks noChangeAspect="1" noChangeArrowheads="1"/>
                      </p:cNvPicPr>
                      <p:nvPr/>
                    </p:nvPicPr>
                    <p:blipFill>
                      <a:blip r:embed="rId14"/>
                      <a:srcRect/>
                      <a:stretch>
                        <a:fillRect/>
                      </a:stretch>
                    </p:blipFill>
                    <p:spPr bwMode="auto">
                      <a:xfrm>
                        <a:off x="4572000" y="4279900"/>
                        <a:ext cx="22479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noChangeAspect="1"/>
          </p:cNvGraphicFramePr>
          <p:nvPr>
            <p:extLst/>
          </p:nvPr>
        </p:nvGraphicFramePr>
        <p:xfrm>
          <a:off x="4572000" y="4800600"/>
          <a:ext cx="4419600" cy="533400"/>
        </p:xfrm>
        <a:graphic>
          <a:graphicData uri="http://schemas.openxmlformats.org/presentationml/2006/ole">
            <mc:AlternateContent xmlns:mc="http://schemas.openxmlformats.org/markup-compatibility/2006">
              <mc:Choice xmlns:v="urn:schemas-microsoft-com:vml" Requires="v">
                <p:oleObj spid="_x0000_s5217" name="Equation" r:id="rId15" imgW="4419360" imgH="533160" progId="Equation.3">
                  <p:embed/>
                </p:oleObj>
              </mc:Choice>
              <mc:Fallback>
                <p:oleObj name="Equation" r:id="rId15" imgW="4419360" imgH="533160" progId="Equation.3">
                  <p:embed/>
                  <p:pic>
                    <p:nvPicPr>
                      <p:cNvPr id="0" name=""/>
                      <p:cNvPicPr>
                        <a:picLocks noChangeAspect="1" noChangeArrowheads="1"/>
                      </p:cNvPicPr>
                      <p:nvPr/>
                    </p:nvPicPr>
                    <p:blipFill>
                      <a:blip r:embed="rId16"/>
                      <a:srcRect/>
                      <a:stretch>
                        <a:fillRect/>
                      </a:stretch>
                    </p:blipFill>
                    <p:spPr bwMode="auto">
                      <a:xfrm>
                        <a:off x="4572000" y="4800600"/>
                        <a:ext cx="4419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nvPr>
        </p:nvGraphicFramePr>
        <p:xfrm>
          <a:off x="4572000" y="5505450"/>
          <a:ext cx="1130300" cy="279400"/>
        </p:xfrm>
        <a:graphic>
          <a:graphicData uri="http://schemas.openxmlformats.org/presentationml/2006/ole">
            <mc:AlternateContent xmlns:mc="http://schemas.openxmlformats.org/markup-compatibility/2006">
              <mc:Choice xmlns:v="urn:schemas-microsoft-com:vml" Requires="v">
                <p:oleObj spid="_x0000_s5218" name="Equation" r:id="rId17" imgW="1130040" imgH="279360" progId="Equation.3">
                  <p:embed/>
                </p:oleObj>
              </mc:Choice>
              <mc:Fallback>
                <p:oleObj name="Equation" r:id="rId17" imgW="1130040" imgH="279360" progId="Equation.3">
                  <p:embed/>
                  <p:pic>
                    <p:nvPicPr>
                      <p:cNvPr id="0" name=""/>
                      <p:cNvPicPr>
                        <a:picLocks noChangeAspect="1" noChangeArrowheads="1"/>
                      </p:cNvPicPr>
                      <p:nvPr/>
                    </p:nvPicPr>
                    <p:blipFill>
                      <a:blip r:embed="rId18"/>
                      <a:srcRect/>
                      <a:stretch>
                        <a:fillRect/>
                      </a:stretch>
                    </p:blipFill>
                    <p:spPr bwMode="auto">
                      <a:xfrm>
                        <a:off x="4572000" y="5505450"/>
                        <a:ext cx="11303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 name="Object 19"/>
          <p:cNvGraphicFramePr>
            <a:graphicFrameLocks noChangeAspect="1"/>
          </p:cNvGraphicFramePr>
          <p:nvPr>
            <p:extLst/>
          </p:nvPr>
        </p:nvGraphicFramePr>
        <p:xfrm>
          <a:off x="4572000" y="6096000"/>
          <a:ext cx="1371600" cy="228600"/>
        </p:xfrm>
        <a:graphic>
          <a:graphicData uri="http://schemas.openxmlformats.org/presentationml/2006/ole">
            <mc:AlternateContent xmlns:mc="http://schemas.openxmlformats.org/markup-compatibility/2006">
              <mc:Choice xmlns:v="urn:schemas-microsoft-com:vml" Requires="v">
                <p:oleObj spid="_x0000_s5219" name="Equation" r:id="rId19" imgW="1371600" imgH="228600" progId="Equation.3">
                  <p:embed/>
                </p:oleObj>
              </mc:Choice>
              <mc:Fallback>
                <p:oleObj name="Equation" r:id="rId19" imgW="1371600" imgH="228600" progId="Equation.3">
                  <p:embed/>
                  <p:pic>
                    <p:nvPicPr>
                      <p:cNvPr id="0" name=""/>
                      <p:cNvPicPr>
                        <a:picLocks noChangeAspect="1" noChangeArrowheads="1"/>
                      </p:cNvPicPr>
                      <p:nvPr/>
                    </p:nvPicPr>
                    <p:blipFill>
                      <a:blip r:embed="rId20"/>
                      <a:srcRect/>
                      <a:stretch>
                        <a:fillRect/>
                      </a:stretch>
                    </p:blipFill>
                    <p:spPr bwMode="auto">
                      <a:xfrm>
                        <a:off x="4572000" y="6096000"/>
                        <a:ext cx="1371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20"/>
          <p:cNvGraphicFramePr>
            <a:graphicFrameLocks noChangeAspect="1"/>
          </p:cNvGraphicFramePr>
          <p:nvPr>
            <p:extLst/>
          </p:nvPr>
        </p:nvGraphicFramePr>
        <p:xfrm>
          <a:off x="6172200" y="5334000"/>
          <a:ext cx="2908300" cy="622300"/>
        </p:xfrm>
        <a:graphic>
          <a:graphicData uri="http://schemas.openxmlformats.org/presentationml/2006/ole">
            <mc:AlternateContent xmlns:mc="http://schemas.openxmlformats.org/markup-compatibility/2006">
              <mc:Choice xmlns:v="urn:schemas-microsoft-com:vml" Requires="v">
                <p:oleObj spid="_x0000_s5220" name="Equation" r:id="rId21" imgW="2908080" imgH="622080" progId="Equation.3">
                  <p:embed/>
                </p:oleObj>
              </mc:Choice>
              <mc:Fallback>
                <p:oleObj name="Equation" r:id="rId21" imgW="2908080" imgH="622080" progId="Equation.3">
                  <p:embed/>
                  <p:pic>
                    <p:nvPicPr>
                      <p:cNvPr id="0" name=""/>
                      <p:cNvPicPr>
                        <a:picLocks noChangeAspect="1" noChangeArrowheads="1"/>
                      </p:cNvPicPr>
                      <p:nvPr/>
                    </p:nvPicPr>
                    <p:blipFill>
                      <a:blip r:embed="rId22"/>
                      <a:srcRect/>
                      <a:stretch>
                        <a:fillRect/>
                      </a:stretch>
                    </p:blipFill>
                    <p:spPr bwMode="auto">
                      <a:xfrm>
                        <a:off x="6172200" y="5334000"/>
                        <a:ext cx="29083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3" name="TextBox 22"/>
          <p:cNvSpPr txBox="1"/>
          <p:nvPr/>
        </p:nvSpPr>
        <p:spPr>
          <a:xfrm>
            <a:off x="0" y="6581001"/>
            <a:ext cx="3470502" cy="276999"/>
          </a:xfrm>
          <a:prstGeom prst="rect">
            <a:avLst/>
          </a:prstGeom>
          <a:noFill/>
        </p:spPr>
        <p:txBody>
          <a:bodyPr wrap="none" rtlCol="0">
            <a:spAutoFit/>
          </a:bodyPr>
          <a:lstStyle/>
          <a:p>
            <a:r>
              <a:rPr lang="en-US" sz="1200" dirty="0" smtClean="0"/>
              <a:t>Park, Lin, and </a:t>
            </a:r>
            <a:r>
              <a:rPr lang="en-US" sz="1200" dirty="0" err="1" smtClean="0"/>
              <a:t>Zewail</a:t>
            </a:r>
            <a:r>
              <a:rPr lang="en-US" sz="1200" dirty="0" smtClean="0"/>
              <a:t>, </a:t>
            </a:r>
            <a:r>
              <a:rPr lang="en-US" sz="1200" i="1" dirty="0" smtClean="0"/>
              <a:t>New J. Phys.</a:t>
            </a:r>
            <a:r>
              <a:rPr lang="en-US" sz="1200" dirty="0" smtClean="0"/>
              <a:t> 12, 123028 (2010)</a:t>
            </a:r>
            <a:endParaRPr lang="en-US" sz="1200" dirty="0"/>
          </a:p>
        </p:txBody>
      </p:sp>
      <p:graphicFrame>
        <p:nvGraphicFramePr>
          <p:cNvPr id="5" name="Object 4"/>
          <p:cNvGraphicFramePr>
            <a:graphicFrameLocks noChangeAspect="1"/>
          </p:cNvGraphicFramePr>
          <p:nvPr>
            <p:extLst/>
          </p:nvPr>
        </p:nvGraphicFramePr>
        <p:xfrm>
          <a:off x="7747000" y="2114550"/>
          <a:ext cx="939800" cy="419100"/>
        </p:xfrm>
        <a:graphic>
          <a:graphicData uri="http://schemas.openxmlformats.org/presentationml/2006/ole">
            <mc:AlternateContent xmlns:mc="http://schemas.openxmlformats.org/markup-compatibility/2006">
              <mc:Choice xmlns:v="urn:schemas-microsoft-com:vml" Requires="v">
                <p:oleObj spid="_x0000_s5221" name="Equation" r:id="rId23" imgW="939600" imgH="419040" progId="Equation.3">
                  <p:embed/>
                </p:oleObj>
              </mc:Choice>
              <mc:Fallback>
                <p:oleObj name="Equation" r:id="rId23" imgW="939600" imgH="419040" progId="Equation.3">
                  <p:embed/>
                  <p:pic>
                    <p:nvPicPr>
                      <p:cNvPr id="0" name=""/>
                      <p:cNvPicPr>
                        <a:picLocks noChangeAspect="1" noChangeArrowheads="1"/>
                      </p:cNvPicPr>
                      <p:nvPr/>
                    </p:nvPicPr>
                    <p:blipFill>
                      <a:blip r:embed="rId24"/>
                      <a:srcRect/>
                      <a:stretch>
                        <a:fillRect/>
                      </a:stretch>
                    </p:blipFill>
                    <p:spPr bwMode="auto">
                      <a:xfrm>
                        <a:off x="7747000" y="2114550"/>
                        <a:ext cx="9398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4" name="Left Arrow 23"/>
          <p:cNvSpPr/>
          <p:nvPr/>
        </p:nvSpPr>
        <p:spPr>
          <a:xfrm>
            <a:off x="7086600" y="2209800"/>
            <a:ext cx="304800" cy="228600"/>
          </a:xfrm>
          <a:prstGeom prst="lef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2"/>
    </p:custDataLst>
    <p:extLst>
      <p:ext uri="{BB962C8B-B14F-4D97-AF65-F5344CB8AC3E}">
        <p14:creationId xmlns:p14="http://schemas.microsoft.com/office/powerpoint/2010/main" val="8953145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5"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a:noFill/>
        </p:spPr>
        <p:txBody>
          <a:bodyPr/>
          <a:lstStyle/>
          <a:p>
            <a:r>
              <a:rPr lang="en-US" dirty="0" smtClean="0"/>
              <a:t>Behavior of phenomenon</a:t>
            </a:r>
            <a:endParaRPr lang="en-US" dirty="0"/>
          </a:p>
        </p:txBody>
      </p:sp>
      <p:sp>
        <p:nvSpPr>
          <p:cNvPr id="4" name="Content Placeholder 3"/>
          <p:cNvSpPr>
            <a:spLocks noGrp="1"/>
          </p:cNvSpPr>
          <p:nvPr>
            <p:ph idx="1"/>
          </p:nvPr>
        </p:nvSpPr>
        <p:spPr/>
        <p:txBody>
          <a:bodyPr>
            <a:normAutofit fontScale="85000" lnSpcReduction="20000"/>
          </a:bodyPr>
          <a:lstStyle/>
          <a:p>
            <a:r>
              <a:rPr lang="en-US" dirty="0" smtClean="0"/>
              <a:t>Theory </a:t>
            </a:r>
            <a:r>
              <a:rPr lang="en-US" i="1" dirty="0" smtClean="0"/>
              <a:t>quantitatively</a:t>
            </a:r>
            <a:r>
              <a:rPr lang="en-US" dirty="0" smtClean="0"/>
              <a:t> agrees with experiments.</a:t>
            </a:r>
          </a:p>
          <a:p>
            <a:pPr lvl="1"/>
            <a:r>
              <a:rPr lang="en-US" dirty="0"/>
              <a:t>spatial &amp; polarization</a:t>
            </a:r>
          </a:p>
          <a:p>
            <a:pPr lvl="1"/>
            <a:r>
              <a:rPr lang="en-US" dirty="0" smtClean="0"/>
              <a:t>temporal</a:t>
            </a:r>
          </a:p>
          <a:p>
            <a:pPr lvl="1"/>
            <a:r>
              <a:rPr lang="en-US" dirty="0" smtClean="0"/>
              <a:t>energetics</a:t>
            </a:r>
          </a:p>
          <a:p>
            <a:pPr lvl="1"/>
            <a:endParaRPr lang="en-US" dirty="0"/>
          </a:p>
          <a:p>
            <a:r>
              <a:rPr lang="en-US" dirty="0"/>
              <a:t>Localized</a:t>
            </a:r>
          </a:p>
          <a:p>
            <a:pPr lvl="1"/>
            <a:r>
              <a:rPr lang="en-US" dirty="0"/>
              <a:t>within </a:t>
            </a:r>
            <a:r>
              <a:rPr lang="en-US" dirty="0" smtClean="0"/>
              <a:t>60 </a:t>
            </a:r>
            <a:r>
              <a:rPr lang="en-US" dirty="0"/>
              <a:t>nm around nanoparticles</a:t>
            </a:r>
          </a:p>
          <a:p>
            <a:pPr lvl="1"/>
            <a:endParaRPr lang="en-US" dirty="0"/>
          </a:p>
          <a:p>
            <a:r>
              <a:rPr lang="en-US" dirty="0" smtClean="0"/>
              <a:t>Allows a temporal mapping</a:t>
            </a:r>
          </a:p>
          <a:p>
            <a:pPr lvl="1"/>
            <a:r>
              <a:rPr lang="en-US" dirty="0" smtClean="0"/>
              <a:t>cross-correlation with optical pulse</a:t>
            </a:r>
          </a:p>
          <a:p>
            <a:pPr lvl="1"/>
            <a:r>
              <a:rPr lang="en-US" dirty="0" smtClean="0"/>
              <a:t>higher order by multiple photons</a:t>
            </a:r>
          </a:p>
          <a:p>
            <a:pPr lvl="1"/>
            <a:endParaRPr lang="en-US" dirty="0"/>
          </a:p>
          <a:p>
            <a:r>
              <a:rPr lang="en-US" dirty="0" smtClean="0"/>
              <a:t>Conserves energy</a:t>
            </a:r>
          </a:p>
          <a:p>
            <a:pPr lvl="1"/>
            <a:r>
              <a:rPr lang="en-US" dirty="0" smtClean="0"/>
              <a:t>discretely changed by photon energy</a:t>
            </a:r>
            <a:endParaRPr lang="en-US" dirty="0"/>
          </a:p>
        </p:txBody>
      </p:sp>
      <mc:AlternateContent xmlns:mc="http://schemas.openxmlformats.org/markup-compatibility/2006" xmlns:a14="http://schemas.microsoft.com/office/drawing/2010/main">
        <mc:Choice Requires="a14">
          <p:sp>
            <p:nvSpPr>
              <p:cNvPr id="2" name="TextBox 1"/>
              <p:cNvSpPr txBox="1"/>
              <p:nvPr/>
            </p:nvSpPr>
            <p:spPr>
              <a:xfrm>
                <a:off x="5534790" y="5764438"/>
                <a:ext cx="189551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sSub>
                            <m:sSubPr>
                              <m:ctrlPr>
                                <a:rPr lang="en-US"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𝑛</m:t>
                              </m:r>
                            </m:sub>
                          </m:sSub>
                        </m:e>
                      </m:d>
                      <m:r>
                        <a:rPr lang="en-US" b="0" i="1" smtClean="0">
                          <a:latin typeface="Cambria Math" panose="02040503050406030204" pitchFamily="18" charset="0"/>
                        </a:rPr>
                        <m:t>=</m:t>
                      </m:r>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𝐸</m:t>
                              </m:r>
                            </m:e>
                            <m:sub>
                              <m:r>
                                <a:rPr lang="en-US" b="0" i="1" smtClean="0">
                                  <a:latin typeface="Cambria Math" panose="02040503050406030204" pitchFamily="18" charset="0"/>
                                </a:rPr>
                                <m:t>0</m:t>
                              </m:r>
                            </m:sub>
                          </m:sSub>
                        </m:e>
                      </m:d>
                      <m:r>
                        <a:rPr lang="en-US" b="0" i="1" smtClean="0">
                          <a:latin typeface="Cambria Math" panose="02040503050406030204" pitchFamily="18" charset="0"/>
                        </a:rPr>
                        <m:t>+</m:t>
                      </m:r>
                      <m:r>
                        <a:rPr lang="en-US" b="0" i="1" smtClean="0">
                          <a:latin typeface="Cambria Math" panose="02040503050406030204" pitchFamily="18" charset="0"/>
                        </a:rPr>
                        <m:t>𝑛</m:t>
                      </m:r>
                      <m:r>
                        <a:rPr lang="en-US" b="0" i="1" smtClean="0">
                          <a:latin typeface="Cambria Math" panose="02040503050406030204" pitchFamily="18" charset="0"/>
                          <a:ea typeface="Cambria Math" panose="02040503050406030204" pitchFamily="18" charset="0"/>
                        </a:rPr>
                        <m:t>ℏ</m:t>
                      </m:r>
                      <m:r>
                        <a:rPr lang="en-US" b="0" i="1" smtClean="0">
                          <a:latin typeface="Cambria Math" panose="02040503050406030204" pitchFamily="18" charset="0"/>
                          <a:ea typeface="Cambria Math" panose="02040503050406030204" pitchFamily="18" charset="0"/>
                        </a:rPr>
                        <m:t>𝜔</m:t>
                      </m:r>
                    </m:oMath>
                  </m:oMathPara>
                </a14:m>
                <a:endParaRPr lang="en-US" dirty="0"/>
              </a:p>
            </p:txBody>
          </p:sp>
        </mc:Choice>
        <mc:Fallback xmlns="">
          <p:sp>
            <p:nvSpPr>
              <p:cNvPr id="2" name="TextBox 1"/>
              <p:cNvSpPr txBox="1">
                <a:spLocks noRot="1" noChangeAspect="1" noMove="1" noResize="1" noEditPoints="1" noAdjustHandles="1" noChangeArrowheads="1" noChangeShapeType="1" noTextEdit="1"/>
              </p:cNvSpPr>
              <p:nvPr/>
            </p:nvSpPr>
            <p:spPr>
              <a:xfrm>
                <a:off x="5534790" y="5764438"/>
                <a:ext cx="1895519" cy="276999"/>
              </a:xfrm>
              <a:prstGeom prst="rect">
                <a:avLst/>
              </a:prstGeom>
              <a:blipFill rotWithShape="0">
                <a:blip r:embed="rId3"/>
                <a:stretch>
                  <a:fillRect r="-2572"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5534790" y="4365874"/>
                <a:ext cx="2980560" cy="7265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𝑛</m:t>
                          </m:r>
                        </m:sub>
                      </m:sSub>
                      <m:d>
                        <m:dPr>
                          <m:ctrlPr>
                            <a:rPr lang="en-US" b="0" i="1" smtClean="0">
                              <a:latin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𝜏</m:t>
                          </m:r>
                        </m:e>
                      </m:d>
                      <m:r>
                        <a:rPr lang="en-US" b="0" i="1" smtClean="0">
                          <a:latin typeface="Cambria Math" panose="02040503050406030204" pitchFamily="18" charset="0"/>
                        </a:rPr>
                        <m:t>=</m:t>
                      </m:r>
                      <m:nary>
                        <m:naryPr>
                          <m:limLoc m:val="undOvr"/>
                          <m:subHide m:val="on"/>
                          <m:supHide m:val="on"/>
                          <m:ctrlPr>
                            <a:rPr lang="en-US" b="0" i="1" smtClean="0">
                              <a:latin typeface="Cambria Math" panose="02040503050406030204" pitchFamily="18" charset="0"/>
                            </a:rPr>
                          </m:ctrlPr>
                        </m:naryPr>
                        <m:sub/>
                        <m:sup/>
                        <m:e>
                          <m:r>
                            <a:rPr lang="en-US" b="0" i="1" smtClean="0">
                              <a:latin typeface="Cambria Math" panose="02040503050406030204" pitchFamily="18" charset="0"/>
                            </a:rPr>
                            <m:t>𝑑</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𝑡</m:t>
                              </m:r>
                            </m:e>
                            <m:sup>
                              <m:r>
                                <a:rPr lang="en-US" b="0" i="1" smtClean="0">
                                  <a:latin typeface="Cambria Math" panose="02040503050406030204" pitchFamily="18" charset="0"/>
                                </a:rPr>
                                <m:t>′</m:t>
                              </m:r>
                            </m:sup>
                          </m:sSup>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b="0" i="1" smtClean="0">
                                  <a:latin typeface="Cambria Math" panose="02040503050406030204" pitchFamily="18" charset="0"/>
                                </a:rPr>
                                <m:t>𝑒</m:t>
                              </m:r>
                            </m:sub>
                          </m:sSub>
                          <m:d>
                            <m:dPr>
                              <m:ctrlPr>
                                <a:rPr lang="en-US" i="1">
                                  <a:latin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𝑡</m:t>
                              </m:r>
                              <m:r>
                                <a:rPr lang="en-US" b="0" i="1" smtClean="0">
                                  <a:latin typeface="Cambria Math" panose="02040503050406030204" pitchFamily="18" charset="0"/>
                                  <a:ea typeface="Cambria Math" panose="02040503050406030204" pitchFamily="18" charset="0"/>
                                </a:rPr>
                                <m:t>′</m:t>
                              </m:r>
                            </m:e>
                          </m:d>
                          <m:sSub>
                            <m:sSubPr>
                              <m:ctrlPr>
                                <a:rPr lang="en-US" i="1">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𝑛</m:t>
                              </m:r>
                            </m:sub>
                          </m:sSub>
                          <m:d>
                            <m:dPr>
                              <m:ctrlPr>
                                <a:rPr lang="en-US" i="1">
                                  <a:latin typeface="Cambria Math" panose="02040503050406030204" pitchFamily="18" charset="0"/>
                                </a:rPr>
                              </m:ctrlPr>
                            </m:dPr>
                            <m:e>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𝑡</m:t>
                                  </m:r>
                                </m:e>
                                <m:sup>
                                  <m:r>
                                    <a:rPr lang="en-US" i="1">
                                      <a:latin typeface="Cambria Math" panose="02040503050406030204" pitchFamily="18" charset="0"/>
                                      <a:ea typeface="Cambria Math" panose="02040503050406030204" pitchFamily="18" charset="0"/>
                                    </a:rPr>
                                    <m:t>′</m:t>
                                  </m:r>
                                </m:sup>
                              </m:sSup>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𝜏</m:t>
                              </m:r>
                            </m:e>
                          </m:d>
                        </m:e>
                      </m:nary>
                    </m:oMath>
                  </m:oMathPara>
                </a14:m>
                <a:endParaRPr lang="en-US" dirty="0"/>
              </a:p>
            </p:txBody>
          </p:sp>
        </mc:Choice>
        <mc:Fallback xmlns="">
          <p:sp>
            <p:nvSpPr>
              <p:cNvPr id="9" name="TextBox 8"/>
              <p:cNvSpPr txBox="1">
                <a:spLocks noRot="1" noChangeAspect="1" noMove="1" noResize="1" noEditPoints="1" noAdjustHandles="1" noChangeArrowheads="1" noChangeShapeType="1" noTextEdit="1"/>
              </p:cNvSpPr>
              <p:nvPr/>
            </p:nvSpPr>
            <p:spPr>
              <a:xfrm>
                <a:off x="5534790" y="4365874"/>
                <a:ext cx="2980560" cy="726546"/>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5534790" y="5092420"/>
                <a:ext cx="1393523" cy="34964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𝑛</m:t>
                          </m:r>
                        </m:sub>
                      </m:sSub>
                      <m:r>
                        <a:rPr lang="en-US" i="1">
                          <a:latin typeface="Cambria Math" panose="02040503050406030204" pitchFamily="18" charset="0"/>
                          <a:ea typeface="Cambria Math" panose="02040503050406030204" pitchFamily="18" charset="0"/>
                        </a:rPr>
                        <m:t>∝</m:t>
                      </m:r>
                      <m:sSup>
                        <m:sSupPr>
                          <m:ctrlPr>
                            <a:rPr lang="en-US" i="1" smtClean="0">
                              <a:latin typeface="Cambria Math" panose="02040503050406030204" pitchFamily="18" charset="0"/>
                              <a:ea typeface="Cambria Math" panose="02040503050406030204" pitchFamily="18" charset="0"/>
                            </a:rPr>
                          </m:ctrlPr>
                        </m:sSupPr>
                        <m:e>
                          <m:d>
                            <m:dPr>
                              <m:begChr m:val="{"/>
                              <m:endChr m:val="}"/>
                              <m:ctrlPr>
                                <a:rPr lang="en-US" i="1" smtClean="0">
                                  <a:latin typeface="Cambria Math" panose="02040503050406030204" pitchFamily="18" charset="0"/>
                                  <a:ea typeface="Cambria Math" panose="02040503050406030204" pitchFamily="18" charset="0"/>
                                </a:rPr>
                              </m:ctrlPr>
                            </m:dPr>
                            <m:e>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𝐼</m:t>
                                  </m:r>
                                </m:e>
                                <m:sub>
                                  <m:r>
                                    <a:rPr lang="en-US" b="0" i="1" smtClean="0">
                                      <a:latin typeface="Cambria Math" panose="02040503050406030204" pitchFamily="18" charset="0"/>
                                      <a:ea typeface="Cambria Math" panose="02040503050406030204" pitchFamily="18" charset="0"/>
                                    </a:rPr>
                                    <m:t>𝑝</m:t>
                                  </m:r>
                                </m:sub>
                              </m:sSub>
                              <m:d>
                                <m:dPr>
                                  <m:ctrlPr>
                                    <a:rPr lang="en-US"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𝑡</m:t>
                                  </m:r>
                                </m:e>
                              </m:d>
                            </m:e>
                          </m:d>
                        </m:e>
                        <m:sup>
                          <m:r>
                            <a:rPr lang="en-US" b="0" i="1" smtClean="0">
                              <a:latin typeface="Cambria Math" panose="02040503050406030204" pitchFamily="18" charset="0"/>
                              <a:ea typeface="Cambria Math" panose="02040503050406030204" pitchFamily="18" charset="0"/>
                            </a:rPr>
                            <m:t>𝑛</m:t>
                          </m:r>
                        </m:sup>
                      </m:sSup>
                    </m:oMath>
                  </m:oMathPara>
                </a14:m>
                <a:endParaRPr lang="en-US" dirty="0"/>
              </a:p>
            </p:txBody>
          </p:sp>
        </mc:Choice>
        <mc:Fallback xmlns="">
          <p:sp>
            <p:nvSpPr>
              <p:cNvPr id="10" name="TextBox 9"/>
              <p:cNvSpPr txBox="1">
                <a:spLocks noRot="1" noChangeAspect="1" noMove="1" noResize="1" noEditPoints="1" noAdjustHandles="1" noChangeArrowheads="1" noChangeShapeType="1" noTextEdit="1"/>
              </p:cNvSpPr>
              <p:nvPr/>
            </p:nvSpPr>
            <p:spPr>
              <a:xfrm>
                <a:off x="5534790" y="5092420"/>
                <a:ext cx="1393523" cy="349648"/>
              </a:xfrm>
              <a:prstGeom prst="rect">
                <a:avLst/>
              </a:prstGeom>
              <a:blipFill rotWithShape="0">
                <a:blip r:embed="rId5"/>
                <a:stretch>
                  <a:fillRect l="-5240" b="-17241"/>
                </a:stretch>
              </a:blipFill>
            </p:spPr>
            <p:txBody>
              <a:bodyPr/>
              <a:lstStyle/>
              <a:p>
                <a:r>
                  <a:rPr lang="en-US">
                    <a:noFill/>
                  </a:rPr>
                  <a:t> </a:t>
                </a:r>
              </a:p>
            </p:txBody>
          </p:sp>
        </mc:Fallback>
      </mc:AlternateContent>
    </p:spTree>
    <p:extLst>
      <p:ext uri="{BB962C8B-B14F-4D97-AF65-F5344CB8AC3E}">
        <p14:creationId xmlns:p14="http://schemas.microsoft.com/office/powerpoint/2010/main" val="9883262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smtClean="0"/>
              <a:t>Outline</a:t>
            </a:r>
            <a:endParaRPr lang="en-US" dirty="0"/>
          </a:p>
        </p:txBody>
      </p:sp>
      <p:sp>
        <p:nvSpPr>
          <p:cNvPr id="3" name="Content Placeholder 2"/>
          <p:cNvSpPr>
            <a:spLocks noGrp="1"/>
          </p:cNvSpPr>
          <p:nvPr>
            <p:ph idx="1"/>
          </p:nvPr>
        </p:nvSpPr>
        <p:spPr/>
        <p:txBody>
          <a:bodyPr>
            <a:normAutofit/>
          </a:bodyPr>
          <a:lstStyle/>
          <a:p>
            <a:r>
              <a:rPr lang="en-US" dirty="0" smtClean="0"/>
              <a:t>Structural dynamics</a:t>
            </a:r>
          </a:p>
          <a:p>
            <a:pPr lvl="1"/>
            <a:r>
              <a:rPr lang="en-US" dirty="0" smtClean="0"/>
              <a:t>ultrafast electron microscopy</a:t>
            </a:r>
          </a:p>
          <a:p>
            <a:pPr lvl="2"/>
            <a:r>
              <a:rPr lang="en-US" dirty="0" smtClean="0"/>
              <a:t>design</a:t>
            </a:r>
          </a:p>
          <a:p>
            <a:pPr lvl="2"/>
            <a:r>
              <a:rPr lang="en-US" dirty="0" smtClean="0"/>
              <a:t>capability</a:t>
            </a:r>
            <a:endParaRPr lang="en-US" dirty="0"/>
          </a:p>
          <a:p>
            <a:pPr lvl="1"/>
            <a:endParaRPr lang="en-US" dirty="0"/>
          </a:p>
          <a:p>
            <a:r>
              <a:rPr lang="en-US" dirty="0" smtClean="0"/>
              <a:t>Visualization of </a:t>
            </a:r>
            <a:r>
              <a:rPr lang="en-US" dirty="0" err="1" smtClean="0"/>
              <a:t>plasmons</a:t>
            </a:r>
            <a:endParaRPr lang="en-US" dirty="0" smtClean="0"/>
          </a:p>
          <a:p>
            <a:pPr lvl="1"/>
            <a:r>
              <a:rPr lang="en-US" dirty="0" smtClean="0"/>
              <a:t>photon-induced near field electron microscopy</a:t>
            </a:r>
          </a:p>
          <a:p>
            <a:pPr lvl="2"/>
            <a:r>
              <a:rPr lang="en-US" dirty="0" smtClean="0"/>
              <a:t>interaction of electron and (plasmon) field</a:t>
            </a:r>
          </a:p>
          <a:p>
            <a:pPr lvl="2"/>
            <a:r>
              <a:rPr lang="en-US" dirty="0" smtClean="0"/>
              <a:t>induced charge density</a:t>
            </a:r>
          </a:p>
          <a:p>
            <a:pPr lvl="1"/>
            <a:endParaRPr lang="en-US" dirty="0" smtClean="0"/>
          </a:p>
        </p:txBody>
      </p:sp>
    </p:spTree>
    <p:extLst>
      <p:ext uri="{BB962C8B-B14F-4D97-AF65-F5344CB8AC3E}">
        <p14:creationId xmlns:p14="http://schemas.microsoft.com/office/powerpoint/2010/main" val="18459474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ounded Rectangle 38"/>
          <p:cNvSpPr/>
          <p:nvPr/>
        </p:nvSpPr>
        <p:spPr>
          <a:xfrm>
            <a:off x="4812979" y="3801997"/>
            <a:ext cx="330522" cy="367195"/>
          </a:xfrm>
          <a:prstGeom prst="roundRect">
            <a:avLst>
              <a:gd name="adj" fmla="val 3712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3587353" y="3290611"/>
            <a:ext cx="838418" cy="459898"/>
          </a:xfrm>
          <a:prstGeom prst="roundRect">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3587353" y="1825228"/>
            <a:ext cx="1009650" cy="456088"/>
          </a:xfrm>
          <a:prstGeom prst="roundRect">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4121868" y="2457252"/>
            <a:ext cx="2151276" cy="70504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Degree of interaction in EEGS</a:t>
            </a:r>
            <a:endParaRPr lang="en-US" dirty="0"/>
          </a:p>
        </p:txBody>
      </p:sp>
      <p:sp>
        <p:nvSpPr>
          <p:cNvPr id="13" name="Rounded Rectangle 12"/>
          <p:cNvSpPr/>
          <p:nvPr/>
        </p:nvSpPr>
        <p:spPr>
          <a:xfrm>
            <a:off x="628650" y="1828800"/>
            <a:ext cx="2286000" cy="45720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Probability</a:t>
            </a:r>
            <a:endParaRPr lang="en-US" dirty="0"/>
          </a:p>
        </p:txBody>
      </p:sp>
      <p:sp>
        <p:nvSpPr>
          <p:cNvPr id="4" name="Rounded Rectangle 3"/>
          <p:cNvSpPr/>
          <p:nvPr/>
        </p:nvSpPr>
        <p:spPr>
          <a:xfrm>
            <a:off x="628650" y="2560320"/>
            <a:ext cx="22860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Interaction</a:t>
            </a:r>
            <a:endParaRPr lang="en-US" dirty="0"/>
          </a:p>
        </p:txBody>
      </p:sp>
      <p:sp>
        <p:nvSpPr>
          <p:cNvPr id="5" name="Rounded Rectangle 4"/>
          <p:cNvSpPr/>
          <p:nvPr/>
        </p:nvSpPr>
        <p:spPr>
          <a:xfrm>
            <a:off x="628650" y="3291840"/>
            <a:ext cx="2286000" cy="4572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Electric field</a:t>
            </a:r>
            <a:endParaRPr lang="en-US" dirty="0"/>
          </a:p>
        </p:txBody>
      </p:sp>
      <mc:AlternateContent xmlns:mc="http://schemas.openxmlformats.org/markup-compatibility/2006" xmlns:a14="http://schemas.microsoft.com/office/drawing/2010/main">
        <mc:Choice Requires="a14">
          <p:sp>
            <p:nvSpPr>
              <p:cNvPr id="16" name="TextBox 15"/>
              <p:cNvSpPr txBox="1"/>
              <p:nvPr/>
            </p:nvSpPr>
            <p:spPr>
              <a:xfrm>
                <a:off x="3660954" y="1873727"/>
                <a:ext cx="1592744" cy="3673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+1</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𝑦</m:t>
                          </m:r>
                        </m:e>
                      </m:d>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rPr>
                          </m:ctrlPr>
                        </m:sSupPr>
                        <m:e>
                          <m:d>
                            <m:dPr>
                              <m:begChr m:val="|"/>
                              <m:endChr m:val="|"/>
                              <m:ctrlPr>
                                <a:rPr lang="en-US" b="0" i="1" smtClean="0">
                                  <a:latin typeface="Cambria Math" panose="02040503050406030204" pitchFamily="18" charset="0"/>
                                </a:rPr>
                              </m:ctrlPr>
                            </m:d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𝐹</m:t>
                                  </m:r>
                                </m:e>
                              </m:acc>
                            </m:e>
                          </m:d>
                        </m:e>
                        <m:sup>
                          <m:r>
                            <a:rPr lang="en-US" b="0" i="1" smtClean="0">
                              <a:latin typeface="Cambria Math" panose="02040503050406030204" pitchFamily="18" charset="0"/>
                            </a:rPr>
                            <m:t>2</m:t>
                          </m:r>
                        </m:sup>
                      </m:sSup>
                    </m:oMath>
                  </m:oMathPara>
                </a14:m>
                <a:endParaRPr lang="en-US" dirty="0"/>
              </a:p>
            </p:txBody>
          </p:sp>
        </mc:Choice>
        <mc:Fallback xmlns="">
          <p:sp>
            <p:nvSpPr>
              <p:cNvPr id="16" name="TextBox 15"/>
              <p:cNvSpPr txBox="1">
                <a:spLocks noRot="1" noChangeAspect="1" noMove="1" noResize="1" noEditPoints="1" noAdjustHandles="1" noChangeArrowheads="1" noChangeShapeType="1" noTextEdit="1"/>
              </p:cNvSpPr>
              <p:nvPr/>
            </p:nvSpPr>
            <p:spPr>
              <a:xfrm>
                <a:off x="3660954" y="1873727"/>
                <a:ext cx="1592744" cy="367345"/>
              </a:xfrm>
              <a:prstGeom prst="rect">
                <a:avLst/>
              </a:prstGeom>
              <a:blipFill rotWithShape="0">
                <a:blip r:embed="rId3"/>
                <a:stretch>
                  <a:fillRect l="-3065" r="-7280" b="-147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6273144" y="2604253"/>
                <a:ext cx="1980542" cy="369332"/>
              </a:xfrm>
              <a:prstGeom prst="rect">
                <a:avLst/>
              </a:prstGeom>
              <a:noFill/>
            </p:spPr>
            <p:txBody>
              <a:bodyPr wrap="none" rtlCol="0">
                <a:spAutoFit/>
              </a:bodyPr>
              <a:lstStyle/>
              <a:p>
                <a:r>
                  <a:rPr lang="en-US" dirty="0" smtClean="0">
                    <a:solidFill>
                      <a:schemeClr val="tx1">
                        <a:lumMod val="50000"/>
                        <a:lumOff val="50000"/>
                      </a:schemeClr>
                    </a:solidFill>
                  </a:rPr>
                  <a:t>for </a:t>
                </a:r>
                <a14:m>
                  <m:oMath xmlns:m="http://schemas.openxmlformats.org/officeDocument/2006/math">
                    <m:r>
                      <a:rPr lang="en-US" b="0" i="1" smtClean="0">
                        <a:solidFill>
                          <a:schemeClr val="tx1">
                            <a:lumMod val="50000"/>
                            <a:lumOff val="50000"/>
                          </a:schemeClr>
                        </a:solidFill>
                        <a:latin typeface="Cambria Math" panose="02040503050406030204" pitchFamily="18" charset="0"/>
                      </a:rPr>
                      <m:t>𝑧</m:t>
                    </m:r>
                    <m:r>
                      <a:rPr lang="en-US" i="1" smtClean="0">
                        <a:solidFill>
                          <a:schemeClr val="tx1">
                            <a:lumMod val="50000"/>
                            <a:lumOff val="50000"/>
                          </a:schemeClr>
                        </a:solidFill>
                        <a:latin typeface="Cambria Math" panose="02040503050406030204" pitchFamily="18" charset="0"/>
                      </a:rPr>
                      <m:t>=</m:t>
                    </m:r>
                    <m:r>
                      <a:rPr lang="en-US" b="0" i="1" smtClean="0">
                        <a:solidFill>
                          <a:schemeClr val="tx1">
                            <a:lumMod val="50000"/>
                            <a:lumOff val="50000"/>
                          </a:schemeClr>
                        </a:solidFill>
                        <a:latin typeface="Cambria Math" panose="02040503050406030204" pitchFamily="18" charset="0"/>
                      </a:rPr>
                      <m:t>𝑣𝑡</m:t>
                    </m:r>
                  </m:oMath>
                </a14:m>
                <a:r>
                  <a:rPr lang="en-US" dirty="0" smtClean="0">
                    <a:solidFill>
                      <a:schemeClr val="tx1">
                        <a:lumMod val="50000"/>
                        <a:lumOff val="50000"/>
                      </a:schemeClr>
                    </a:solidFill>
                    <a:latin typeface="Cambria Math" panose="02040503050406030204" pitchFamily="18" charset="0"/>
                    <a:ea typeface="Cambria Math" panose="02040503050406030204" pitchFamily="18" charset="0"/>
                  </a:rPr>
                  <a:t> at </a:t>
                </a:r>
                <a14:m>
                  <m:oMath xmlns:m="http://schemas.openxmlformats.org/officeDocument/2006/math">
                    <m:d>
                      <m:dPr>
                        <m:ctrlPr>
                          <a:rPr lang="en-US" i="1">
                            <a:solidFill>
                              <a:schemeClr val="tx1">
                                <a:lumMod val="50000"/>
                                <a:lumOff val="50000"/>
                              </a:schemeClr>
                            </a:solidFill>
                            <a:latin typeface="Cambria Math" panose="02040503050406030204" pitchFamily="18" charset="0"/>
                          </a:rPr>
                        </m:ctrlPr>
                      </m:dPr>
                      <m:e>
                        <m:r>
                          <a:rPr lang="en-US" i="1">
                            <a:solidFill>
                              <a:schemeClr val="tx1">
                                <a:lumMod val="50000"/>
                                <a:lumOff val="50000"/>
                              </a:schemeClr>
                            </a:solidFill>
                            <a:latin typeface="Cambria Math" panose="02040503050406030204" pitchFamily="18" charset="0"/>
                          </a:rPr>
                          <m:t>𝑥</m:t>
                        </m:r>
                        <m:r>
                          <a:rPr lang="en-US" i="1">
                            <a:solidFill>
                              <a:schemeClr val="tx1">
                                <a:lumMod val="50000"/>
                                <a:lumOff val="50000"/>
                              </a:schemeClr>
                            </a:solidFill>
                            <a:latin typeface="Cambria Math" panose="02040503050406030204" pitchFamily="18" charset="0"/>
                          </a:rPr>
                          <m:t>,</m:t>
                        </m:r>
                        <m:r>
                          <a:rPr lang="en-US" i="1">
                            <a:solidFill>
                              <a:schemeClr val="tx1">
                                <a:lumMod val="50000"/>
                                <a:lumOff val="50000"/>
                              </a:schemeClr>
                            </a:solidFill>
                            <a:latin typeface="Cambria Math" panose="02040503050406030204" pitchFamily="18" charset="0"/>
                          </a:rPr>
                          <m:t>𝑦</m:t>
                        </m:r>
                      </m:e>
                    </m:d>
                  </m:oMath>
                </a14:m>
                <a:endParaRPr lang="en-US" dirty="0">
                  <a:solidFill>
                    <a:schemeClr val="tx1">
                      <a:lumMod val="50000"/>
                      <a:lumOff val="50000"/>
                    </a:schemeClr>
                  </a:solidFill>
                  <a:latin typeface="Cambria Math" panose="02040503050406030204" pitchFamily="18" charset="0"/>
                  <a:ea typeface="Cambria Math" panose="02040503050406030204" pitchFamily="18" charset="0"/>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6273144" y="2604253"/>
                <a:ext cx="1980542" cy="369332"/>
              </a:xfrm>
              <a:prstGeom prst="rect">
                <a:avLst/>
              </a:prstGeom>
              <a:blipFill rotWithShape="0">
                <a:blip r:embed="rId4"/>
                <a:stretch>
                  <a:fillRect l="-2462" t="-11475"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3571875" y="3338236"/>
                <a:ext cx="4154022" cy="369332"/>
              </a:xfrm>
              <a:prstGeom prst="rect">
                <a:avLst/>
              </a:prstGeom>
              <a:noFill/>
            </p:spPr>
            <p:txBody>
              <a:bodyPr wrap="none" rtlCol="0">
                <a:spAutoFit/>
              </a:bodyPr>
              <a:lstStyle/>
              <a:p>
                <a14:m>
                  <m:oMath xmlns:m="http://schemas.openxmlformats.org/officeDocument/2006/math">
                    <m:r>
                      <a:rPr lang="en-US" b="1" i="0" smtClean="0">
                        <a:latin typeface="Cambria Math" panose="02040503050406030204" pitchFamily="18" charset="0"/>
                      </a:rPr>
                      <m:t>𝐄</m:t>
                    </m:r>
                    <m:d>
                      <m:dPr>
                        <m:ctrlPr>
                          <a:rPr lang="en-US" b="0" i="1" smtClean="0">
                            <a:latin typeface="Cambria Math" panose="02040503050406030204" pitchFamily="18" charset="0"/>
                          </a:rPr>
                        </m:ctrlPr>
                      </m:dPr>
                      <m:e>
                        <m:r>
                          <a:rPr lang="en-US" b="1" i="0" smtClean="0">
                            <a:latin typeface="Cambria Math" panose="02040503050406030204" pitchFamily="18" charset="0"/>
                          </a:rPr>
                          <m:t>𝐫</m:t>
                        </m:r>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𝜔</m:t>
                        </m:r>
                      </m:e>
                    </m:d>
                  </m:oMath>
                </a14:m>
                <a:r>
                  <a:rPr lang="en-US" dirty="0" smtClean="0"/>
                  <a:t>  by plasmon (from light scattering)</a:t>
                </a:r>
                <a:endParaRPr lang="en-US" i="1" dirty="0">
                  <a:latin typeface="Cambria Math" panose="02040503050406030204" pitchFamily="18" charset="0"/>
                  <a:ea typeface="Cambria Math" panose="02040503050406030204" pitchFamily="18"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3571875" y="3338236"/>
                <a:ext cx="4154022" cy="369332"/>
              </a:xfrm>
              <a:prstGeom prst="rect">
                <a:avLst/>
              </a:prstGeom>
              <a:blipFill rotWithShape="0">
                <a:blip r:embed="rId5"/>
                <a:stretch>
                  <a:fillRect t="-10000" r="-734"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3660954" y="2482810"/>
                <a:ext cx="2507674" cy="61221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𝑊</m:t>
                          </m:r>
                        </m:num>
                        <m:den>
                          <m:r>
                            <a:rPr lang="en-US" b="0" i="1" smtClean="0">
                              <a:latin typeface="Cambria Math" panose="02040503050406030204" pitchFamily="18" charset="0"/>
                            </a:rPr>
                            <m:t>𝑞</m:t>
                          </m:r>
                        </m:den>
                      </m:f>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𝐹</m:t>
                          </m:r>
                        </m:e>
                      </m:acc>
                      <m:r>
                        <a:rPr lang="en-US" b="0" i="1" smtClean="0">
                          <a:latin typeface="Cambria Math" panose="02040503050406030204" pitchFamily="18" charset="0"/>
                          <a:ea typeface="Cambria Math" panose="02040503050406030204" pitchFamily="18" charset="0"/>
                        </a:rPr>
                        <m:t>≡</m:t>
                      </m:r>
                      <m:nary>
                        <m:naryPr>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m:t>
                          </m:r>
                        </m:sub>
                        <m:sup>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m:t>
                          </m:r>
                        </m:sup>
                        <m:e>
                          <m:r>
                            <a:rPr lang="en-US" b="0" i="1" smtClean="0">
                              <a:latin typeface="Cambria Math" panose="02040503050406030204" pitchFamily="18" charset="0"/>
                            </a:rPr>
                            <m:t>𝑑𝑧</m:t>
                          </m:r>
                          <m:sSub>
                            <m:sSubPr>
                              <m:ctrlPr>
                                <a:rPr lang="en-US" b="0" i="1" smtClean="0">
                                  <a:latin typeface="Cambria Math" panose="02040503050406030204" pitchFamily="18" charset="0"/>
                                </a:rPr>
                              </m:ctrlPr>
                            </m:sSubPr>
                            <m:e>
                              <m:r>
                                <a:rPr lang="en-US" b="0" i="1" smtClean="0">
                                  <a:latin typeface="Cambria Math" panose="02040503050406030204" pitchFamily="18" charset="0"/>
                                </a:rPr>
                                <m:t> </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𝐸</m:t>
                                  </m:r>
                                </m:e>
                              </m:acc>
                            </m:e>
                            <m:sub>
                              <m:r>
                                <a:rPr lang="en-US" b="0" i="1" smtClean="0">
                                  <a:latin typeface="Cambria Math" panose="02040503050406030204" pitchFamily="18" charset="0"/>
                                </a:rPr>
                                <m:t>𝑧</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𝑧</m:t>
                              </m:r>
                              <m:r>
                                <a:rPr lang="en-US" b="0" i="1" smtClean="0">
                                  <a:latin typeface="Cambria Math" panose="02040503050406030204" pitchFamily="18" charset="0"/>
                                </a:rPr>
                                <m:t>,</m:t>
                              </m:r>
                              <m:r>
                                <a:rPr lang="en-US" b="0" i="1" smtClean="0">
                                  <a:latin typeface="Cambria Math" panose="02040503050406030204" pitchFamily="18" charset="0"/>
                                </a:rPr>
                                <m:t>𝑡</m:t>
                              </m:r>
                            </m:e>
                          </m:d>
                        </m:e>
                      </m:nary>
                    </m:oMath>
                  </m:oMathPara>
                </a14:m>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3660954" y="2482810"/>
                <a:ext cx="2507674" cy="612219"/>
              </a:xfrm>
              <a:prstGeom prst="rect">
                <a:avLst/>
              </a:prstGeom>
              <a:blipFill rotWithShape="0">
                <a:blip r:embed="rId6"/>
                <a:stretch>
                  <a:fillRect/>
                </a:stretch>
              </a:blipFill>
            </p:spPr>
            <p:txBody>
              <a:bodyPr/>
              <a:lstStyle/>
              <a:p>
                <a:r>
                  <a:rPr lang="en-US">
                    <a:noFill/>
                  </a:rPr>
                  <a:t> </a:t>
                </a:r>
              </a:p>
            </p:txBody>
          </p:sp>
        </mc:Fallback>
      </mc:AlternateContent>
      <p:sp>
        <p:nvSpPr>
          <p:cNvPr id="6" name="Curved Right Arrow 5"/>
          <p:cNvSpPr/>
          <p:nvPr/>
        </p:nvSpPr>
        <p:spPr>
          <a:xfrm>
            <a:off x="3019166" y="2000251"/>
            <a:ext cx="544970" cy="1638300"/>
          </a:xfrm>
          <a:prstGeom prst="curvedRightArrow">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18" name="TextBox 17"/>
              <p:cNvSpPr txBox="1"/>
              <p:nvPr/>
            </p:nvSpPr>
            <p:spPr>
              <a:xfrm>
                <a:off x="3623660" y="3814024"/>
                <a:ext cx="1604222" cy="3186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0" smtClean="0">
                          <a:latin typeface="Cambria Math" panose="02040503050406030204" pitchFamily="18" charset="0"/>
                        </a:rPr>
                        <m:t>𝐄</m:t>
                      </m:r>
                      <m:r>
                        <a:rPr lang="en-US" b="0" i="1" smtClean="0">
                          <a:latin typeface="Cambria Math" panose="02040503050406030204" pitchFamily="18" charset="0"/>
                        </a:rPr>
                        <m:t>=</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𝑥</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𝐸</m:t>
                              </m:r>
                            </m:e>
                            <m:sub>
                              <m:r>
                                <a:rPr lang="en-US" b="0" i="1" smtClean="0">
                                  <a:latin typeface="Cambria Math" panose="02040503050406030204" pitchFamily="18" charset="0"/>
                                </a:rPr>
                                <m:t>𝑦</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𝐸</m:t>
                              </m:r>
                            </m:e>
                            <m:sub>
                              <m:r>
                                <a:rPr lang="en-US" b="0" i="1" smtClean="0">
                                  <a:latin typeface="Cambria Math" panose="02040503050406030204" pitchFamily="18" charset="0"/>
                                </a:rPr>
                                <m:t>𝑧</m:t>
                              </m:r>
                            </m:sub>
                          </m:sSub>
                        </m:e>
                      </m:d>
                    </m:oMath>
                  </m:oMathPara>
                </a14:m>
                <a:endParaRPr lang="en-US" dirty="0"/>
              </a:p>
            </p:txBody>
          </p:sp>
        </mc:Choice>
        <mc:Fallback xmlns="">
          <p:sp>
            <p:nvSpPr>
              <p:cNvPr id="18" name="TextBox 17"/>
              <p:cNvSpPr txBox="1">
                <a:spLocks noRot="1" noChangeAspect="1" noMove="1" noResize="1" noEditPoints="1" noAdjustHandles="1" noChangeArrowheads="1" noChangeShapeType="1" noTextEdit="1"/>
              </p:cNvSpPr>
              <p:nvPr/>
            </p:nvSpPr>
            <p:spPr>
              <a:xfrm>
                <a:off x="3623660" y="3814024"/>
                <a:ext cx="1604222" cy="318677"/>
              </a:xfrm>
              <a:prstGeom prst="rect">
                <a:avLst/>
              </a:prstGeom>
              <a:blipFill rotWithShape="0">
                <a:blip r:embed="rId7"/>
                <a:stretch>
                  <a:fillRect l="-2652" b="-19231"/>
                </a:stretch>
              </a:blipFill>
            </p:spPr>
            <p:txBody>
              <a:bodyPr/>
              <a:lstStyle/>
              <a:p>
                <a:r>
                  <a:rPr lang="en-US">
                    <a:noFill/>
                  </a:rPr>
                  <a:t> </a:t>
                </a:r>
              </a:p>
            </p:txBody>
          </p:sp>
        </mc:Fallback>
      </mc:AlternateContent>
      <p:grpSp>
        <p:nvGrpSpPr>
          <p:cNvPr id="7" name="Group 6"/>
          <p:cNvGrpSpPr/>
          <p:nvPr/>
        </p:nvGrpSpPr>
        <p:grpSpPr>
          <a:xfrm>
            <a:off x="3327276" y="4231095"/>
            <a:ext cx="2715327" cy="2523109"/>
            <a:chOff x="4174877" y="3991834"/>
            <a:chExt cx="2715327" cy="2523109"/>
          </a:xfrm>
        </p:grpSpPr>
        <p:grpSp>
          <p:nvGrpSpPr>
            <p:cNvPr id="19" name="Group 18"/>
            <p:cNvGrpSpPr>
              <a:grpSpLocks noChangeAspect="1"/>
            </p:cNvGrpSpPr>
            <p:nvPr/>
          </p:nvGrpSpPr>
          <p:grpSpPr>
            <a:xfrm>
              <a:off x="4174877" y="3991834"/>
              <a:ext cx="2715327" cy="2269391"/>
              <a:chOff x="1368339" y="1442569"/>
              <a:chExt cx="3394161" cy="2836740"/>
            </a:xfrm>
          </p:grpSpPr>
          <p:grpSp>
            <p:nvGrpSpPr>
              <p:cNvPr id="20" name="Group 19"/>
              <p:cNvGrpSpPr/>
              <p:nvPr/>
            </p:nvGrpSpPr>
            <p:grpSpPr>
              <a:xfrm>
                <a:off x="1368339" y="1442569"/>
                <a:ext cx="3394161" cy="2836740"/>
                <a:chOff x="2297979" y="1699744"/>
                <a:chExt cx="3394161" cy="2836740"/>
              </a:xfrm>
            </p:grpSpPr>
            <p:pic>
              <p:nvPicPr>
                <p:cNvPr id="24" name="Picture 2" descr="Z:\STEM-EELS\nanoprism\nl-2011-02027h_0001.jpe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8571" t="4389" r="47143" b="41492"/>
                <a:stretch/>
              </p:blipFill>
              <p:spPr bwMode="auto">
                <a:xfrm>
                  <a:off x="2297979" y="1699995"/>
                  <a:ext cx="1714501" cy="283648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Z:\STEM-EELS\nanoprism\nl-2011-02027h_0001.jpe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75000" t="4790" r="714" b="41092"/>
                <a:stretch/>
              </p:blipFill>
              <p:spPr bwMode="auto">
                <a:xfrm>
                  <a:off x="3977639" y="1699744"/>
                  <a:ext cx="1714501" cy="2836492"/>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TextBox 21"/>
              <p:cNvSpPr txBox="1"/>
              <p:nvPr/>
            </p:nvSpPr>
            <p:spPr>
              <a:xfrm>
                <a:off x="3124200" y="1454728"/>
                <a:ext cx="799018" cy="230833"/>
              </a:xfrm>
              <a:prstGeom prst="rect">
                <a:avLst/>
              </a:prstGeom>
              <a:noFill/>
            </p:spPr>
            <p:txBody>
              <a:bodyPr wrap="none" lIns="0" tIns="0" rIns="0" bIns="0" rtlCol="0">
                <a:spAutoFit/>
              </a:bodyPr>
              <a:lstStyle/>
              <a:p>
                <a:r>
                  <a:rPr lang="en-US" sz="1200" b="1" dirty="0" smtClean="0">
                    <a:solidFill>
                      <a:schemeClr val="bg1"/>
                    </a:solidFill>
                  </a:rPr>
                  <a:t>|E| (DDA)</a:t>
                </a:r>
                <a:endParaRPr lang="en-US" sz="1200" b="1" dirty="0">
                  <a:solidFill>
                    <a:schemeClr val="bg1"/>
                  </a:solidFill>
                </a:endParaRPr>
              </a:p>
            </p:txBody>
          </p:sp>
          <p:sp>
            <p:nvSpPr>
              <p:cNvPr id="23" name="TextBox 22"/>
              <p:cNvSpPr txBox="1"/>
              <p:nvPr/>
            </p:nvSpPr>
            <p:spPr>
              <a:xfrm>
                <a:off x="1490260" y="1466888"/>
                <a:ext cx="577082" cy="230833"/>
              </a:xfrm>
              <a:prstGeom prst="rect">
                <a:avLst/>
              </a:prstGeom>
              <a:noFill/>
            </p:spPr>
            <p:txBody>
              <a:bodyPr wrap="none" lIns="0" tIns="0" rIns="0" bIns="0" rtlCol="0">
                <a:spAutoFit/>
              </a:bodyPr>
              <a:lstStyle/>
              <a:p>
                <a:r>
                  <a:rPr lang="en-US" sz="1200" b="1" dirty="0" smtClean="0">
                    <a:solidFill>
                      <a:schemeClr val="bg1"/>
                    </a:solidFill>
                  </a:rPr>
                  <a:t>I (EELS)</a:t>
                </a:r>
                <a:endParaRPr lang="en-US" sz="1200" b="1" dirty="0">
                  <a:solidFill>
                    <a:schemeClr val="bg1"/>
                  </a:solidFill>
                </a:endParaRPr>
              </a:p>
            </p:txBody>
          </p:sp>
        </p:grpSp>
        <p:sp>
          <p:nvSpPr>
            <p:cNvPr id="26" name="TextBox 25"/>
            <p:cNvSpPr txBox="1"/>
            <p:nvPr/>
          </p:nvSpPr>
          <p:spPr>
            <a:xfrm>
              <a:off x="4213064" y="6261027"/>
              <a:ext cx="2117887" cy="253916"/>
            </a:xfrm>
            <a:prstGeom prst="rect">
              <a:avLst/>
            </a:prstGeom>
            <a:noFill/>
          </p:spPr>
          <p:txBody>
            <a:bodyPr wrap="none" rtlCol="0">
              <a:spAutoFit/>
            </a:bodyPr>
            <a:lstStyle/>
            <a:p>
              <a:r>
                <a:rPr lang="en-US" sz="1050" dirty="0" err="1" smtClean="0"/>
                <a:t>Guiton</a:t>
              </a:r>
              <a:r>
                <a:rPr lang="en-US" sz="1050" dirty="0" smtClean="0"/>
                <a:t>, Nano </a:t>
              </a:r>
              <a:r>
                <a:rPr lang="en-US" sz="1050" dirty="0" err="1"/>
                <a:t>Lett</a:t>
              </a:r>
              <a:r>
                <a:rPr lang="en-US" sz="1050" dirty="0" smtClean="0"/>
                <a:t>., 11, 3482 (2011)</a:t>
              </a:r>
              <a:endParaRPr lang="en-US" sz="1050" dirty="0"/>
            </a:p>
          </p:txBody>
        </p:sp>
      </p:grpSp>
      <p:grpSp>
        <p:nvGrpSpPr>
          <p:cNvPr id="49" name="Group 48"/>
          <p:cNvGrpSpPr/>
          <p:nvPr/>
        </p:nvGrpSpPr>
        <p:grpSpPr>
          <a:xfrm>
            <a:off x="6046869" y="4490965"/>
            <a:ext cx="2993127" cy="2266092"/>
            <a:chOff x="6046869" y="4490965"/>
            <a:chExt cx="2993127" cy="2266092"/>
          </a:xfrm>
        </p:grpSpPr>
        <p:grpSp>
          <p:nvGrpSpPr>
            <p:cNvPr id="36" name="Group 35"/>
            <p:cNvGrpSpPr/>
            <p:nvPr/>
          </p:nvGrpSpPr>
          <p:grpSpPr>
            <a:xfrm>
              <a:off x="6046869" y="4490965"/>
              <a:ext cx="2993127" cy="2266092"/>
              <a:chOff x="1250136" y="4342798"/>
              <a:chExt cx="2993127" cy="2266092"/>
            </a:xfrm>
          </p:grpSpPr>
          <p:grpSp>
            <p:nvGrpSpPr>
              <p:cNvPr id="34" name="Group 33"/>
              <p:cNvGrpSpPr/>
              <p:nvPr/>
            </p:nvGrpSpPr>
            <p:grpSpPr>
              <a:xfrm>
                <a:off x="1324957" y="4342798"/>
                <a:ext cx="2743200" cy="2024633"/>
                <a:chOff x="6457950" y="4253185"/>
                <a:chExt cx="2743200" cy="2024633"/>
              </a:xfrm>
            </p:grpSpPr>
            <p:grpSp>
              <p:nvGrpSpPr>
                <p:cNvPr id="32" name="Group 31"/>
                <p:cNvGrpSpPr/>
                <p:nvPr/>
              </p:nvGrpSpPr>
              <p:grpSpPr>
                <a:xfrm>
                  <a:off x="6457950" y="4253185"/>
                  <a:ext cx="1371600" cy="911962"/>
                  <a:chOff x="6457950" y="4253185"/>
                  <a:chExt cx="1371600" cy="911962"/>
                </a:xfrm>
              </p:grpSpPr>
              <p:pic>
                <p:nvPicPr>
                  <p:cNvPr id="9" name="Picture 8"/>
                  <p:cNvPicPr>
                    <a:picLocks noChangeAspect="1"/>
                  </p:cNvPicPr>
                  <p:nvPr/>
                </p:nvPicPr>
                <p:blipFill rotWithShape="1">
                  <a:blip r:embed="rId10" cstate="print">
                    <a:extLst>
                      <a:ext uri="{28A0092B-C50C-407E-A947-70E740481C1C}">
                        <a14:useLocalDpi xmlns:a14="http://schemas.microsoft.com/office/drawing/2010/main" val="0"/>
                      </a:ext>
                    </a:extLst>
                  </a:blip>
                  <a:srcRect r="55000"/>
                  <a:stretch/>
                </p:blipFill>
                <p:spPr>
                  <a:xfrm>
                    <a:off x="6457950" y="4253185"/>
                    <a:ext cx="1371600" cy="911962"/>
                  </a:xfrm>
                  <a:prstGeom prst="rect">
                    <a:avLst/>
                  </a:prstGeom>
                </p:spPr>
              </p:pic>
              <p:sp>
                <p:nvSpPr>
                  <p:cNvPr id="28" name="TextBox 27"/>
                  <p:cNvSpPr txBox="1"/>
                  <p:nvPr/>
                </p:nvSpPr>
                <p:spPr>
                  <a:xfrm>
                    <a:off x="6533043" y="4289621"/>
                    <a:ext cx="461665" cy="184666"/>
                  </a:xfrm>
                  <a:prstGeom prst="rect">
                    <a:avLst/>
                  </a:prstGeom>
                  <a:noFill/>
                </p:spPr>
                <p:txBody>
                  <a:bodyPr wrap="none" lIns="0" tIns="0" rIns="0" bIns="0" rtlCol="0">
                    <a:spAutoFit/>
                  </a:bodyPr>
                  <a:lstStyle/>
                  <a:p>
                    <a:r>
                      <a:rPr lang="en-US" sz="1200" b="1" dirty="0" smtClean="0">
                        <a:solidFill>
                          <a:schemeClr val="bg1"/>
                        </a:solidFill>
                      </a:rPr>
                      <a:t>I (EELS)</a:t>
                    </a:r>
                    <a:endParaRPr lang="en-US" sz="1200" b="1" dirty="0">
                      <a:solidFill>
                        <a:schemeClr val="bg1"/>
                      </a:solidFill>
                    </a:endParaRPr>
                  </a:p>
                </p:txBody>
              </p:sp>
            </p:grpSp>
            <p:grpSp>
              <p:nvGrpSpPr>
                <p:cNvPr id="31" name="Group 30"/>
                <p:cNvGrpSpPr/>
                <p:nvPr/>
              </p:nvGrpSpPr>
              <p:grpSpPr>
                <a:xfrm>
                  <a:off x="6457950" y="5144555"/>
                  <a:ext cx="1371600" cy="1133061"/>
                  <a:chOff x="6457950" y="5144555"/>
                  <a:chExt cx="1371600" cy="1133061"/>
                </a:xfrm>
              </p:grpSpPr>
              <p:pic>
                <p:nvPicPr>
                  <p:cNvPr id="27" name="Picture 26"/>
                  <p:cNvPicPr>
                    <a:picLocks noChangeAspect="1"/>
                  </p:cNvPicPr>
                  <p:nvPr/>
                </p:nvPicPr>
                <p:blipFill rotWithShape="1">
                  <a:blip r:embed="rId11" cstate="print">
                    <a:extLst>
                      <a:ext uri="{28A0092B-C50C-407E-A947-70E740481C1C}">
                        <a14:useLocalDpi xmlns:a14="http://schemas.microsoft.com/office/drawing/2010/main" val="0"/>
                      </a:ext>
                    </a:extLst>
                  </a:blip>
                  <a:srcRect l="56013" t="4666" r="13256" b="70001"/>
                  <a:stretch/>
                </p:blipFill>
                <p:spPr>
                  <a:xfrm>
                    <a:off x="6457950" y="5144555"/>
                    <a:ext cx="1371600" cy="1133061"/>
                  </a:xfrm>
                  <a:prstGeom prst="rect">
                    <a:avLst/>
                  </a:prstGeom>
                </p:spPr>
              </p:pic>
              <p:sp>
                <p:nvSpPr>
                  <p:cNvPr id="29" name="TextBox 28"/>
                  <p:cNvSpPr txBox="1"/>
                  <p:nvPr/>
                </p:nvSpPr>
                <p:spPr>
                  <a:xfrm>
                    <a:off x="6514582" y="5176329"/>
                    <a:ext cx="851387" cy="184666"/>
                  </a:xfrm>
                  <a:prstGeom prst="rect">
                    <a:avLst/>
                  </a:prstGeom>
                  <a:noFill/>
                </p:spPr>
                <p:txBody>
                  <a:bodyPr wrap="none" lIns="0" tIns="0" rIns="0" bIns="0" rtlCol="0">
                    <a:spAutoFit/>
                  </a:bodyPr>
                  <a:lstStyle/>
                  <a:p>
                    <a:r>
                      <a:rPr lang="en-US" sz="1200" b="1" dirty="0" smtClean="0">
                        <a:solidFill>
                          <a:schemeClr val="bg1"/>
                        </a:solidFill>
                      </a:rPr>
                      <a:t>I (simulation)</a:t>
                    </a:r>
                    <a:endParaRPr lang="en-US" sz="1200" b="1" dirty="0">
                      <a:solidFill>
                        <a:schemeClr val="bg1"/>
                      </a:solidFill>
                    </a:endParaRPr>
                  </a:p>
                </p:txBody>
              </p:sp>
            </p:grpSp>
            <p:grpSp>
              <p:nvGrpSpPr>
                <p:cNvPr id="33" name="Group 32"/>
                <p:cNvGrpSpPr/>
                <p:nvPr/>
              </p:nvGrpSpPr>
              <p:grpSpPr>
                <a:xfrm>
                  <a:off x="7829550" y="5144757"/>
                  <a:ext cx="1371600" cy="1133061"/>
                  <a:chOff x="7829550" y="5144757"/>
                  <a:chExt cx="1371600" cy="1133061"/>
                </a:xfrm>
              </p:grpSpPr>
              <p:pic>
                <p:nvPicPr>
                  <p:cNvPr id="8" name="Picture 7"/>
                  <p:cNvPicPr>
                    <a:picLocks noChangeAspect="1"/>
                  </p:cNvPicPr>
                  <p:nvPr/>
                </p:nvPicPr>
                <p:blipFill rotWithShape="1">
                  <a:blip r:embed="rId11" cstate="print">
                    <a:extLst>
                      <a:ext uri="{28A0092B-C50C-407E-A947-70E740481C1C}">
                        <a14:useLocalDpi xmlns:a14="http://schemas.microsoft.com/office/drawing/2010/main" val="0"/>
                      </a:ext>
                    </a:extLst>
                  </a:blip>
                  <a:srcRect l="12026" t="4666" r="57243" b="70001"/>
                  <a:stretch/>
                </p:blipFill>
                <p:spPr>
                  <a:xfrm>
                    <a:off x="7829550" y="5144757"/>
                    <a:ext cx="1371600" cy="1133061"/>
                  </a:xfrm>
                  <a:prstGeom prst="rect">
                    <a:avLst/>
                  </a:prstGeom>
                </p:spPr>
              </p:pic>
              <p:sp>
                <p:nvSpPr>
                  <p:cNvPr id="30" name="TextBox 29"/>
                  <p:cNvSpPr txBox="1"/>
                  <p:nvPr/>
                </p:nvSpPr>
                <p:spPr>
                  <a:xfrm>
                    <a:off x="7857499" y="5165147"/>
                    <a:ext cx="639214" cy="184666"/>
                  </a:xfrm>
                  <a:prstGeom prst="rect">
                    <a:avLst/>
                  </a:prstGeom>
                  <a:noFill/>
                </p:spPr>
                <p:txBody>
                  <a:bodyPr wrap="none" lIns="0" tIns="0" rIns="0" bIns="0" rtlCol="0">
                    <a:spAutoFit/>
                  </a:bodyPr>
                  <a:lstStyle/>
                  <a:p>
                    <a:r>
                      <a:rPr lang="en-US" sz="1200" b="1" dirty="0" smtClean="0">
                        <a:solidFill>
                          <a:schemeClr val="bg1"/>
                        </a:solidFill>
                      </a:rPr>
                      <a:t>|E| (DDA)</a:t>
                    </a:r>
                    <a:endParaRPr lang="en-US" sz="1200" b="1" dirty="0">
                      <a:solidFill>
                        <a:schemeClr val="bg1"/>
                      </a:solidFill>
                    </a:endParaRPr>
                  </a:p>
                </p:txBody>
              </p:sp>
            </p:grpSp>
          </p:grpSp>
          <p:sp>
            <p:nvSpPr>
              <p:cNvPr id="35" name="TextBox 34"/>
              <p:cNvSpPr txBox="1"/>
              <p:nvPr/>
            </p:nvSpPr>
            <p:spPr>
              <a:xfrm>
                <a:off x="1250136" y="6354974"/>
                <a:ext cx="2993127" cy="253916"/>
              </a:xfrm>
              <a:prstGeom prst="rect">
                <a:avLst/>
              </a:prstGeom>
              <a:noFill/>
            </p:spPr>
            <p:txBody>
              <a:bodyPr wrap="none" rtlCol="0">
                <a:spAutoFit/>
              </a:bodyPr>
              <a:lstStyle/>
              <a:p>
                <a:r>
                  <a:rPr lang="fr-FR" sz="1050" dirty="0" err="1" smtClean="0"/>
                  <a:t>Mirsaleh-Kohan</a:t>
                </a:r>
                <a:r>
                  <a:rPr lang="fr-FR" sz="1050" dirty="0"/>
                  <a:t>, </a:t>
                </a:r>
                <a:r>
                  <a:rPr lang="fr-FR" sz="1050" dirty="0" smtClean="0"/>
                  <a:t>J</a:t>
                </a:r>
                <a:r>
                  <a:rPr lang="fr-FR" sz="1050" dirty="0"/>
                  <a:t>. Phys. </a:t>
                </a:r>
                <a:r>
                  <a:rPr lang="fr-FR" sz="1050" dirty="0" err="1"/>
                  <a:t>Chem</a:t>
                </a:r>
                <a:r>
                  <a:rPr lang="fr-FR" sz="1050" dirty="0"/>
                  <a:t>. </a:t>
                </a:r>
                <a:r>
                  <a:rPr lang="fr-FR" sz="1050" dirty="0" err="1"/>
                  <a:t>Lett</a:t>
                </a:r>
                <a:r>
                  <a:rPr lang="fr-FR" sz="1050" dirty="0"/>
                  <a:t>. 3, 2303 (2012)</a:t>
                </a:r>
                <a:endParaRPr lang="en-US" sz="1050" dirty="0"/>
              </a:p>
            </p:txBody>
          </p:sp>
        </p:grpSp>
        <p:sp>
          <p:nvSpPr>
            <p:cNvPr id="37" name="Up Arrow 36"/>
            <p:cNvSpPr/>
            <p:nvPr/>
          </p:nvSpPr>
          <p:spPr>
            <a:xfrm rot="-900000">
              <a:off x="8188802" y="6147216"/>
              <a:ext cx="206619" cy="416557"/>
            </a:xfrm>
            <a:prstGeom prst="up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Up Arrow 37"/>
            <p:cNvSpPr/>
            <p:nvPr/>
          </p:nvSpPr>
          <p:spPr>
            <a:xfrm rot="-900000">
              <a:off x="6835637" y="6155080"/>
              <a:ext cx="206619" cy="416557"/>
            </a:xfrm>
            <a:prstGeom prst="upArrow">
              <a:avLst/>
            </a:prstGeom>
            <a:solidFill>
              <a:srgbClr val="0000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Line Callout 2 9"/>
          <p:cNvSpPr/>
          <p:nvPr/>
        </p:nvSpPr>
        <p:spPr>
          <a:xfrm>
            <a:off x="6663693" y="1670546"/>
            <a:ext cx="1828800" cy="365760"/>
          </a:xfrm>
          <a:prstGeom prst="borderCallout2">
            <a:avLst>
              <a:gd name="adj1" fmla="val 51618"/>
              <a:gd name="adj2" fmla="val -365"/>
              <a:gd name="adj3" fmla="val 52615"/>
              <a:gd name="adj4" fmla="val -15472"/>
              <a:gd name="adj5" fmla="val 203811"/>
              <a:gd name="adj6" fmla="val -35771"/>
            </a:avLst>
          </a:prstGeom>
          <a:solidFill>
            <a:srgbClr val="FFFF00"/>
          </a:solidFill>
          <a:ln>
            <a:solidFill>
              <a:schemeClr val="accent1">
                <a:lumMod val="50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“field integral”</a:t>
            </a:r>
            <a:endParaRPr lang="en-US" dirty="0">
              <a:solidFill>
                <a:schemeClr val="tx1"/>
              </a:solidFill>
            </a:endParaRPr>
          </a:p>
        </p:txBody>
      </p:sp>
      <mc:AlternateContent xmlns:mc="http://schemas.openxmlformats.org/markup-compatibility/2006" xmlns:a14="http://schemas.microsoft.com/office/drawing/2010/main">
        <mc:Choice Requires="a14">
          <p:sp>
            <p:nvSpPr>
              <p:cNvPr id="40" name="TextBox 39"/>
              <p:cNvSpPr txBox="1"/>
              <p:nvPr/>
            </p:nvSpPr>
            <p:spPr>
              <a:xfrm>
                <a:off x="5750426" y="3835763"/>
                <a:ext cx="126912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m:t>
                      </m:r>
                      <m:r>
                        <a:rPr lang="en-US" b="1" i="0" smtClean="0">
                          <a:latin typeface="Cambria Math" panose="02040503050406030204" pitchFamily="18" charset="0"/>
                        </a:rPr>
                        <m:t>𝐄</m:t>
                      </m:r>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𝜌</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𝜖</m:t>
                          </m:r>
                        </m:e>
                        <m:sub>
                          <m:r>
                            <a:rPr lang="en-US" b="0" i="1" smtClean="0">
                              <a:latin typeface="Cambria Math" panose="02040503050406030204" pitchFamily="18" charset="0"/>
                              <a:ea typeface="Cambria Math" panose="02040503050406030204" pitchFamily="18" charset="0"/>
                            </a:rPr>
                            <m:t>0</m:t>
                          </m:r>
                        </m:sub>
                      </m:sSub>
                    </m:oMath>
                  </m:oMathPara>
                </a14:m>
                <a:endParaRPr lang="en-US" dirty="0"/>
              </a:p>
            </p:txBody>
          </p:sp>
        </mc:Choice>
        <mc:Fallback xmlns="">
          <p:sp>
            <p:nvSpPr>
              <p:cNvPr id="40" name="TextBox 39"/>
              <p:cNvSpPr txBox="1">
                <a:spLocks noRot="1" noChangeAspect="1" noMove="1" noResize="1" noEditPoints="1" noAdjustHandles="1" noChangeArrowheads="1" noChangeShapeType="1" noTextEdit="1"/>
              </p:cNvSpPr>
              <p:nvPr/>
            </p:nvSpPr>
            <p:spPr>
              <a:xfrm>
                <a:off x="5750426" y="3835763"/>
                <a:ext cx="1269129" cy="276999"/>
              </a:xfrm>
              <a:prstGeom prst="rect">
                <a:avLst/>
              </a:prstGeom>
              <a:blipFill rotWithShape="0">
                <a:blip r:embed="rId12"/>
                <a:stretch>
                  <a:fillRect l="-3828" t="-2174" r="-1435" b="-32609"/>
                </a:stretch>
              </a:blipFill>
            </p:spPr>
            <p:txBody>
              <a:bodyPr/>
              <a:lstStyle/>
              <a:p>
                <a:r>
                  <a:rPr lang="en-US">
                    <a:noFill/>
                  </a:rPr>
                  <a:t> </a:t>
                </a:r>
              </a:p>
            </p:txBody>
          </p:sp>
        </mc:Fallback>
      </mc:AlternateContent>
      <p:sp>
        <p:nvSpPr>
          <p:cNvPr id="14" name="Right Arrow 13"/>
          <p:cNvSpPr/>
          <p:nvPr/>
        </p:nvSpPr>
        <p:spPr>
          <a:xfrm>
            <a:off x="5388124" y="3865944"/>
            <a:ext cx="248043" cy="210219"/>
          </a:xfrm>
          <a:prstGeom prst="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16110" y="6384538"/>
            <a:ext cx="3190104" cy="461665"/>
          </a:xfrm>
          <a:prstGeom prst="rect">
            <a:avLst/>
          </a:prstGeom>
          <a:noFill/>
        </p:spPr>
        <p:txBody>
          <a:bodyPr wrap="none" rtlCol="0">
            <a:spAutoFit/>
          </a:bodyPr>
          <a:lstStyle/>
          <a:p>
            <a:r>
              <a:rPr lang="en-US" sz="1200" dirty="0" smtClean="0"/>
              <a:t>Garcia de Abajo, </a:t>
            </a:r>
            <a:r>
              <a:rPr lang="en-US" sz="1200" i="1" dirty="0" smtClean="0"/>
              <a:t>New J. Phys.</a:t>
            </a:r>
            <a:r>
              <a:rPr lang="en-US" sz="1200" dirty="0" smtClean="0"/>
              <a:t> 10, 073035 (2008)</a:t>
            </a:r>
          </a:p>
          <a:p>
            <a:r>
              <a:rPr lang="en-US" sz="1200" dirty="0" smtClean="0"/>
              <a:t>Park, </a:t>
            </a:r>
            <a:r>
              <a:rPr lang="en-US" sz="1200" i="1" dirty="0" smtClean="0"/>
              <a:t>et. al.</a:t>
            </a:r>
            <a:r>
              <a:rPr lang="en-US" sz="1200" dirty="0" smtClean="0"/>
              <a:t>, </a:t>
            </a:r>
            <a:r>
              <a:rPr lang="en-US" sz="1200" i="1" dirty="0" smtClean="0"/>
              <a:t>New J. Phys.</a:t>
            </a:r>
            <a:r>
              <a:rPr lang="en-US" sz="1200" dirty="0" smtClean="0"/>
              <a:t> 12, 123028 (2010)</a:t>
            </a:r>
            <a:endParaRPr lang="en-US" sz="1200" dirty="0"/>
          </a:p>
        </p:txBody>
      </p:sp>
      <p:grpSp>
        <p:nvGrpSpPr>
          <p:cNvPr id="48" name="Group 47"/>
          <p:cNvGrpSpPr>
            <a:grpSpLocks noChangeAspect="1"/>
          </p:cNvGrpSpPr>
          <p:nvPr/>
        </p:nvGrpSpPr>
        <p:grpSpPr>
          <a:xfrm>
            <a:off x="857250" y="4211215"/>
            <a:ext cx="1828800" cy="1828801"/>
            <a:chOff x="3659537" y="4322700"/>
            <a:chExt cx="1828800" cy="1828800"/>
          </a:xfrm>
        </p:grpSpPr>
        <p:grpSp>
          <p:nvGrpSpPr>
            <p:cNvPr id="46" name="Group 45"/>
            <p:cNvGrpSpPr/>
            <p:nvPr/>
          </p:nvGrpSpPr>
          <p:grpSpPr>
            <a:xfrm>
              <a:off x="3659537" y="4322700"/>
              <a:ext cx="1828800" cy="1828800"/>
              <a:chOff x="3564136" y="4408806"/>
              <a:chExt cx="1828800" cy="1828800"/>
            </a:xfrm>
          </p:grpSpPr>
          <p:pic>
            <p:nvPicPr>
              <p:cNvPr id="42" name="Picture 41"/>
              <p:cNvPicPr>
                <a:picLocks noChangeAspect="1"/>
              </p:cNvPicPr>
              <p:nvPr/>
            </p:nvPicPr>
            <p:blipFill rotWithShape="1">
              <a:blip r:embed="rId13" cstate="print">
                <a:extLst>
                  <a:ext uri="{28A0092B-C50C-407E-A947-70E740481C1C}">
                    <a14:useLocalDpi xmlns:a14="http://schemas.microsoft.com/office/drawing/2010/main" val="0"/>
                  </a:ext>
                </a:extLst>
              </a:blip>
              <a:srcRect l="11711" t="1862" r="13521" b="13077"/>
              <a:stretch/>
            </p:blipFill>
            <p:spPr>
              <a:xfrm flipV="1">
                <a:off x="3564136" y="4408806"/>
                <a:ext cx="1828800" cy="1828800"/>
              </a:xfrm>
              <a:prstGeom prst="rect">
                <a:avLst/>
              </a:prstGeom>
            </p:spPr>
          </p:pic>
          <p:sp>
            <p:nvSpPr>
              <p:cNvPr id="43" name="TextBox 42"/>
              <p:cNvSpPr txBox="1"/>
              <p:nvPr/>
            </p:nvSpPr>
            <p:spPr>
              <a:xfrm>
                <a:off x="3577946" y="4435160"/>
                <a:ext cx="891526" cy="307777"/>
              </a:xfrm>
              <a:prstGeom prst="rect">
                <a:avLst/>
              </a:prstGeom>
              <a:noFill/>
            </p:spPr>
            <p:txBody>
              <a:bodyPr wrap="none" rtlCol="0">
                <a:spAutoFit/>
              </a:bodyPr>
              <a:lstStyle/>
              <a:p>
                <a:r>
                  <a:rPr lang="en-US" sz="1400" dirty="0" err="1" smtClean="0"/>
                  <a:t>Ez</a:t>
                </a:r>
                <a:r>
                  <a:rPr lang="en-US" sz="1400" dirty="0" smtClean="0"/>
                  <a:t> at t = 0</a:t>
                </a:r>
                <a:endParaRPr lang="en-US" sz="1400" dirty="0"/>
              </a:p>
            </p:txBody>
          </p:sp>
          <p:cxnSp>
            <p:nvCxnSpPr>
              <p:cNvPr id="45" name="Straight Arrow Connector 44"/>
              <p:cNvCxnSpPr/>
              <p:nvPr/>
            </p:nvCxnSpPr>
            <p:spPr>
              <a:xfrm>
                <a:off x="5158978" y="4408806"/>
                <a:ext cx="0" cy="182880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7" name="TextBox 46"/>
            <p:cNvSpPr txBox="1"/>
            <p:nvPr/>
          </p:nvSpPr>
          <p:spPr>
            <a:xfrm rot="16200000">
              <a:off x="4800881" y="5625738"/>
              <a:ext cx="567078" cy="307777"/>
            </a:xfrm>
            <a:prstGeom prst="rect">
              <a:avLst/>
            </a:prstGeom>
            <a:noFill/>
          </p:spPr>
          <p:txBody>
            <a:bodyPr wrap="none" rtlCol="0">
              <a:spAutoFit/>
            </a:bodyPr>
            <a:lstStyle/>
            <a:p>
              <a:r>
                <a:rPr lang="en-US" sz="1400" i="1" dirty="0" smtClean="0"/>
                <a:t>z = </a:t>
              </a:r>
              <a:r>
                <a:rPr lang="en-US" sz="1400" i="1" dirty="0" err="1" smtClean="0"/>
                <a:t>vt</a:t>
              </a:r>
              <a:endParaRPr lang="en-US" sz="1400" i="1" dirty="0"/>
            </a:p>
          </p:txBody>
        </p:sp>
      </p:grpSp>
    </p:spTree>
    <p:extLst>
      <p:ext uri="{BB962C8B-B14F-4D97-AF65-F5344CB8AC3E}">
        <p14:creationId xmlns:p14="http://schemas.microsoft.com/office/powerpoint/2010/main" val="310777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fade">
                                      <p:cBhvr>
                                        <p:cTn id="23" dur="500"/>
                                        <p:tgtEl>
                                          <p:spTgt spid="4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fade">
                                      <p:cBhvr>
                                        <p:cTn id="4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15" grpId="0" animBg="1"/>
      <p:bldP spid="17" grpId="0" animBg="1"/>
      <p:bldP spid="6" grpId="0" animBg="1"/>
      <p:bldP spid="18" grpId="0"/>
      <p:bldP spid="40" grpId="0"/>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ounded Rectangle 27"/>
          <p:cNvSpPr/>
          <p:nvPr/>
        </p:nvSpPr>
        <p:spPr>
          <a:xfrm>
            <a:off x="3563125" y="1704873"/>
            <a:ext cx="2151276" cy="70504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3200400" y="2560319"/>
            <a:ext cx="5314950" cy="457200"/>
          </a:xfrm>
          <a:prstGeom prst="roundRect">
            <a:avLst>
              <a:gd name="adj" fmla="val 50000"/>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near field = Coulomb field of </a:t>
            </a:r>
            <a:r>
              <a:rPr lang="en-US" i="1" dirty="0" smtClean="0"/>
              <a:t>instantaneous</a:t>
            </a:r>
            <a:r>
              <a:rPr lang="en-US" dirty="0" smtClean="0"/>
              <a:t> charges</a:t>
            </a:r>
            <a:endParaRPr lang="en-US" dirty="0"/>
          </a:p>
        </p:txBody>
      </p:sp>
      <mc:AlternateContent xmlns:mc="http://schemas.openxmlformats.org/markup-compatibility/2006" xmlns:a14="http://schemas.microsoft.com/office/drawing/2010/main">
        <mc:Choice Requires="a14">
          <p:sp>
            <p:nvSpPr>
              <p:cNvPr id="21" name="TextBox 20"/>
              <p:cNvSpPr txBox="1"/>
              <p:nvPr/>
            </p:nvSpPr>
            <p:spPr>
              <a:xfrm>
                <a:off x="3660954" y="3417080"/>
                <a:ext cx="18915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0" smtClean="0">
                          <a:latin typeface="Cambria Math" panose="02040503050406030204" pitchFamily="18" charset="0"/>
                        </a:rPr>
                        <m:t>𝐄</m:t>
                      </m:r>
                    </m:oMath>
                  </m:oMathPara>
                </a14:m>
                <a:endParaRPr lang="en-US" dirty="0"/>
              </a:p>
            </p:txBody>
          </p:sp>
        </mc:Choice>
        <mc:Fallback xmlns="">
          <p:sp>
            <p:nvSpPr>
              <p:cNvPr id="21" name="TextBox 20"/>
              <p:cNvSpPr txBox="1">
                <a:spLocks noRot="1" noChangeAspect="1" noMove="1" noResize="1" noEditPoints="1" noAdjustHandles="1" noChangeArrowheads="1" noChangeShapeType="1" noTextEdit="1"/>
              </p:cNvSpPr>
              <p:nvPr/>
            </p:nvSpPr>
            <p:spPr>
              <a:xfrm>
                <a:off x="3660954" y="3417080"/>
                <a:ext cx="189154" cy="276999"/>
              </a:xfrm>
              <a:prstGeom prst="rect">
                <a:avLst/>
              </a:prstGeom>
              <a:blipFill rotWithShape="0">
                <a:blip r:embed="rId3"/>
                <a:stretch>
                  <a:fillRect l="-32258" r="-29032" b="-6667"/>
                </a:stretch>
              </a:blipFill>
            </p:spPr>
            <p:txBody>
              <a:bodyPr/>
              <a:lstStyle/>
              <a:p>
                <a:r>
                  <a:rPr lang="en-US">
                    <a:noFill/>
                  </a:rPr>
                  <a:t> </a:t>
                </a:r>
              </a:p>
            </p:txBody>
          </p:sp>
        </mc:Fallback>
      </mc:AlternateContent>
      <p:sp>
        <p:nvSpPr>
          <p:cNvPr id="2" name="Title 1"/>
          <p:cNvSpPr>
            <a:spLocks noGrp="1"/>
          </p:cNvSpPr>
          <p:nvPr>
            <p:ph type="title"/>
          </p:nvPr>
        </p:nvSpPr>
        <p:spPr/>
        <p:txBody>
          <a:bodyPr/>
          <a:lstStyle/>
          <a:p>
            <a:r>
              <a:rPr lang="en-US" dirty="0" smtClean="0"/>
              <a:t>Near field approximation </a:t>
            </a:r>
            <a:br>
              <a:rPr lang="en-US" dirty="0" smtClean="0"/>
            </a:br>
            <a:r>
              <a:rPr lang="en-US" sz="2400" dirty="0" smtClean="0"/>
              <a:t>in Coulomb gauge</a:t>
            </a:r>
            <a:endParaRPr lang="en-US" dirty="0"/>
          </a:p>
        </p:txBody>
      </p:sp>
      <p:sp>
        <p:nvSpPr>
          <p:cNvPr id="4" name="Rounded Rectangle 3"/>
          <p:cNvSpPr/>
          <p:nvPr/>
        </p:nvSpPr>
        <p:spPr>
          <a:xfrm>
            <a:off x="628650" y="1828798"/>
            <a:ext cx="22860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Field integral</a:t>
            </a:r>
            <a:endParaRPr lang="en-US" dirty="0"/>
          </a:p>
        </p:txBody>
      </p:sp>
      <p:sp>
        <p:nvSpPr>
          <p:cNvPr id="5" name="Rounded Rectangle 4"/>
          <p:cNvSpPr/>
          <p:nvPr/>
        </p:nvSpPr>
        <p:spPr>
          <a:xfrm>
            <a:off x="628650" y="3291840"/>
            <a:ext cx="2286000" cy="4572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Electric field</a:t>
            </a:r>
            <a:endParaRPr lang="en-US" dirty="0"/>
          </a:p>
        </p:txBody>
      </p:sp>
      <p:sp>
        <p:nvSpPr>
          <p:cNvPr id="6" name="Rounded Rectangle 5"/>
          <p:cNvSpPr/>
          <p:nvPr/>
        </p:nvSpPr>
        <p:spPr>
          <a:xfrm>
            <a:off x="628650" y="4023360"/>
            <a:ext cx="2286000" cy="4572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dirty="0" smtClean="0"/>
              <a:t>Coulomb potential</a:t>
            </a:r>
            <a:endParaRPr lang="en-US" dirty="0"/>
          </a:p>
        </p:txBody>
      </p:sp>
      <p:sp>
        <p:nvSpPr>
          <p:cNvPr id="12" name="Rounded Rectangle 11"/>
          <p:cNvSpPr/>
          <p:nvPr/>
        </p:nvSpPr>
        <p:spPr>
          <a:xfrm>
            <a:off x="628650" y="4754880"/>
            <a:ext cx="2286000" cy="4572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Induced charge</a:t>
            </a:r>
          </a:p>
        </p:txBody>
      </p:sp>
      <mc:AlternateContent xmlns:mc="http://schemas.openxmlformats.org/markup-compatibility/2006" xmlns:a14="http://schemas.microsoft.com/office/drawing/2010/main">
        <mc:Choice Requires="a14">
          <p:sp>
            <p:nvSpPr>
              <p:cNvPr id="15" name="TextBox 14"/>
              <p:cNvSpPr txBox="1"/>
              <p:nvPr/>
            </p:nvSpPr>
            <p:spPr>
              <a:xfrm>
                <a:off x="3850108" y="3257097"/>
                <a:ext cx="1324978" cy="52668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0" smtClean="0">
                          <a:latin typeface="Cambria Math" panose="02040503050406030204" pitchFamily="18" charset="0"/>
                        </a:rPr>
                        <m:t>=−</m:t>
                      </m:r>
                      <m:r>
                        <a:rPr lang="en-US" b="1" i="0"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𝑉</m:t>
                      </m:r>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m:t>
                          </m:r>
                          <m:r>
                            <a:rPr lang="en-US" b="1" i="0" smtClean="0">
                              <a:latin typeface="Cambria Math" panose="02040503050406030204" pitchFamily="18" charset="0"/>
                              <a:ea typeface="Cambria Math" panose="02040503050406030204" pitchFamily="18" charset="0"/>
                            </a:rPr>
                            <m:t>𝐀</m:t>
                          </m:r>
                        </m:num>
                        <m:den>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𝑡</m:t>
                          </m:r>
                        </m:den>
                      </m:f>
                    </m:oMath>
                  </m:oMathPara>
                </a14:m>
                <a:endParaRPr lang="en-US" dirty="0"/>
              </a:p>
            </p:txBody>
          </p:sp>
        </mc:Choice>
        <mc:Fallback xmlns="">
          <p:sp>
            <p:nvSpPr>
              <p:cNvPr id="15" name="TextBox 14"/>
              <p:cNvSpPr txBox="1">
                <a:spLocks noRot="1" noChangeAspect="1" noMove="1" noResize="1" noEditPoints="1" noAdjustHandles="1" noChangeArrowheads="1" noChangeShapeType="1" noTextEdit="1"/>
              </p:cNvSpPr>
              <p:nvPr/>
            </p:nvSpPr>
            <p:spPr>
              <a:xfrm>
                <a:off x="3850108" y="3257097"/>
                <a:ext cx="1324978" cy="526683"/>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3660954" y="3882838"/>
                <a:ext cx="4106894" cy="7265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𝑉</m:t>
                      </m:r>
                      <m:d>
                        <m:dPr>
                          <m:ctrlPr>
                            <a:rPr lang="en-US" b="0" i="1" smtClean="0">
                              <a:latin typeface="Cambria Math" panose="02040503050406030204" pitchFamily="18" charset="0"/>
                              <a:ea typeface="Cambria Math" panose="02040503050406030204" pitchFamily="18" charset="0"/>
                            </a:rPr>
                          </m:ctrlPr>
                        </m:dPr>
                        <m:e>
                          <m:r>
                            <a:rPr lang="en-US" b="1" i="0" smtClean="0">
                              <a:latin typeface="Cambria Math" panose="02040503050406030204" pitchFamily="18" charset="0"/>
                              <a:ea typeface="Cambria Math" panose="02040503050406030204" pitchFamily="18" charset="0"/>
                            </a:rPr>
                            <m:t>𝐫</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𝑡</m:t>
                          </m:r>
                        </m:e>
                      </m:d>
                      <m:r>
                        <a:rPr lang="en-US" b="0" i="1" smtClean="0">
                          <a:latin typeface="Cambria Math" panose="02040503050406030204" pitchFamily="18" charset="0"/>
                          <a:ea typeface="Cambria Math" panose="02040503050406030204" pitchFamily="18" charset="0"/>
                        </a:rPr>
                        <m:t>=</m:t>
                      </m:r>
                      <m:nary>
                        <m:naryPr>
                          <m:chr m:val="∬"/>
                          <m:limLoc m:val="undOvr"/>
                          <m:subHide m:val="on"/>
                          <m:supHide m:val="on"/>
                          <m:ctrlPr>
                            <a:rPr lang="en-US" i="1">
                              <a:latin typeface="Cambria Math" panose="02040503050406030204" pitchFamily="18" charset="0"/>
                              <a:ea typeface="Cambria Math" panose="02040503050406030204" pitchFamily="18" charset="0"/>
                            </a:rPr>
                          </m:ctrlPr>
                        </m:naryPr>
                        <m:sub/>
                        <m:sup/>
                        <m:e>
                          <m:r>
                            <a:rPr lang="en-US" i="1">
                              <a:latin typeface="Cambria Math" panose="02040503050406030204" pitchFamily="18" charset="0"/>
                              <a:ea typeface="Cambria Math" panose="02040503050406030204" pitchFamily="18" charset="0"/>
                            </a:rPr>
                            <m:t>𝑑𝐴</m:t>
                          </m:r>
                          <m:r>
                            <a:rPr lang="en-US" i="1">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𝜎</m:t>
                              </m:r>
                              <m:d>
                                <m:dPr>
                                  <m:ctrlPr>
                                    <a:rPr lang="en-US" i="1">
                                      <a:latin typeface="Cambria Math" panose="02040503050406030204" pitchFamily="18" charset="0"/>
                                      <a:ea typeface="Cambria Math" panose="02040503050406030204" pitchFamily="18" charset="0"/>
                                    </a:rPr>
                                  </m:ctrlPr>
                                </m:dPr>
                                <m:e>
                                  <m:r>
                                    <a:rPr lang="en-US" b="1">
                                      <a:latin typeface="Cambria Math" panose="02040503050406030204" pitchFamily="18" charset="0"/>
                                      <a:ea typeface="Cambria Math" panose="02040503050406030204" pitchFamily="18" charset="0"/>
                                    </a:rPr>
                                    <m:t>𝐫</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𝑡</m:t>
                                  </m:r>
                                </m:e>
                              </m:d>
                            </m:num>
                            <m:den>
                              <m:r>
                                <a:rPr lang="en-US" i="1">
                                  <a:latin typeface="Cambria Math" panose="02040503050406030204" pitchFamily="18" charset="0"/>
                                  <a:ea typeface="Cambria Math" panose="02040503050406030204" pitchFamily="18" charset="0"/>
                                </a:rPr>
                                <m:t>𝑟</m:t>
                              </m:r>
                              <m:r>
                                <a:rPr lang="en-US" i="1">
                                  <a:latin typeface="Cambria Math" panose="02040503050406030204" pitchFamily="18" charset="0"/>
                                  <a:ea typeface="Cambria Math" panose="02040503050406030204" pitchFamily="18" charset="0"/>
                                </a:rPr>
                                <m:t>"</m:t>
                              </m:r>
                            </m:den>
                          </m:f>
                        </m:e>
                      </m:nary>
                      <m:r>
                        <a:rPr lang="en-US" b="0" i="1" smtClean="0">
                          <a:latin typeface="Cambria Math" panose="02040503050406030204" pitchFamily="18" charset="0"/>
                          <a:ea typeface="Cambria Math" panose="02040503050406030204" pitchFamily="18" charset="0"/>
                        </a:rPr>
                        <m:t>+</m:t>
                      </m:r>
                      <m:nary>
                        <m:naryPr>
                          <m:chr m:val="∭"/>
                          <m:limLoc m:val="undOvr"/>
                          <m:subHide m:val="on"/>
                          <m:supHide m:val="on"/>
                          <m:ctrlPr>
                            <a:rPr lang="en-US" b="0" i="1" smtClean="0">
                              <a:latin typeface="Cambria Math" panose="02040503050406030204" pitchFamily="18" charset="0"/>
                              <a:ea typeface="Cambria Math" panose="02040503050406030204" pitchFamily="18" charset="0"/>
                            </a:rPr>
                          </m:ctrlPr>
                        </m:naryPr>
                        <m:sub/>
                        <m:sup/>
                        <m:e>
                          <m:r>
                            <a:rPr lang="en-US" b="0" i="1" smtClean="0">
                              <a:latin typeface="Cambria Math" panose="02040503050406030204" pitchFamily="18" charset="0"/>
                              <a:ea typeface="Cambria Math" panose="02040503050406030204" pitchFamily="18" charset="0"/>
                            </a:rPr>
                            <m:t>𝑑𝑉</m:t>
                          </m:r>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𝜌</m:t>
                              </m:r>
                              <m:d>
                                <m:dPr>
                                  <m:ctrlPr>
                                    <a:rPr lang="en-US" b="0" i="1" smtClean="0">
                                      <a:latin typeface="Cambria Math" panose="02040503050406030204" pitchFamily="18" charset="0"/>
                                      <a:ea typeface="Cambria Math" panose="02040503050406030204" pitchFamily="18" charset="0"/>
                                    </a:rPr>
                                  </m:ctrlPr>
                                </m:dPr>
                                <m:e>
                                  <m:r>
                                    <a:rPr lang="en-US" b="1" i="0" smtClean="0">
                                      <a:latin typeface="Cambria Math" panose="02040503050406030204" pitchFamily="18" charset="0"/>
                                      <a:ea typeface="Cambria Math" panose="02040503050406030204" pitchFamily="18" charset="0"/>
                                    </a:rPr>
                                    <m:t>𝐫</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𝑡</m:t>
                                  </m:r>
                                </m:e>
                              </m:d>
                            </m:num>
                            <m:den>
                              <m:r>
                                <a:rPr lang="en-US" b="0" i="1" smtClean="0">
                                  <a:latin typeface="Cambria Math" panose="02040503050406030204" pitchFamily="18" charset="0"/>
                                  <a:ea typeface="Cambria Math" panose="02040503050406030204" pitchFamily="18" charset="0"/>
                                </a:rPr>
                                <m:t>𝑟</m:t>
                              </m:r>
                              <m:r>
                                <a:rPr lang="en-US" b="0" i="1" smtClean="0">
                                  <a:latin typeface="Cambria Math" panose="02040503050406030204" pitchFamily="18" charset="0"/>
                                  <a:ea typeface="Cambria Math" panose="02040503050406030204" pitchFamily="18" charset="0"/>
                                </a:rPr>
                                <m:t>"</m:t>
                              </m:r>
                            </m:den>
                          </m:f>
                        </m:e>
                      </m:nary>
                    </m:oMath>
                  </m:oMathPara>
                </a14:m>
                <a:endParaRPr lang="en-US" dirty="0"/>
              </a:p>
            </p:txBody>
          </p:sp>
        </mc:Choice>
        <mc:Fallback xmlns="">
          <p:sp>
            <p:nvSpPr>
              <p:cNvPr id="18" name="TextBox 17"/>
              <p:cNvSpPr txBox="1">
                <a:spLocks noRot="1" noChangeAspect="1" noMove="1" noResize="1" noEditPoints="1" noAdjustHandles="1" noChangeArrowheads="1" noChangeShapeType="1" noTextEdit="1"/>
              </p:cNvSpPr>
              <p:nvPr/>
            </p:nvSpPr>
            <p:spPr>
              <a:xfrm>
                <a:off x="3660954" y="3882838"/>
                <a:ext cx="4106894" cy="726546"/>
              </a:xfrm>
              <a:prstGeom prst="rect">
                <a:avLst/>
              </a:prstGeom>
              <a:blipFill rotWithShape="0">
                <a:blip r:embed="rId6"/>
                <a:stretch>
                  <a:fillRect/>
                </a:stretch>
              </a:blipFill>
            </p:spPr>
            <p:txBody>
              <a:bodyPr/>
              <a:lstStyle/>
              <a:p>
                <a:r>
                  <a:rPr lang="en-US">
                    <a:noFill/>
                  </a:rPr>
                  <a:t> </a:t>
                </a:r>
              </a:p>
            </p:txBody>
          </p:sp>
        </mc:Fallback>
      </mc:AlternateContent>
      <p:sp>
        <p:nvSpPr>
          <p:cNvPr id="19" name="Rounded Rectangle 18"/>
          <p:cNvSpPr/>
          <p:nvPr/>
        </p:nvSpPr>
        <p:spPr>
          <a:xfrm>
            <a:off x="628650" y="5486400"/>
            <a:ext cx="2286000" cy="4572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Polarization</a:t>
            </a:r>
          </a:p>
        </p:txBody>
      </p:sp>
      <mc:AlternateContent xmlns:mc="http://schemas.openxmlformats.org/markup-compatibility/2006" xmlns:a14="http://schemas.microsoft.com/office/drawing/2010/main">
        <mc:Choice Requires="a14">
          <p:sp>
            <p:nvSpPr>
              <p:cNvPr id="23" name="TextBox 22"/>
              <p:cNvSpPr txBox="1"/>
              <p:nvPr/>
            </p:nvSpPr>
            <p:spPr>
              <a:xfrm>
                <a:off x="3660954" y="5120194"/>
                <a:ext cx="112812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𝜌</m:t>
                      </m:r>
                      <m:r>
                        <a:rPr lang="en-US" b="0" i="0" smtClean="0">
                          <a:latin typeface="Cambria Math" panose="02040503050406030204" pitchFamily="18" charset="0"/>
                        </a:rPr>
                        <m:t>=−</m:t>
                      </m:r>
                      <m:r>
                        <a:rPr lang="en-US" b="1" i="0"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m:t>
                      </m:r>
                      <m:r>
                        <a:rPr lang="en-US" b="1" i="0" smtClean="0">
                          <a:latin typeface="Cambria Math" panose="02040503050406030204" pitchFamily="18" charset="0"/>
                        </a:rPr>
                        <m:t>𝐏</m:t>
                      </m:r>
                    </m:oMath>
                  </m:oMathPara>
                </a14:m>
                <a:endParaRPr lang="en-US" b="1" dirty="0"/>
              </a:p>
            </p:txBody>
          </p:sp>
        </mc:Choice>
        <mc:Fallback xmlns="">
          <p:sp>
            <p:nvSpPr>
              <p:cNvPr id="23" name="TextBox 22"/>
              <p:cNvSpPr txBox="1">
                <a:spLocks noRot="1" noChangeAspect="1" noMove="1" noResize="1" noEditPoints="1" noAdjustHandles="1" noChangeArrowheads="1" noChangeShapeType="1" noTextEdit="1"/>
              </p:cNvSpPr>
              <p:nvPr/>
            </p:nvSpPr>
            <p:spPr>
              <a:xfrm>
                <a:off x="3660954" y="5120194"/>
                <a:ext cx="1128129" cy="276999"/>
              </a:xfrm>
              <a:prstGeom prst="rect">
                <a:avLst/>
              </a:prstGeom>
              <a:blipFill rotWithShape="0">
                <a:blip r:embed="rId7"/>
                <a:stretch>
                  <a:fillRect l="-4324" r="-4324"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3660954" y="4841768"/>
                <a:ext cx="94974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b="0" i="1" smtClean="0">
                          <a:latin typeface="Cambria Math" panose="02040503050406030204" pitchFamily="18" charset="0"/>
                          <a:ea typeface="Cambria Math" panose="02040503050406030204" pitchFamily="18" charset="0"/>
                        </a:rPr>
                        <m:t>σ</m:t>
                      </m:r>
                      <m:r>
                        <a:rPr lang="en-US" b="0" i="0" smtClean="0">
                          <a:latin typeface="Cambria Math" panose="02040503050406030204" pitchFamily="18" charset="0"/>
                        </a:rPr>
                        <m:t>=</m:t>
                      </m:r>
                      <m:acc>
                        <m:accPr>
                          <m:chr m:val="̂"/>
                          <m:ctrlPr>
                            <a:rPr lang="en-US" b="0" i="1" smtClean="0">
                              <a:latin typeface="Cambria Math" panose="02040503050406030204" pitchFamily="18" charset="0"/>
                              <a:ea typeface="Cambria Math" panose="02040503050406030204" pitchFamily="18" charset="0"/>
                            </a:rPr>
                          </m:ctrlPr>
                        </m:accPr>
                        <m:e>
                          <m:r>
                            <a:rPr lang="en-US" b="1" i="0" smtClean="0">
                              <a:latin typeface="Cambria Math" panose="02040503050406030204" pitchFamily="18" charset="0"/>
                              <a:ea typeface="Cambria Math" panose="02040503050406030204" pitchFamily="18" charset="0"/>
                            </a:rPr>
                            <m:t>𝐧</m:t>
                          </m:r>
                        </m:e>
                      </m:acc>
                      <m:r>
                        <a:rPr lang="en-US" b="0" i="1" smtClean="0">
                          <a:latin typeface="Cambria Math" panose="02040503050406030204" pitchFamily="18" charset="0"/>
                          <a:ea typeface="Cambria Math" panose="02040503050406030204" pitchFamily="18" charset="0"/>
                        </a:rPr>
                        <m:t>∙</m:t>
                      </m:r>
                      <m:r>
                        <a:rPr lang="en-US" b="1" i="0" smtClean="0">
                          <a:latin typeface="Cambria Math" panose="02040503050406030204" pitchFamily="18" charset="0"/>
                        </a:rPr>
                        <m:t>𝐏</m:t>
                      </m:r>
                    </m:oMath>
                  </m:oMathPara>
                </a14:m>
                <a:endParaRPr lang="en-US" b="1" dirty="0"/>
              </a:p>
            </p:txBody>
          </p:sp>
        </mc:Choice>
        <mc:Fallback xmlns="">
          <p:sp>
            <p:nvSpPr>
              <p:cNvPr id="24" name="TextBox 23"/>
              <p:cNvSpPr txBox="1">
                <a:spLocks noRot="1" noChangeAspect="1" noMove="1" noResize="1" noEditPoints="1" noAdjustHandles="1" noChangeArrowheads="1" noChangeShapeType="1" noTextEdit="1"/>
              </p:cNvSpPr>
              <p:nvPr/>
            </p:nvSpPr>
            <p:spPr>
              <a:xfrm>
                <a:off x="3660954" y="4841768"/>
                <a:ext cx="949747" cy="276999"/>
              </a:xfrm>
              <a:prstGeom prst="rect">
                <a:avLst/>
              </a:prstGeom>
              <a:blipFill rotWithShape="0">
                <a:blip r:embed="rId8"/>
                <a:stretch>
                  <a:fillRect l="-2581" t="-26087" r="-15484" b="-6522"/>
                </a:stretch>
              </a:blipFill>
            </p:spPr>
            <p:txBody>
              <a:bodyPr/>
              <a:lstStyle/>
              <a:p>
                <a:r>
                  <a:rPr lang="en-US">
                    <a:noFill/>
                  </a:rPr>
                  <a:t> </a:t>
                </a:r>
              </a:p>
            </p:txBody>
          </p:sp>
        </mc:Fallback>
      </mc:AlternateContent>
      <p:sp>
        <p:nvSpPr>
          <p:cNvPr id="22" name="Left Arrow Callout 21"/>
          <p:cNvSpPr/>
          <p:nvPr/>
        </p:nvSpPr>
        <p:spPr>
          <a:xfrm>
            <a:off x="5364240" y="3380207"/>
            <a:ext cx="2450493" cy="338554"/>
          </a:xfrm>
          <a:prstGeom prst="leftArrowCallout">
            <a:avLst>
              <a:gd name="adj1" fmla="val 29303"/>
              <a:gd name="adj2" fmla="val 33615"/>
              <a:gd name="adj3" fmla="val 40720"/>
              <a:gd name="adj4" fmla="val 9051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1600" dirty="0" smtClean="0">
                <a:solidFill>
                  <a:schemeClr val="tx1"/>
                </a:solidFill>
              </a:rPr>
              <a:t>near field approximation</a:t>
            </a:r>
          </a:p>
        </p:txBody>
      </p:sp>
      <mc:AlternateContent xmlns:mc="http://schemas.openxmlformats.org/markup-compatibility/2006" xmlns:a14="http://schemas.microsoft.com/office/drawing/2010/main">
        <mc:Choice Requires="a14">
          <p:sp>
            <p:nvSpPr>
              <p:cNvPr id="29" name="TextBox 28"/>
              <p:cNvSpPr txBox="1"/>
              <p:nvPr/>
            </p:nvSpPr>
            <p:spPr>
              <a:xfrm>
                <a:off x="3660954" y="1751288"/>
                <a:ext cx="1994712" cy="61221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𝐹</m:t>
                          </m:r>
                        </m:e>
                      </m:acc>
                      <m:r>
                        <a:rPr lang="en-US" b="0" i="1" smtClean="0">
                          <a:latin typeface="Cambria Math" panose="02040503050406030204" pitchFamily="18" charset="0"/>
                          <a:ea typeface="Cambria Math" panose="02040503050406030204" pitchFamily="18" charset="0"/>
                        </a:rPr>
                        <m:t>≡</m:t>
                      </m:r>
                      <m:nary>
                        <m:naryPr>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m:t>
                          </m:r>
                        </m:sub>
                        <m:sup>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m:t>
                          </m:r>
                        </m:sup>
                        <m:e>
                          <m:r>
                            <a:rPr lang="en-US" b="0" i="1" smtClean="0">
                              <a:latin typeface="Cambria Math" panose="02040503050406030204" pitchFamily="18" charset="0"/>
                            </a:rPr>
                            <m:t>𝑑𝑧</m:t>
                          </m:r>
                          <m:sSub>
                            <m:sSubPr>
                              <m:ctrlPr>
                                <a:rPr lang="en-US" b="0" i="1" smtClean="0">
                                  <a:latin typeface="Cambria Math" panose="02040503050406030204" pitchFamily="18" charset="0"/>
                                </a:rPr>
                              </m:ctrlPr>
                            </m:sSubPr>
                            <m:e>
                              <m:r>
                                <a:rPr lang="en-US" b="0" i="1" smtClean="0">
                                  <a:latin typeface="Cambria Math" panose="02040503050406030204" pitchFamily="18" charset="0"/>
                                </a:rPr>
                                <m:t> </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𝐸</m:t>
                                  </m:r>
                                </m:e>
                              </m:acc>
                            </m:e>
                            <m:sub>
                              <m:r>
                                <a:rPr lang="en-US" b="0" i="1" smtClean="0">
                                  <a:latin typeface="Cambria Math" panose="02040503050406030204" pitchFamily="18" charset="0"/>
                                </a:rPr>
                                <m:t>𝑧</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𝑧</m:t>
                              </m:r>
                              <m:r>
                                <a:rPr lang="en-US" b="0" i="1" smtClean="0">
                                  <a:latin typeface="Cambria Math" panose="02040503050406030204" pitchFamily="18" charset="0"/>
                                </a:rPr>
                                <m:t>,</m:t>
                              </m:r>
                              <m:r>
                                <a:rPr lang="en-US" b="0" i="1" smtClean="0">
                                  <a:latin typeface="Cambria Math" panose="02040503050406030204" pitchFamily="18" charset="0"/>
                                </a:rPr>
                                <m:t>𝑡</m:t>
                              </m:r>
                            </m:e>
                          </m:d>
                        </m:e>
                      </m:nary>
                    </m:oMath>
                  </m:oMathPara>
                </a14:m>
                <a:endParaRPr lang="en-US" dirty="0"/>
              </a:p>
            </p:txBody>
          </p:sp>
        </mc:Choice>
        <mc:Fallback xmlns="">
          <p:sp>
            <p:nvSpPr>
              <p:cNvPr id="29" name="TextBox 28"/>
              <p:cNvSpPr txBox="1">
                <a:spLocks noRot="1" noChangeAspect="1" noMove="1" noResize="1" noEditPoints="1" noAdjustHandles="1" noChangeArrowheads="1" noChangeShapeType="1" noTextEdit="1"/>
              </p:cNvSpPr>
              <p:nvPr/>
            </p:nvSpPr>
            <p:spPr>
              <a:xfrm>
                <a:off x="3660954" y="1751288"/>
                <a:ext cx="1994712" cy="612219"/>
              </a:xfrm>
              <a:prstGeom prst="rect">
                <a:avLst/>
              </a:prstGeom>
              <a:blipFill rotWithShape="0">
                <a:blip r:embed="rId9"/>
                <a:stretch>
                  <a:fillRect/>
                </a:stretch>
              </a:blipFill>
            </p:spPr>
            <p:txBody>
              <a:bodyPr/>
              <a:lstStyle/>
              <a:p>
                <a:r>
                  <a:rPr lang="en-US">
                    <a:noFill/>
                  </a:rPr>
                  <a:t> </a:t>
                </a:r>
              </a:p>
            </p:txBody>
          </p:sp>
        </mc:Fallback>
      </mc:AlternateContent>
      <p:grpSp>
        <p:nvGrpSpPr>
          <p:cNvPr id="30" name="Group 29"/>
          <p:cNvGrpSpPr/>
          <p:nvPr/>
        </p:nvGrpSpPr>
        <p:grpSpPr>
          <a:xfrm>
            <a:off x="4643579" y="3257097"/>
            <a:ext cx="549141" cy="528022"/>
            <a:chOff x="4643579" y="3257097"/>
            <a:chExt cx="549141" cy="528022"/>
          </a:xfrm>
        </p:grpSpPr>
        <p:sp>
          <p:nvSpPr>
            <p:cNvPr id="26" name="Rounded Rectangle 25"/>
            <p:cNvSpPr/>
            <p:nvPr/>
          </p:nvSpPr>
          <p:spPr>
            <a:xfrm>
              <a:off x="4643579" y="3262825"/>
              <a:ext cx="549141" cy="522294"/>
            </a:xfrm>
            <a:prstGeom prst="round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flipH="1">
              <a:off x="4789083" y="3257097"/>
              <a:ext cx="386004" cy="526683"/>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31" name="Group 30"/>
          <p:cNvGrpSpPr/>
          <p:nvPr/>
        </p:nvGrpSpPr>
        <p:grpSpPr>
          <a:xfrm>
            <a:off x="6075156" y="3881411"/>
            <a:ext cx="1692693" cy="625501"/>
            <a:chOff x="6075156" y="3881411"/>
            <a:chExt cx="1692693" cy="625501"/>
          </a:xfrm>
        </p:grpSpPr>
        <p:sp>
          <p:nvSpPr>
            <p:cNvPr id="27" name="Rounded Rectangle 26"/>
            <p:cNvSpPr/>
            <p:nvPr/>
          </p:nvSpPr>
          <p:spPr>
            <a:xfrm>
              <a:off x="6075156" y="3881411"/>
              <a:ext cx="1692692" cy="625501"/>
            </a:xfrm>
            <a:prstGeom prst="round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flipH="1">
              <a:off x="6273144" y="3882838"/>
              <a:ext cx="1494705" cy="597722"/>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32" name="Group 31"/>
          <p:cNvGrpSpPr/>
          <p:nvPr/>
        </p:nvGrpSpPr>
        <p:grpSpPr>
          <a:xfrm>
            <a:off x="3660954" y="5095238"/>
            <a:ext cx="1128129" cy="301955"/>
            <a:chOff x="3660954" y="5095238"/>
            <a:chExt cx="1128129" cy="301955"/>
          </a:xfrm>
        </p:grpSpPr>
        <p:sp>
          <p:nvSpPr>
            <p:cNvPr id="20" name="Rounded Rectangle 19"/>
            <p:cNvSpPr/>
            <p:nvPr/>
          </p:nvSpPr>
          <p:spPr>
            <a:xfrm>
              <a:off x="3660954" y="5095238"/>
              <a:ext cx="1128129" cy="301955"/>
            </a:xfrm>
            <a:prstGeom prst="round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a:endCxn id="23" idx="2"/>
            </p:cNvCxnSpPr>
            <p:nvPr/>
          </p:nvCxnSpPr>
          <p:spPr>
            <a:xfrm flipH="1">
              <a:off x="4225019" y="5095238"/>
              <a:ext cx="564064" cy="301955"/>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34" name="Left Arrow Callout 33"/>
          <p:cNvSpPr/>
          <p:nvPr/>
        </p:nvSpPr>
        <p:spPr>
          <a:xfrm>
            <a:off x="5032068" y="5118767"/>
            <a:ext cx="1644957" cy="338554"/>
          </a:xfrm>
          <a:prstGeom prst="leftArrowCallout">
            <a:avLst>
              <a:gd name="adj1" fmla="val 29303"/>
              <a:gd name="adj2" fmla="val 33615"/>
              <a:gd name="adj3" fmla="val 40720"/>
              <a:gd name="adj4" fmla="val 8426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1600" dirty="0" smtClean="0">
                <a:solidFill>
                  <a:schemeClr val="tx1"/>
                </a:solidFill>
              </a:rPr>
              <a:t>linear material</a:t>
            </a:r>
            <a:endParaRPr lang="en-US" sz="1600" dirty="0">
              <a:solidFill>
                <a:schemeClr val="tx1"/>
              </a:solidFill>
            </a:endParaRPr>
          </a:p>
        </p:txBody>
      </p:sp>
      <mc:AlternateContent xmlns:mc="http://schemas.openxmlformats.org/markup-compatibility/2006" xmlns:a14="http://schemas.microsoft.com/office/drawing/2010/main">
        <mc:Choice Requires="a14">
          <p:sp>
            <p:nvSpPr>
              <p:cNvPr id="35" name="TextBox 34"/>
              <p:cNvSpPr txBox="1"/>
              <p:nvPr/>
            </p:nvSpPr>
            <p:spPr>
              <a:xfrm>
                <a:off x="5655666" y="1872731"/>
                <a:ext cx="1980542" cy="369332"/>
              </a:xfrm>
              <a:prstGeom prst="rect">
                <a:avLst/>
              </a:prstGeom>
              <a:noFill/>
            </p:spPr>
            <p:txBody>
              <a:bodyPr wrap="none" rtlCol="0">
                <a:spAutoFit/>
              </a:bodyPr>
              <a:lstStyle/>
              <a:p>
                <a:r>
                  <a:rPr lang="en-US" dirty="0" smtClean="0">
                    <a:solidFill>
                      <a:schemeClr val="tx1">
                        <a:lumMod val="50000"/>
                        <a:lumOff val="50000"/>
                      </a:schemeClr>
                    </a:solidFill>
                  </a:rPr>
                  <a:t>for </a:t>
                </a:r>
                <a14:m>
                  <m:oMath xmlns:m="http://schemas.openxmlformats.org/officeDocument/2006/math">
                    <m:r>
                      <a:rPr lang="en-US" b="0" i="1" smtClean="0">
                        <a:solidFill>
                          <a:schemeClr val="tx1">
                            <a:lumMod val="50000"/>
                            <a:lumOff val="50000"/>
                          </a:schemeClr>
                        </a:solidFill>
                        <a:latin typeface="Cambria Math" panose="02040503050406030204" pitchFamily="18" charset="0"/>
                      </a:rPr>
                      <m:t>𝑧</m:t>
                    </m:r>
                    <m:r>
                      <a:rPr lang="en-US" i="1" smtClean="0">
                        <a:solidFill>
                          <a:schemeClr val="tx1">
                            <a:lumMod val="50000"/>
                            <a:lumOff val="50000"/>
                          </a:schemeClr>
                        </a:solidFill>
                        <a:latin typeface="Cambria Math" panose="02040503050406030204" pitchFamily="18" charset="0"/>
                      </a:rPr>
                      <m:t>=</m:t>
                    </m:r>
                    <m:r>
                      <a:rPr lang="en-US" b="0" i="1" smtClean="0">
                        <a:solidFill>
                          <a:schemeClr val="tx1">
                            <a:lumMod val="50000"/>
                            <a:lumOff val="50000"/>
                          </a:schemeClr>
                        </a:solidFill>
                        <a:latin typeface="Cambria Math" panose="02040503050406030204" pitchFamily="18" charset="0"/>
                      </a:rPr>
                      <m:t>𝑣𝑡</m:t>
                    </m:r>
                  </m:oMath>
                </a14:m>
                <a:r>
                  <a:rPr lang="en-US" dirty="0">
                    <a:solidFill>
                      <a:schemeClr val="tx1">
                        <a:lumMod val="50000"/>
                        <a:lumOff val="50000"/>
                      </a:schemeClr>
                    </a:solidFill>
                    <a:latin typeface="Cambria Math" panose="02040503050406030204" pitchFamily="18" charset="0"/>
                    <a:ea typeface="Cambria Math" panose="02040503050406030204" pitchFamily="18" charset="0"/>
                  </a:rPr>
                  <a:t> at </a:t>
                </a:r>
                <a14:m>
                  <m:oMath xmlns:m="http://schemas.openxmlformats.org/officeDocument/2006/math">
                    <m:d>
                      <m:dPr>
                        <m:ctrlPr>
                          <a:rPr lang="en-US" i="1">
                            <a:solidFill>
                              <a:schemeClr val="tx1">
                                <a:lumMod val="50000"/>
                                <a:lumOff val="50000"/>
                              </a:schemeClr>
                            </a:solidFill>
                            <a:latin typeface="Cambria Math" panose="02040503050406030204" pitchFamily="18" charset="0"/>
                          </a:rPr>
                        </m:ctrlPr>
                      </m:dPr>
                      <m:e>
                        <m:r>
                          <a:rPr lang="en-US" i="1">
                            <a:solidFill>
                              <a:schemeClr val="tx1">
                                <a:lumMod val="50000"/>
                                <a:lumOff val="50000"/>
                              </a:schemeClr>
                            </a:solidFill>
                            <a:latin typeface="Cambria Math" panose="02040503050406030204" pitchFamily="18" charset="0"/>
                          </a:rPr>
                          <m:t>𝑥</m:t>
                        </m:r>
                        <m:r>
                          <a:rPr lang="en-US" i="1">
                            <a:solidFill>
                              <a:schemeClr val="tx1">
                                <a:lumMod val="50000"/>
                                <a:lumOff val="50000"/>
                              </a:schemeClr>
                            </a:solidFill>
                            <a:latin typeface="Cambria Math" panose="02040503050406030204" pitchFamily="18" charset="0"/>
                          </a:rPr>
                          <m:t>,</m:t>
                        </m:r>
                        <m:r>
                          <a:rPr lang="en-US" i="1">
                            <a:solidFill>
                              <a:schemeClr val="tx1">
                                <a:lumMod val="50000"/>
                                <a:lumOff val="50000"/>
                              </a:schemeClr>
                            </a:solidFill>
                            <a:latin typeface="Cambria Math" panose="02040503050406030204" pitchFamily="18" charset="0"/>
                          </a:rPr>
                          <m:t>𝑦</m:t>
                        </m:r>
                      </m:e>
                    </m:d>
                  </m:oMath>
                </a14:m>
                <a:endParaRPr lang="en-US" i="1" dirty="0">
                  <a:solidFill>
                    <a:schemeClr val="tx1">
                      <a:lumMod val="50000"/>
                      <a:lumOff val="50000"/>
                    </a:schemeClr>
                  </a:solidFill>
                  <a:latin typeface="Cambria Math" panose="02040503050406030204" pitchFamily="18" charset="0"/>
                  <a:ea typeface="Cambria Math" panose="02040503050406030204" pitchFamily="18" charset="0"/>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5655666" y="1872731"/>
                <a:ext cx="1980542" cy="369332"/>
              </a:xfrm>
              <a:prstGeom prst="rect">
                <a:avLst/>
              </a:prstGeom>
              <a:blipFill rotWithShape="0">
                <a:blip r:embed="rId10"/>
                <a:stretch>
                  <a:fillRect l="-2769" t="-11475" b="-24590"/>
                </a:stretch>
              </a:blipFill>
            </p:spPr>
            <p:txBody>
              <a:bodyPr/>
              <a:lstStyle/>
              <a:p>
                <a:r>
                  <a:rPr lang="en-US">
                    <a:noFill/>
                  </a:rPr>
                  <a:t> </a:t>
                </a:r>
              </a:p>
            </p:txBody>
          </p:sp>
        </mc:Fallback>
      </mc:AlternateContent>
    </p:spTree>
    <p:extLst>
      <p:ext uri="{BB962C8B-B14F-4D97-AF65-F5344CB8AC3E}">
        <p14:creationId xmlns:p14="http://schemas.microsoft.com/office/powerpoint/2010/main" val="33549203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28650" y="4112291"/>
            <a:ext cx="36576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induced charge density</a:t>
            </a:r>
            <a:endParaRPr lang="en-US" sz="2400" dirty="0">
              <a:solidFill>
                <a:schemeClr val="tx1"/>
              </a:solidFill>
            </a:endParaRPr>
          </a:p>
        </p:txBody>
      </p:sp>
      <p:sp>
        <p:nvSpPr>
          <p:cNvPr id="38" name="Rectangle 37"/>
          <p:cNvSpPr/>
          <p:nvPr/>
        </p:nvSpPr>
        <p:spPr>
          <a:xfrm>
            <a:off x="628650" y="2283491"/>
            <a:ext cx="3657600" cy="457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total electric field</a:t>
            </a:r>
            <a:endParaRPr lang="en-US" sz="2400" dirty="0">
              <a:solidFill>
                <a:schemeClr val="tx1"/>
              </a:solidFill>
            </a:endParaRPr>
          </a:p>
        </p:txBody>
      </p:sp>
      <p:sp>
        <p:nvSpPr>
          <p:cNvPr id="12290" name="Title 1"/>
          <p:cNvSpPr>
            <a:spLocks noGrp="1"/>
          </p:cNvSpPr>
          <p:nvPr>
            <p:ph type="title"/>
          </p:nvPr>
        </p:nvSpPr>
        <p:spPr>
          <a:noFill/>
        </p:spPr>
        <p:txBody>
          <a:bodyPr>
            <a:normAutofit/>
          </a:bodyPr>
          <a:lstStyle/>
          <a:p>
            <a:r>
              <a:rPr lang="en-US" dirty="0" smtClean="0"/>
              <a:t>Evaluating the field integral</a:t>
            </a:r>
          </a:p>
        </p:txBody>
      </p:sp>
      <p:sp>
        <p:nvSpPr>
          <p:cNvPr id="12295" name="Rectangle 1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297" name="Rectangle 1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 name="Rectangle 5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6" name="Rectangle 25"/>
          <p:cNvSpPr/>
          <p:nvPr/>
        </p:nvSpPr>
        <p:spPr>
          <a:xfrm>
            <a:off x="4857750" y="3197891"/>
            <a:ext cx="3657600" cy="457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charge field integrals</a:t>
            </a:r>
            <a:endParaRPr lang="en-US" sz="2400" dirty="0">
              <a:solidFill>
                <a:schemeClr val="tx1"/>
              </a:solidFill>
            </a:endParaRPr>
          </a:p>
        </p:txBody>
      </p:sp>
      <p:sp>
        <p:nvSpPr>
          <p:cNvPr id="14" name="TextBox 13"/>
          <p:cNvSpPr txBox="1"/>
          <p:nvPr/>
        </p:nvSpPr>
        <p:spPr>
          <a:xfrm>
            <a:off x="6736500" y="2852062"/>
            <a:ext cx="921599" cy="276999"/>
          </a:xfrm>
          <a:prstGeom prst="rect">
            <a:avLst/>
          </a:prstGeom>
          <a:noFill/>
        </p:spPr>
        <p:txBody>
          <a:bodyPr wrap="none" rtlCol="0">
            <a:spAutoFit/>
          </a:bodyPr>
          <a:lstStyle/>
          <a:p>
            <a:r>
              <a:rPr lang="en-US" sz="1200" dirty="0" smtClean="0"/>
              <a:t>convolution</a:t>
            </a:r>
            <a:endParaRPr lang="en-US" sz="1200" dirty="0"/>
          </a:p>
        </p:txBody>
      </p:sp>
      <p:sp>
        <p:nvSpPr>
          <p:cNvPr id="25" name="Rectangle 24"/>
          <p:cNvSpPr/>
          <p:nvPr/>
        </p:nvSpPr>
        <p:spPr>
          <a:xfrm>
            <a:off x="628650" y="3197891"/>
            <a:ext cx="3657600" cy="457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charge fields</a:t>
            </a:r>
            <a:endParaRPr lang="en-US" sz="2400" dirty="0">
              <a:solidFill>
                <a:schemeClr val="tx1"/>
              </a:solidFill>
            </a:endParaRPr>
          </a:p>
        </p:txBody>
      </p:sp>
      <p:sp>
        <p:nvSpPr>
          <p:cNvPr id="27" name="Rectangle 26"/>
          <p:cNvSpPr/>
          <p:nvPr/>
        </p:nvSpPr>
        <p:spPr>
          <a:xfrm>
            <a:off x="4857750" y="2283491"/>
            <a:ext cx="3657600" cy="4572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total field integral</a:t>
            </a:r>
            <a:endParaRPr lang="en-US" sz="2400" dirty="0">
              <a:solidFill>
                <a:schemeClr val="tx1"/>
              </a:solidFill>
            </a:endParaRPr>
          </a:p>
        </p:txBody>
      </p:sp>
      <p:sp>
        <p:nvSpPr>
          <p:cNvPr id="35" name="TextBox 34"/>
          <p:cNvSpPr txBox="1"/>
          <p:nvPr/>
        </p:nvSpPr>
        <p:spPr>
          <a:xfrm>
            <a:off x="2571750" y="2807165"/>
            <a:ext cx="1156470" cy="276999"/>
          </a:xfrm>
          <a:prstGeom prst="rect">
            <a:avLst/>
          </a:prstGeom>
          <a:noFill/>
        </p:spPr>
        <p:txBody>
          <a:bodyPr wrap="none" rtlCol="0">
            <a:spAutoFit/>
          </a:bodyPr>
          <a:lstStyle/>
          <a:p>
            <a:r>
              <a:rPr lang="en-US" sz="1200" dirty="0" smtClean="0"/>
              <a:t>volume integral</a:t>
            </a:r>
            <a:endParaRPr lang="en-US" sz="1200" dirty="0"/>
          </a:p>
        </p:txBody>
      </p:sp>
      <p:sp>
        <p:nvSpPr>
          <p:cNvPr id="28" name="Rectangle 27"/>
          <p:cNvSpPr/>
          <p:nvPr/>
        </p:nvSpPr>
        <p:spPr>
          <a:xfrm>
            <a:off x="628650" y="5029200"/>
            <a:ext cx="36576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induced polarization</a:t>
            </a:r>
          </a:p>
        </p:txBody>
      </p:sp>
      <p:sp>
        <p:nvSpPr>
          <p:cNvPr id="29" name="Right Arrow 28"/>
          <p:cNvSpPr/>
          <p:nvPr/>
        </p:nvSpPr>
        <p:spPr>
          <a:xfrm>
            <a:off x="4286250" y="2398563"/>
            <a:ext cx="571500" cy="228600"/>
          </a:xfrm>
          <a:prstGeom prst="rightArrow">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own Arrow 33"/>
          <p:cNvSpPr/>
          <p:nvPr/>
        </p:nvSpPr>
        <p:spPr>
          <a:xfrm flipV="1">
            <a:off x="2343150" y="2730979"/>
            <a:ext cx="228600" cy="457200"/>
          </a:xfrm>
          <a:prstGeom prst="downArrow">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628650" y="5943600"/>
            <a:ext cx="3657600" cy="4572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incident light</a:t>
            </a:r>
            <a:endParaRPr lang="en-US" sz="2400" dirty="0">
              <a:solidFill>
                <a:schemeClr val="tx1"/>
              </a:solidFill>
            </a:endParaRPr>
          </a:p>
        </p:txBody>
      </p:sp>
      <p:sp>
        <p:nvSpPr>
          <p:cNvPr id="39" name="Down Arrow 38"/>
          <p:cNvSpPr/>
          <p:nvPr/>
        </p:nvSpPr>
        <p:spPr>
          <a:xfrm flipV="1">
            <a:off x="2343150" y="3638620"/>
            <a:ext cx="228600" cy="457200"/>
          </a:xfrm>
          <a:prstGeom prst="downArrow">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Down Arrow 43"/>
          <p:cNvSpPr/>
          <p:nvPr/>
        </p:nvSpPr>
        <p:spPr>
          <a:xfrm flipV="1">
            <a:off x="2343150" y="4566366"/>
            <a:ext cx="228600" cy="457200"/>
          </a:xfrm>
          <a:prstGeom prst="downArrow">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Down Arrow 44"/>
          <p:cNvSpPr/>
          <p:nvPr/>
        </p:nvSpPr>
        <p:spPr>
          <a:xfrm flipV="1">
            <a:off x="2346157" y="5479938"/>
            <a:ext cx="228600" cy="457200"/>
          </a:xfrm>
          <a:prstGeom prst="downArrow">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ight Arrow 45"/>
          <p:cNvSpPr/>
          <p:nvPr/>
        </p:nvSpPr>
        <p:spPr>
          <a:xfrm>
            <a:off x="4290128" y="3312191"/>
            <a:ext cx="571500" cy="228600"/>
          </a:xfrm>
          <a:prstGeom prst="rightArrow">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Down Arrow 46"/>
          <p:cNvSpPr/>
          <p:nvPr/>
        </p:nvSpPr>
        <p:spPr>
          <a:xfrm flipV="1">
            <a:off x="6572250" y="2730979"/>
            <a:ext cx="228600" cy="457200"/>
          </a:xfrm>
          <a:prstGeom prst="downArrow">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a:off x="612608" y="2121379"/>
            <a:ext cx="4245141" cy="1074969"/>
          </a:xfrm>
          <a:prstGeom prst="round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542925" y="2209799"/>
            <a:ext cx="3819525" cy="4324351"/>
          </a:xfrm>
          <a:prstGeom prst="roundRect">
            <a:avLst>
              <a:gd name="adj" fmla="val 4448"/>
            </a:avLst>
          </a:prstGeom>
          <a:no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28650" y="6400800"/>
            <a:ext cx="1228478" cy="246221"/>
          </a:xfrm>
          <a:prstGeom prst="rect">
            <a:avLst/>
          </a:prstGeom>
          <a:solidFill>
            <a:srgbClr val="FFFFFF">
              <a:alpha val="80000"/>
            </a:srgbClr>
          </a:solidFill>
        </p:spPr>
        <p:txBody>
          <a:bodyPr wrap="none" lIns="0" tIns="0" rIns="0" bIns="0" rtlCol="0">
            <a:spAutoFit/>
          </a:bodyPr>
          <a:lstStyle/>
          <a:p>
            <a:r>
              <a:rPr lang="en-US" sz="1600" dirty="0" smtClean="0"/>
              <a:t>light scattering</a:t>
            </a:r>
            <a:endParaRPr lang="en-US" sz="1600" dirty="0"/>
          </a:p>
        </p:txBody>
      </p:sp>
      <p:grpSp>
        <p:nvGrpSpPr>
          <p:cNvPr id="3" name="Group 2"/>
          <p:cNvGrpSpPr/>
          <p:nvPr/>
        </p:nvGrpSpPr>
        <p:grpSpPr>
          <a:xfrm>
            <a:off x="610671" y="2738680"/>
            <a:ext cx="3675580" cy="2291097"/>
            <a:chOff x="610671" y="2741189"/>
            <a:chExt cx="3675580" cy="2291097"/>
          </a:xfrm>
        </p:grpSpPr>
        <p:sp>
          <p:nvSpPr>
            <p:cNvPr id="52" name="Rounded Rectangle 51"/>
            <p:cNvSpPr/>
            <p:nvPr/>
          </p:nvSpPr>
          <p:spPr>
            <a:xfrm>
              <a:off x="610671" y="2743200"/>
              <a:ext cx="3675580" cy="2289086"/>
            </a:xfrm>
            <a:prstGeom prst="round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Down Arrow 52"/>
            <p:cNvSpPr/>
            <p:nvPr/>
          </p:nvSpPr>
          <p:spPr>
            <a:xfrm flipV="1">
              <a:off x="2349406" y="2741189"/>
              <a:ext cx="228600" cy="2286000"/>
            </a:xfrm>
            <a:prstGeom prst="downArrow">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TextBox 35"/>
          <p:cNvSpPr txBox="1"/>
          <p:nvPr/>
        </p:nvSpPr>
        <p:spPr>
          <a:xfrm>
            <a:off x="3929965" y="2809384"/>
            <a:ext cx="1243161" cy="276999"/>
          </a:xfrm>
          <a:prstGeom prst="rect">
            <a:avLst/>
          </a:prstGeom>
          <a:noFill/>
        </p:spPr>
        <p:txBody>
          <a:bodyPr wrap="none" rtlCol="0">
            <a:spAutoFit/>
          </a:bodyPr>
          <a:lstStyle/>
          <a:p>
            <a:r>
              <a:rPr lang="en-US" sz="1200" dirty="0" smtClean="0"/>
              <a:t>mechanical work</a:t>
            </a:r>
            <a:endParaRPr lang="en-US" sz="1200" dirty="0"/>
          </a:p>
        </p:txBody>
      </p:sp>
      <mc:AlternateContent xmlns:mc="http://schemas.openxmlformats.org/markup-compatibility/2006" xmlns:a14="http://schemas.microsoft.com/office/drawing/2010/main">
        <mc:Choice Requires="a14">
          <p:sp>
            <p:nvSpPr>
              <p:cNvPr id="30" name="TextBox 29"/>
              <p:cNvSpPr txBox="1"/>
              <p:nvPr/>
            </p:nvSpPr>
            <p:spPr>
              <a:xfrm>
                <a:off x="4877850" y="3663125"/>
                <a:ext cx="2513252" cy="40818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ctrlPr>
                            <a:rPr lang="en-US" sz="1200" i="1" smtClean="0">
                              <a:latin typeface="Cambria Math" panose="02040503050406030204" pitchFamily="18" charset="0"/>
                            </a:rPr>
                          </m:ctrlPr>
                        </m:naryPr>
                        <m:sub>
                          <m:r>
                            <m:rPr>
                              <m:brk m:alnAt="23"/>
                            </m:rPr>
                            <a:rPr lang="en-US" sz="1200" b="0" i="1" smtClean="0">
                              <a:latin typeface="Cambria Math" panose="02040503050406030204" pitchFamily="18" charset="0"/>
                            </a:rPr>
                            <m:t>−</m:t>
                          </m:r>
                          <m:r>
                            <a:rPr lang="en-US" sz="1200" b="0" i="1" smtClean="0">
                              <a:latin typeface="Cambria Math" panose="02040503050406030204" pitchFamily="18" charset="0"/>
                              <a:ea typeface="Cambria Math" panose="02040503050406030204" pitchFamily="18" charset="0"/>
                            </a:rPr>
                            <m:t>∞</m:t>
                          </m:r>
                        </m:sub>
                        <m:sup>
                          <m:r>
                            <a:rPr lang="en-US" sz="1200" b="0" i="1" smtClean="0">
                              <a:latin typeface="Cambria Math" panose="02040503050406030204" pitchFamily="18" charset="0"/>
                            </a:rPr>
                            <m:t>+</m:t>
                          </m:r>
                          <m:r>
                            <a:rPr lang="en-US" sz="1200" b="0" i="1" smtClean="0">
                              <a:latin typeface="Cambria Math" panose="02040503050406030204" pitchFamily="18" charset="0"/>
                              <a:ea typeface="Cambria Math" panose="02040503050406030204" pitchFamily="18" charset="0"/>
                            </a:rPr>
                            <m:t>∞</m:t>
                          </m:r>
                        </m:sup>
                        <m:e>
                          <m:r>
                            <a:rPr lang="en-US" sz="1200" b="0" i="1" smtClean="0">
                              <a:latin typeface="Cambria Math" panose="02040503050406030204" pitchFamily="18" charset="0"/>
                            </a:rPr>
                            <m:t>𝑑𝑧</m:t>
                          </m:r>
                          <m:sSup>
                            <m:sSupPr>
                              <m:ctrlPr>
                                <a:rPr lang="en-US" sz="1200" b="0" i="1" smtClean="0">
                                  <a:latin typeface="Cambria Math" panose="02040503050406030204" pitchFamily="18" charset="0"/>
                                </a:rPr>
                              </m:ctrlPr>
                            </m:sSupPr>
                            <m:e>
                              <m:d>
                                <m:dPr>
                                  <m:ctrlPr>
                                    <a:rPr lang="en-US" sz="1200" i="1" smtClean="0">
                                      <a:latin typeface="Cambria Math" panose="02040503050406030204" pitchFamily="18" charset="0"/>
                                    </a:rPr>
                                  </m:ctrlPr>
                                </m:dPr>
                                <m:e>
                                  <m:f>
                                    <m:fPr>
                                      <m:ctrlPr>
                                        <a:rPr lang="en-US" sz="1200" i="1">
                                          <a:latin typeface="Cambria Math" panose="02040503050406030204" pitchFamily="18" charset="0"/>
                                        </a:rPr>
                                      </m:ctrlPr>
                                    </m:fPr>
                                    <m:num>
                                      <m:r>
                                        <a:rPr lang="en-US" sz="1200" i="1">
                                          <a:latin typeface="Cambria Math" panose="02040503050406030204" pitchFamily="18" charset="0"/>
                                        </a:rPr>
                                        <m:t>𝑧</m:t>
                                      </m:r>
                                    </m:num>
                                    <m:den>
                                      <m:sSup>
                                        <m:sSupPr>
                                          <m:ctrlPr>
                                            <a:rPr lang="en-US" sz="1200" i="1">
                                              <a:latin typeface="Cambria Math" panose="02040503050406030204" pitchFamily="18" charset="0"/>
                                            </a:rPr>
                                          </m:ctrlPr>
                                        </m:sSupPr>
                                        <m:e>
                                          <m:r>
                                            <a:rPr lang="en-US" sz="1200" i="1">
                                              <a:latin typeface="Cambria Math" panose="02040503050406030204" pitchFamily="18" charset="0"/>
                                            </a:rPr>
                                            <m:t>𝑟</m:t>
                                          </m:r>
                                        </m:e>
                                        <m:sup>
                                          <m:r>
                                            <a:rPr lang="en-US" sz="1200" i="1">
                                              <a:latin typeface="Cambria Math" panose="02040503050406030204" pitchFamily="18" charset="0"/>
                                            </a:rPr>
                                            <m:t>3</m:t>
                                          </m:r>
                                        </m:sup>
                                      </m:sSup>
                                    </m:den>
                                  </m:f>
                                </m:e>
                              </m:d>
                              <m:r>
                                <a:rPr lang="en-US" sz="1200" b="0" i="1" smtClean="0">
                                  <a:latin typeface="Cambria Math" panose="02040503050406030204" pitchFamily="18" charset="0"/>
                                </a:rPr>
                                <m:t>𝑒</m:t>
                              </m:r>
                            </m:e>
                            <m:sup>
                              <m:r>
                                <a:rPr lang="en-US" sz="1200" b="0" i="1" smtClean="0">
                                  <a:latin typeface="Cambria Math" panose="02040503050406030204" pitchFamily="18" charset="0"/>
                                </a:rPr>
                                <m:t>−</m:t>
                              </m:r>
                              <m:r>
                                <a:rPr lang="en-US" sz="1200" b="0" i="1" smtClean="0">
                                  <a:latin typeface="Cambria Math" panose="02040503050406030204" pitchFamily="18" charset="0"/>
                                </a:rPr>
                                <m:t>𝑖</m:t>
                              </m:r>
                              <m:r>
                                <a:rPr lang="el-GR" sz="1200" b="0" i="1" smtClean="0">
                                  <a:latin typeface="Cambria Math" panose="02040503050406030204" pitchFamily="18" charset="0"/>
                                  <a:ea typeface="Cambria Math" panose="02040503050406030204" pitchFamily="18" charset="0"/>
                                </a:rPr>
                                <m:t>∆</m:t>
                              </m:r>
                              <m:r>
                                <a:rPr lang="en-US" sz="1200" b="0" i="1" smtClean="0">
                                  <a:latin typeface="Cambria Math" panose="02040503050406030204" pitchFamily="18" charset="0"/>
                                  <a:ea typeface="Cambria Math" panose="02040503050406030204" pitchFamily="18" charset="0"/>
                                </a:rPr>
                                <m:t>𝑘𝑧</m:t>
                              </m:r>
                            </m:sup>
                          </m:sSup>
                        </m:e>
                      </m:nary>
                      <m:r>
                        <a:rPr lang="en-US" sz="1200" i="1" smtClean="0">
                          <a:latin typeface="Cambria Math" panose="02040503050406030204" pitchFamily="18" charset="0"/>
                        </a:rPr>
                        <m:t>=</m:t>
                      </m:r>
                      <m:r>
                        <a:rPr lang="en-US" sz="1200" b="0" i="1" smtClean="0">
                          <a:latin typeface="Cambria Math" panose="02040503050406030204" pitchFamily="18" charset="0"/>
                        </a:rPr>
                        <m:t>−2</m:t>
                      </m:r>
                      <m:r>
                        <a:rPr lang="en-US" sz="1200" b="0" i="1" smtClean="0">
                          <a:latin typeface="Cambria Math" panose="02040503050406030204" pitchFamily="18" charset="0"/>
                        </a:rPr>
                        <m:t>𝑖</m:t>
                      </m:r>
                      <m:r>
                        <a:rPr lang="en-US" sz="1200" b="0" i="1" smtClean="0">
                          <a:latin typeface="Cambria Math" panose="02040503050406030204" pitchFamily="18" charset="0"/>
                          <a:ea typeface="Cambria Math" panose="02040503050406030204" pitchFamily="18" charset="0"/>
                        </a:rPr>
                        <m:t>∆</m:t>
                      </m:r>
                      <m:r>
                        <a:rPr lang="en-US" sz="1200" b="0" i="1" smtClean="0">
                          <a:latin typeface="Cambria Math" panose="02040503050406030204" pitchFamily="18" charset="0"/>
                          <a:ea typeface="Cambria Math" panose="02040503050406030204" pitchFamily="18" charset="0"/>
                        </a:rPr>
                        <m:t>𝑘</m:t>
                      </m:r>
                      <m:r>
                        <a:rPr lang="en-US" sz="1200" b="0" i="1" smtClean="0">
                          <a:latin typeface="Cambria Math" panose="02040503050406030204" pitchFamily="18" charset="0"/>
                          <a:ea typeface="Cambria Math" panose="02040503050406030204" pitchFamily="18" charset="0"/>
                        </a:rPr>
                        <m:t> </m:t>
                      </m:r>
                      <m:sSub>
                        <m:sSubPr>
                          <m:ctrlPr>
                            <a:rPr lang="en-US" sz="1200" b="0" i="1" smtClean="0">
                              <a:latin typeface="Cambria Math" panose="02040503050406030204" pitchFamily="18" charset="0"/>
                              <a:ea typeface="Cambria Math" panose="02040503050406030204" pitchFamily="18" charset="0"/>
                            </a:rPr>
                          </m:ctrlPr>
                        </m:sSubPr>
                        <m:e>
                          <m:r>
                            <a:rPr lang="en-US" sz="1200" b="0" i="1" smtClean="0">
                              <a:latin typeface="Cambria Math" panose="02040503050406030204" pitchFamily="18" charset="0"/>
                              <a:ea typeface="Cambria Math" panose="02040503050406030204" pitchFamily="18" charset="0"/>
                            </a:rPr>
                            <m:t>𝐾</m:t>
                          </m:r>
                        </m:e>
                        <m:sub>
                          <m:r>
                            <a:rPr lang="en-US" sz="1200" b="0" i="1" smtClean="0">
                              <a:latin typeface="Cambria Math" panose="02040503050406030204" pitchFamily="18" charset="0"/>
                              <a:ea typeface="Cambria Math" panose="02040503050406030204" pitchFamily="18" charset="0"/>
                            </a:rPr>
                            <m:t>0</m:t>
                          </m:r>
                        </m:sub>
                      </m:sSub>
                      <m:d>
                        <m:dPr>
                          <m:begChr m:val="["/>
                          <m:endChr m:val="]"/>
                          <m:ctrlPr>
                            <a:rPr lang="en-US" sz="1200" b="0" i="1" smtClean="0">
                              <a:latin typeface="Cambria Math" panose="02040503050406030204" pitchFamily="18" charset="0"/>
                              <a:ea typeface="Cambria Math" panose="02040503050406030204" pitchFamily="18" charset="0"/>
                            </a:rPr>
                          </m:ctrlPr>
                        </m:dPr>
                        <m:e>
                          <m:r>
                            <a:rPr lang="en-US" sz="1200" b="0" i="1" smtClean="0">
                              <a:latin typeface="Cambria Math" panose="02040503050406030204" pitchFamily="18" charset="0"/>
                              <a:ea typeface="Cambria Math" panose="02040503050406030204" pitchFamily="18" charset="0"/>
                            </a:rPr>
                            <m:t>∆</m:t>
                          </m:r>
                          <m:r>
                            <a:rPr lang="en-US" sz="1200" b="0" i="1" smtClean="0">
                              <a:latin typeface="Cambria Math" panose="02040503050406030204" pitchFamily="18" charset="0"/>
                              <a:ea typeface="Cambria Math" panose="02040503050406030204" pitchFamily="18" charset="0"/>
                            </a:rPr>
                            <m:t>𝑘𝑏</m:t>
                          </m:r>
                        </m:e>
                      </m:d>
                    </m:oMath>
                  </m:oMathPara>
                </a14:m>
                <a:endParaRPr lang="en-US" sz="1200" dirty="0"/>
              </a:p>
            </p:txBody>
          </p:sp>
        </mc:Choice>
        <mc:Fallback xmlns="">
          <p:sp>
            <p:nvSpPr>
              <p:cNvPr id="30" name="TextBox 29"/>
              <p:cNvSpPr txBox="1">
                <a:spLocks noRot="1" noChangeAspect="1" noMove="1" noResize="1" noEditPoints="1" noAdjustHandles="1" noChangeArrowheads="1" noChangeShapeType="1" noTextEdit="1"/>
              </p:cNvSpPr>
              <p:nvPr/>
            </p:nvSpPr>
            <p:spPr>
              <a:xfrm>
                <a:off x="4877850" y="3663125"/>
                <a:ext cx="2513252" cy="408189"/>
              </a:xfrm>
              <a:prstGeom prst="rect">
                <a:avLst/>
              </a:prstGeom>
              <a:blipFill rotWithShape="0">
                <a:blip r:embed="rId3"/>
                <a:stretch>
                  <a:fillRect l="-25000" t="-189552" b="-276119"/>
                </a:stretch>
              </a:blipFill>
            </p:spPr>
            <p:txBody>
              <a:bodyPr/>
              <a:lstStyle/>
              <a:p>
                <a:r>
                  <a:rPr lang="en-US">
                    <a:noFill/>
                  </a:rPr>
                  <a:t> </a:t>
                </a:r>
              </a:p>
            </p:txBody>
          </p:sp>
        </mc:Fallback>
      </mc:AlternateContent>
      <p:sp>
        <p:nvSpPr>
          <p:cNvPr id="31" name="Rectangle 30"/>
          <p:cNvSpPr/>
          <p:nvPr/>
        </p:nvSpPr>
        <p:spPr>
          <a:xfrm>
            <a:off x="628650" y="3207603"/>
            <a:ext cx="3657600" cy="4572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charge near fields</a:t>
            </a:r>
            <a:endParaRPr lang="en-US" sz="2400" dirty="0">
              <a:solidFill>
                <a:schemeClr val="tx1"/>
              </a:solidFill>
            </a:endParaRPr>
          </a:p>
        </p:txBody>
      </p:sp>
      <mc:AlternateContent xmlns:mc="http://schemas.openxmlformats.org/markup-compatibility/2006" xmlns:a14="http://schemas.microsoft.com/office/drawing/2010/main">
        <mc:Choice Requires="a14">
          <p:sp>
            <p:nvSpPr>
              <p:cNvPr id="32" name="TextBox 31"/>
              <p:cNvSpPr txBox="1"/>
              <p:nvPr/>
            </p:nvSpPr>
            <p:spPr>
              <a:xfrm>
                <a:off x="3168504" y="3668184"/>
                <a:ext cx="1092158" cy="49160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1" i="0" smtClean="0">
                          <a:latin typeface="Cambria Math" panose="02040503050406030204" pitchFamily="18" charset="0"/>
                          <a:ea typeface="Cambria Math" panose="02040503050406030204" pitchFamily="18" charset="0"/>
                        </a:rPr>
                        <m:t>𝐄</m:t>
                      </m:r>
                      <m:r>
                        <a:rPr lang="en-US" sz="1200" b="0" i="1" smtClean="0">
                          <a:latin typeface="Cambria Math" panose="02040503050406030204" pitchFamily="18" charset="0"/>
                          <a:ea typeface="Cambria Math" panose="02040503050406030204" pitchFamily="18" charset="0"/>
                        </a:rPr>
                        <m:t>=</m:t>
                      </m:r>
                      <m:nary>
                        <m:naryPr>
                          <m:chr m:val="∬"/>
                          <m:limLoc m:val="undOvr"/>
                          <m:subHide m:val="on"/>
                          <m:supHide m:val="on"/>
                          <m:ctrlPr>
                            <a:rPr lang="en-US" sz="1200" i="1">
                              <a:latin typeface="Cambria Math" panose="02040503050406030204" pitchFamily="18" charset="0"/>
                              <a:ea typeface="Cambria Math" panose="02040503050406030204" pitchFamily="18" charset="0"/>
                            </a:rPr>
                          </m:ctrlPr>
                        </m:naryPr>
                        <m:sub/>
                        <m:sup/>
                        <m:e>
                          <m:r>
                            <a:rPr lang="en-US" sz="1200" i="1">
                              <a:latin typeface="Cambria Math" panose="02040503050406030204" pitchFamily="18" charset="0"/>
                              <a:ea typeface="Cambria Math" panose="02040503050406030204" pitchFamily="18" charset="0"/>
                            </a:rPr>
                            <m:t>𝑑𝐴</m:t>
                          </m:r>
                          <m:r>
                            <a:rPr lang="en-US" sz="1200" i="1">
                              <a:latin typeface="Cambria Math" panose="02040503050406030204" pitchFamily="18" charset="0"/>
                              <a:ea typeface="Cambria Math" panose="02040503050406030204" pitchFamily="18" charset="0"/>
                            </a:rPr>
                            <m:t>′</m:t>
                          </m:r>
                          <m:r>
                            <a:rPr lang="en-US" sz="1200" i="1">
                              <a:latin typeface="Cambria Math" panose="02040503050406030204" pitchFamily="18" charset="0"/>
                              <a:ea typeface="Cambria Math" panose="02040503050406030204" pitchFamily="18" charset="0"/>
                            </a:rPr>
                            <m:t>𝜎</m:t>
                          </m:r>
                          <m:f>
                            <m:fPr>
                              <m:ctrlPr>
                                <a:rPr lang="en-US" sz="1200" i="1">
                                  <a:latin typeface="Cambria Math" panose="02040503050406030204" pitchFamily="18" charset="0"/>
                                  <a:ea typeface="Cambria Math" panose="02040503050406030204" pitchFamily="18" charset="0"/>
                                </a:rPr>
                              </m:ctrlPr>
                            </m:fPr>
                            <m:num>
                              <m:acc>
                                <m:accPr>
                                  <m:chr m:val="̂"/>
                                  <m:ctrlPr>
                                    <a:rPr lang="en-US" sz="1200" b="1" i="1" smtClean="0">
                                      <a:latin typeface="Cambria Math" panose="02040503050406030204" pitchFamily="18" charset="0"/>
                                      <a:ea typeface="Cambria Math" panose="02040503050406030204" pitchFamily="18" charset="0"/>
                                    </a:rPr>
                                  </m:ctrlPr>
                                </m:accPr>
                                <m:e>
                                  <m:r>
                                    <a:rPr lang="en-US" sz="1200" b="1" i="0">
                                      <a:latin typeface="Cambria Math" panose="02040503050406030204" pitchFamily="18" charset="0"/>
                                      <a:ea typeface="Cambria Math" panose="02040503050406030204" pitchFamily="18" charset="0"/>
                                    </a:rPr>
                                    <m:t>𝐫</m:t>
                                  </m:r>
                                  <m:r>
                                    <a:rPr lang="en-US" sz="1200" i="1">
                                      <a:latin typeface="Cambria Math" panose="02040503050406030204" pitchFamily="18" charset="0"/>
                                      <a:ea typeface="Cambria Math" panose="02040503050406030204" pitchFamily="18" charset="0"/>
                                    </a:rPr>
                                    <m:t>"</m:t>
                                  </m:r>
                                </m:e>
                              </m:acc>
                            </m:num>
                            <m:den>
                              <m:sSup>
                                <m:sSupPr>
                                  <m:ctrlPr>
                                    <a:rPr lang="en-US" sz="1200" i="1" smtClean="0">
                                      <a:latin typeface="Cambria Math" panose="02040503050406030204" pitchFamily="18" charset="0"/>
                                      <a:ea typeface="Cambria Math" panose="02040503050406030204" pitchFamily="18" charset="0"/>
                                    </a:rPr>
                                  </m:ctrlPr>
                                </m:sSupPr>
                                <m:e>
                                  <m:r>
                                    <a:rPr lang="en-US" sz="1200" i="1">
                                      <a:latin typeface="Cambria Math" panose="02040503050406030204" pitchFamily="18" charset="0"/>
                                      <a:ea typeface="Cambria Math" panose="02040503050406030204" pitchFamily="18" charset="0"/>
                                    </a:rPr>
                                    <m:t>𝑟</m:t>
                                  </m:r>
                                  <m:r>
                                    <a:rPr lang="en-US" sz="1200" i="1">
                                      <a:latin typeface="Cambria Math" panose="02040503050406030204" pitchFamily="18" charset="0"/>
                                      <a:ea typeface="Cambria Math" panose="02040503050406030204" pitchFamily="18" charset="0"/>
                                    </a:rPr>
                                    <m:t>"</m:t>
                                  </m:r>
                                </m:e>
                                <m:sup>
                                  <m:r>
                                    <a:rPr lang="en-US" sz="1200" b="0" i="1" smtClean="0">
                                      <a:latin typeface="Cambria Math" panose="02040503050406030204" pitchFamily="18" charset="0"/>
                                      <a:ea typeface="Cambria Math" panose="02040503050406030204" pitchFamily="18" charset="0"/>
                                    </a:rPr>
                                    <m:t>2</m:t>
                                  </m:r>
                                </m:sup>
                              </m:sSup>
                            </m:den>
                          </m:f>
                        </m:e>
                      </m:nary>
                    </m:oMath>
                  </m:oMathPara>
                </a14:m>
                <a:endParaRPr lang="en-US" sz="1200" dirty="0"/>
              </a:p>
            </p:txBody>
          </p:sp>
        </mc:Choice>
        <mc:Fallback xmlns="">
          <p:sp>
            <p:nvSpPr>
              <p:cNvPr id="32" name="TextBox 31"/>
              <p:cNvSpPr txBox="1">
                <a:spLocks noRot="1" noChangeAspect="1" noMove="1" noResize="1" noEditPoints="1" noAdjustHandles="1" noChangeArrowheads="1" noChangeShapeType="1" noTextEdit="1"/>
              </p:cNvSpPr>
              <p:nvPr/>
            </p:nvSpPr>
            <p:spPr>
              <a:xfrm>
                <a:off x="3168504" y="3668184"/>
                <a:ext cx="1092158" cy="491609"/>
              </a:xfrm>
              <a:prstGeom prst="rect">
                <a:avLst/>
              </a:prstGeom>
              <a:blipFill rotWithShape="0">
                <a:blip r:embed="rId4"/>
                <a:stretch>
                  <a:fillRect l="-32402" t="-156250" r="-46927" b="-217500"/>
                </a:stretch>
              </a:blipFill>
            </p:spPr>
            <p:txBody>
              <a:bodyPr/>
              <a:lstStyle/>
              <a:p>
                <a:r>
                  <a:rPr lang="en-US">
                    <a:noFill/>
                  </a:rPr>
                  <a:t> </a:t>
                </a:r>
              </a:p>
            </p:txBody>
          </p:sp>
        </mc:Fallback>
      </mc:AlternateContent>
      <p:grpSp>
        <p:nvGrpSpPr>
          <p:cNvPr id="6" name="Group 5"/>
          <p:cNvGrpSpPr/>
          <p:nvPr/>
        </p:nvGrpSpPr>
        <p:grpSpPr>
          <a:xfrm>
            <a:off x="5173126" y="4250801"/>
            <a:ext cx="1546878" cy="1828800"/>
            <a:chOff x="6552041" y="4572000"/>
            <a:chExt cx="1546878" cy="1828800"/>
          </a:xfrm>
        </p:grpSpPr>
        <p:sp>
          <p:nvSpPr>
            <p:cNvPr id="40" name="Oval 39"/>
            <p:cNvSpPr/>
            <p:nvPr/>
          </p:nvSpPr>
          <p:spPr>
            <a:xfrm>
              <a:off x="6552041" y="5425952"/>
              <a:ext cx="914400" cy="914400"/>
            </a:xfrm>
            <a:prstGeom prst="ellipse">
              <a:avLst/>
            </a:prstGeom>
            <a:gradFill flip="none" rotWithShape="1">
              <a:gsLst>
                <a:gs pos="0">
                  <a:srgbClr val="0000FF"/>
                </a:gs>
                <a:gs pos="50000">
                  <a:schemeClr val="bg1"/>
                </a:gs>
                <a:gs pos="100000">
                  <a:srgbClr val="FF0000"/>
                </a:gs>
              </a:gsLst>
              <a:lin ang="0" scaled="1"/>
              <a:tileRect/>
            </a:gradFill>
            <a:ln w="12700">
              <a:noFill/>
              <a:prstDash val="dash"/>
            </a:ln>
            <a:scene3d>
              <a:camera prst="orthographicFront">
                <a:rot lat="597694" lon="900000" rev="52827"/>
              </a:camera>
              <a:lightRig rig="soft" dir="t">
                <a:rot lat="0" lon="0" rev="1800000"/>
              </a:lightRig>
            </a:scene3d>
            <a:sp3d prstMaterial="matte">
              <a:bevelT w="508000" h="508000"/>
              <a:bevelB w="508000" h="508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Arrow Connector 54"/>
            <p:cNvCxnSpPr/>
            <p:nvPr/>
          </p:nvCxnSpPr>
          <p:spPr>
            <a:xfrm flipV="1">
              <a:off x="7371441" y="5096137"/>
              <a:ext cx="727478" cy="727640"/>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V="1">
              <a:off x="6824899" y="5096137"/>
              <a:ext cx="1274020" cy="715765"/>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8098919" y="4572000"/>
              <a:ext cx="0" cy="1828800"/>
            </a:xfrm>
            <a:prstGeom prst="straightConnector1">
              <a:avLst/>
            </a:prstGeom>
            <a:ln w="2857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59" name="TextBox 58"/>
              <p:cNvSpPr txBox="1"/>
              <p:nvPr/>
            </p:nvSpPr>
            <p:spPr>
              <a:xfrm>
                <a:off x="6623016" y="5989898"/>
                <a:ext cx="1769587" cy="54425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1600" b="0" i="1" smtClean="0">
                              <a:latin typeface="Cambria Math" panose="02040503050406030204" pitchFamily="18" charset="0"/>
                            </a:rPr>
                          </m:ctrlPr>
                        </m:accPr>
                        <m:e>
                          <m:r>
                            <a:rPr lang="en-US" sz="1600" b="0" i="1" smtClean="0">
                              <a:latin typeface="Cambria Math" panose="02040503050406030204" pitchFamily="18" charset="0"/>
                            </a:rPr>
                            <m:t>𝐹</m:t>
                          </m:r>
                        </m:e>
                      </m:acc>
                      <m:r>
                        <a:rPr lang="en-US" sz="1600" b="0" i="1" smtClean="0">
                          <a:latin typeface="Cambria Math" panose="02040503050406030204" pitchFamily="18" charset="0"/>
                          <a:ea typeface="Cambria Math" panose="02040503050406030204" pitchFamily="18" charset="0"/>
                        </a:rPr>
                        <m:t>≡</m:t>
                      </m:r>
                      <m:nary>
                        <m:naryPr>
                          <m:ctrlPr>
                            <a:rPr lang="en-US" sz="1600" b="0" i="1" smtClean="0">
                              <a:latin typeface="Cambria Math" panose="02040503050406030204" pitchFamily="18" charset="0"/>
                            </a:rPr>
                          </m:ctrlPr>
                        </m:naryPr>
                        <m:sub>
                          <m:r>
                            <m:rPr>
                              <m:brk m:alnAt="23"/>
                            </m:rPr>
                            <a:rPr lang="en-US" sz="1600" b="0" i="1" smtClean="0">
                              <a:latin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m:t>
                          </m:r>
                        </m:sub>
                        <m:sup>
                          <m:r>
                            <a:rPr lang="en-US" sz="1600" b="0" i="1" smtClean="0">
                              <a:latin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m:t>
                          </m:r>
                        </m:sup>
                        <m:e>
                          <m:r>
                            <a:rPr lang="en-US" sz="1600" b="0" i="1" smtClean="0">
                              <a:latin typeface="Cambria Math" panose="02040503050406030204" pitchFamily="18" charset="0"/>
                            </a:rPr>
                            <m:t>𝑑𝑧</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 </m:t>
                              </m:r>
                              <m:acc>
                                <m:accPr>
                                  <m:chr m:val="̃"/>
                                  <m:ctrlPr>
                                    <a:rPr lang="en-US" sz="1600" b="0" i="1" smtClean="0">
                                      <a:latin typeface="Cambria Math" panose="02040503050406030204" pitchFamily="18" charset="0"/>
                                    </a:rPr>
                                  </m:ctrlPr>
                                </m:accPr>
                                <m:e>
                                  <m:r>
                                    <a:rPr lang="en-US" sz="1600" b="0" i="1" smtClean="0">
                                      <a:latin typeface="Cambria Math" panose="02040503050406030204" pitchFamily="18" charset="0"/>
                                    </a:rPr>
                                    <m:t>𝐸</m:t>
                                  </m:r>
                                </m:e>
                              </m:acc>
                            </m:e>
                            <m:sub>
                              <m:r>
                                <a:rPr lang="en-US" sz="1600" b="0" i="1" smtClean="0">
                                  <a:latin typeface="Cambria Math" panose="02040503050406030204" pitchFamily="18" charset="0"/>
                                </a:rPr>
                                <m:t>𝑧</m:t>
                              </m:r>
                            </m:sub>
                          </m:sSub>
                          <m:d>
                            <m:dPr>
                              <m:ctrlPr>
                                <a:rPr lang="en-US" sz="1600" b="0" i="1" smtClean="0">
                                  <a:latin typeface="Cambria Math" panose="02040503050406030204" pitchFamily="18" charset="0"/>
                                </a:rPr>
                              </m:ctrlPr>
                            </m:dPr>
                            <m:e>
                              <m:r>
                                <a:rPr lang="en-US" sz="1600" b="0" i="1" smtClean="0">
                                  <a:latin typeface="Cambria Math" panose="02040503050406030204" pitchFamily="18" charset="0"/>
                                </a:rPr>
                                <m:t>𝑧</m:t>
                              </m:r>
                              <m:r>
                                <a:rPr lang="en-US" sz="1600" b="0" i="1" smtClean="0">
                                  <a:latin typeface="Cambria Math" panose="02040503050406030204" pitchFamily="18" charset="0"/>
                                </a:rPr>
                                <m:t>,</m:t>
                              </m:r>
                              <m:r>
                                <a:rPr lang="en-US" sz="1600" b="0" i="1" smtClean="0">
                                  <a:latin typeface="Cambria Math" panose="02040503050406030204" pitchFamily="18" charset="0"/>
                                </a:rPr>
                                <m:t>𝑡</m:t>
                              </m:r>
                            </m:e>
                          </m:d>
                        </m:e>
                      </m:nary>
                    </m:oMath>
                  </m:oMathPara>
                </a14:m>
                <a:endParaRPr lang="en-US" sz="1600" dirty="0"/>
              </a:p>
            </p:txBody>
          </p:sp>
        </mc:Choice>
        <mc:Fallback xmlns="">
          <p:sp>
            <p:nvSpPr>
              <p:cNvPr id="59" name="TextBox 58"/>
              <p:cNvSpPr txBox="1">
                <a:spLocks noRot="1" noChangeAspect="1" noMove="1" noResize="1" noEditPoints="1" noAdjustHandles="1" noChangeArrowheads="1" noChangeShapeType="1" noTextEdit="1"/>
              </p:cNvSpPr>
              <p:nvPr/>
            </p:nvSpPr>
            <p:spPr>
              <a:xfrm>
                <a:off x="6623016" y="5989898"/>
                <a:ext cx="1769587" cy="544252"/>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p:cNvSpPr txBox="1"/>
              <p:nvPr/>
            </p:nvSpPr>
            <p:spPr>
              <a:xfrm>
                <a:off x="6785197" y="4486938"/>
                <a:ext cx="1552027" cy="6458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1" i="0" smtClean="0">
                          <a:latin typeface="Cambria Math" panose="02040503050406030204" pitchFamily="18" charset="0"/>
                          <a:ea typeface="Cambria Math" panose="02040503050406030204" pitchFamily="18" charset="0"/>
                        </a:rPr>
                        <m:t>𝐄</m:t>
                      </m:r>
                      <m:r>
                        <a:rPr lang="en-US" sz="1600" b="0" i="1" smtClean="0">
                          <a:latin typeface="Cambria Math" panose="02040503050406030204" pitchFamily="18" charset="0"/>
                          <a:ea typeface="Cambria Math" panose="02040503050406030204" pitchFamily="18" charset="0"/>
                        </a:rPr>
                        <m:t>≅−</m:t>
                      </m:r>
                      <m:r>
                        <a:rPr lang="en-US" sz="1600" b="1" i="0" smtClean="0">
                          <a:latin typeface="Cambria Math" panose="02040503050406030204" pitchFamily="18" charset="0"/>
                          <a:ea typeface="Cambria Math" panose="02040503050406030204" pitchFamily="18" charset="0"/>
                        </a:rPr>
                        <m:t>𝛁</m:t>
                      </m:r>
                      <m:nary>
                        <m:naryPr>
                          <m:chr m:val="∬"/>
                          <m:limLoc m:val="undOvr"/>
                          <m:subHide m:val="on"/>
                          <m:supHide m:val="on"/>
                          <m:ctrlPr>
                            <a:rPr lang="en-US" sz="1600" i="1">
                              <a:latin typeface="Cambria Math" panose="02040503050406030204" pitchFamily="18" charset="0"/>
                              <a:ea typeface="Cambria Math" panose="02040503050406030204" pitchFamily="18" charset="0"/>
                            </a:rPr>
                          </m:ctrlPr>
                        </m:naryPr>
                        <m:sub/>
                        <m:sup/>
                        <m:e>
                          <m:r>
                            <a:rPr lang="en-US" sz="1600" i="1">
                              <a:latin typeface="Cambria Math" panose="02040503050406030204" pitchFamily="18" charset="0"/>
                              <a:ea typeface="Cambria Math" panose="02040503050406030204" pitchFamily="18" charset="0"/>
                            </a:rPr>
                            <m:t>𝑑𝐴</m:t>
                          </m:r>
                          <m:r>
                            <a:rPr lang="en-US" sz="1600" i="1">
                              <a:latin typeface="Cambria Math" panose="02040503050406030204" pitchFamily="18" charset="0"/>
                              <a:ea typeface="Cambria Math" panose="02040503050406030204" pitchFamily="18" charset="0"/>
                            </a:rPr>
                            <m:t>′</m:t>
                          </m:r>
                          <m:f>
                            <m:fPr>
                              <m:ctrlPr>
                                <a:rPr lang="en-US" sz="1600" i="1">
                                  <a:latin typeface="Cambria Math" panose="02040503050406030204" pitchFamily="18" charset="0"/>
                                  <a:ea typeface="Cambria Math" panose="02040503050406030204" pitchFamily="18" charset="0"/>
                                </a:rPr>
                              </m:ctrlPr>
                            </m:fPr>
                            <m:num>
                              <m:r>
                                <a:rPr lang="en-US" sz="1600" i="1">
                                  <a:latin typeface="Cambria Math" panose="02040503050406030204" pitchFamily="18" charset="0"/>
                                  <a:ea typeface="Cambria Math" panose="02040503050406030204" pitchFamily="18" charset="0"/>
                                </a:rPr>
                                <m:t>𝜎</m:t>
                              </m:r>
                            </m:num>
                            <m:den>
                              <m:r>
                                <a:rPr lang="en-US" sz="1600" i="1">
                                  <a:latin typeface="Cambria Math" panose="02040503050406030204" pitchFamily="18" charset="0"/>
                                  <a:ea typeface="Cambria Math" panose="02040503050406030204" pitchFamily="18" charset="0"/>
                                </a:rPr>
                                <m:t>𝑟</m:t>
                              </m:r>
                              <m:r>
                                <a:rPr lang="en-US" sz="1600" i="1">
                                  <a:latin typeface="Cambria Math" panose="02040503050406030204" pitchFamily="18" charset="0"/>
                                  <a:ea typeface="Cambria Math" panose="02040503050406030204" pitchFamily="18" charset="0"/>
                                </a:rPr>
                                <m:t>"</m:t>
                              </m:r>
                            </m:den>
                          </m:f>
                        </m:e>
                      </m:nary>
                    </m:oMath>
                  </m:oMathPara>
                </a14:m>
                <a:endParaRPr lang="en-US" sz="1600" dirty="0"/>
              </a:p>
            </p:txBody>
          </p:sp>
        </mc:Choice>
        <mc:Fallback xmlns="">
          <p:sp>
            <p:nvSpPr>
              <p:cNvPr id="60" name="TextBox 59"/>
              <p:cNvSpPr txBox="1">
                <a:spLocks noRot="1" noChangeAspect="1" noMove="1" noResize="1" noEditPoints="1" noAdjustHandles="1" noChangeArrowheads="1" noChangeShapeType="1" noTextEdit="1"/>
              </p:cNvSpPr>
              <p:nvPr/>
            </p:nvSpPr>
            <p:spPr>
              <a:xfrm>
                <a:off x="6785197" y="4486938"/>
                <a:ext cx="1552027" cy="645882"/>
              </a:xfrm>
              <a:prstGeom prst="rect">
                <a:avLst/>
              </a:prstGeom>
              <a:blipFill rotWithShape="0">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8167809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fade">
                                      <p:cBhvr>
                                        <p:cTn id="13" dur="500"/>
                                        <p:tgtEl>
                                          <p:spTgt spid="6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fade">
                                      <p:cBhvr>
                                        <p:cTn id="16" dur="500"/>
                                        <p:tgtEl>
                                          <p:spTgt spid="5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fade">
                                      <p:cBhvr>
                                        <p:cTn id="21" dur="500"/>
                                        <p:tgtEl>
                                          <p:spTgt spid="43"/>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fade">
                                      <p:cBhvr>
                                        <p:cTn id="25" dur="500"/>
                                        <p:tgtEl>
                                          <p:spTgt spid="4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fade">
                                      <p:cBhvr>
                                        <p:cTn id="31" dur="500"/>
                                        <p:tgtEl>
                                          <p:spTgt spid="4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500"/>
                                        <p:tgtEl>
                                          <p:spTgt spid="31"/>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500"/>
                                        <p:tgtEl>
                                          <p:spTgt spid="32"/>
                                        </p:tgtEl>
                                      </p:cBhvr>
                                    </p:animEffect>
                                  </p:childTnLst>
                                </p:cTn>
                              </p:par>
                            </p:childTnLst>
                          </p:cTn>
                        </p:par>
                        <p:par>
                          <p:cTn id="41" fill="hold">
                            <p:stCondLst>
                              <p:cond delay="1000"/>
                            </p:stCondLst>
                            <p:childTnLst>
                              <p:par>
                                <p:cTn id="42" presetID="10" presetClass="entr" presetSubtype="0" fill="hold" grpId="0" nodeType="after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childTnLst>
                          </p:cTn>
                        </p:par>
                        <p:par>
                          <p:cTn id="45" fill="hold">
                            <p:stCondLst>
                              <p:cond delay="1500"/>
                            </p:stCondLst>
                            <p:childTnLst>
                              <p:par>
                                <p:cTn id="46" presetID="10" presetClass="entr" presetSubtype="0" fill="hold" grpId="0" nodeType="after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4" grpId="0"/>
      <p:bldP spid="46" grpId="0" animBg="1"/>
      <p:bldP spid="47" grpId="0" animBg="1"/>
      <p:bldP spid="43" grpId="0" animBg="1"/>
      <p:bldP spid="30" grpId="0"/>
      <p:bldP spid="31" grpId="0" animBg="1"/>
      <p:bldP spid="32" grpId="0"/>
      <p:bldP spid="59" grpId="0"/>
      <p:bldP spid="6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ounded Rectangle 32"/>
          <p:cNvSpPr/>
          <p:nvPr/>
        </p:nvSpPr>
        <p:spPr>
          <a:xfrm>
            <a:off x="4069603" y="1824281"/>
            <a:ext cx="302372" cy="4572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4250578" y="4023360"/>
            <a:ext cx="1828800" cy="4572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Near field integral</a:t>
            </a:r>
            <a:endParaRPr lang="en-US" dirty="0"/>
          </a:p>
        </p:txBody>
      </p:sp>
      <p:sp>
        <p:nvSpPr>
          <p:cNvPr id="13" name="Rounded Rectangle 12"/>
          <p:cNvSpPr/>
          <p:nvPr/>
        </p:nvSpPr>
        <p:spPr>
          <a:xfrm>
            <a:off x="628650" y="1828800"/>
            <a:ext cx="32004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Mechanical work</a:t>
            </a:r>
            <a:endParaRPr lang="en-US" dirty="0"/>
          </a:p>
        </p:txBody>
      </p:sp>
      <p:sp>
        <p:nvSpPr>
          <p:cNvPr id="4" name="Rounded Rectangle 3"/>
          <p:cNvSpPr/>
          <p:nvPr/>
        </p:nvSpPr>
        <p:spPr>
          <a:xfrm>
            <a:off x="628650" y="2560320"/>
            <a:ext cx="32004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dirty="0" smtClean="0"/>
              <a:t>Fourier transform of electric field</a:t>
            </a:r>
            <a:endParaRPr lang="en-US" dirty="0"/>
          </a:p>
        </p:txBody>
      </p:sp>
      <p:sp>
        <p:nvSpPr>
          <p:cNvPr id="5" name="Rounded Rectangle 4"/>
          <p:cNvSpPr/>
          <p:nvPr/>
        </p:nvSpPr>
        <p:spPr>
          <a:xfrm>
            <a:off x="628650" y="3291840"/>
            <a:ext cx="32004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dirty="0" smtClean="0"/>
              <a:t>F.T. of Coulomb potential</a:t>
            </a:r>
            <a:endParaRPr lang="en-US" dirty="0"/>
          </a:p>
        </p:txBody>
      </p:sp>
      <p:sp>
        <p:nvSpPr>
          <p:cNvPr id="6" name="Rounded Rectangle 5"/>
          <p:cNvSpPr/>
          <p:nvPr/>
        </p:nvSpPr>
        <p:spPr>
          <a:xfrm>
            <a:off x="628650" y="4023360"/>
            <a:ext cx="3200400" cy="457200"/>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dirty="0" smtClean="0"/>
              <a:t>Convolution of </a:t>
            </a:r>
            <a:r>
              <a:rPr lang="en-US" i="1" dirty="0" smtClean="0"/>
              <a:t>projected</a:t>
            </a:r>
            <a:r>
              <a:rPr lang="en-US" dirty="0" smtClean="0"/>
              <a:t> charge</a:t>
            </a:r>
            <a:endParaRPr lang="en-US" dirty="0"/>
          </a:p>
        </p:txBody>
      </p:sp>
      <mc:AlternateContent xmlns:mc="http://schemas.openxmlformats.org/markup-compatibility/2006" xmlns:a14="http://schemas.microsoft.com/office/drawing/2010/main">
        <mc:Choice Requires="a14">
          <p:sp>
            <p:nvSpPr>
              <p:cNvPr id="17" name="TextBox 16"/>
              <p:cNvSpPr txBox="1"/>
              <p:nvPr/>
            </p:nvSpPr>
            <p:spPr>
              <a:xfrm>
                <a:off x="4114800" y="1751290"/>
                <a:ext cx="2206437" cy="61221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𝐹</m:t>
                          </m:r>
                        </m:e>
                      </m:acc>
                      <m:r>
                        <a:rPr lang="en-US" b="0" i="1" smtClean="0">
                          <a:latin typeface="Cambria Math" panose="02040503050406030204" pitchFamily="18" charset="0"/>
                        </a:rPr>
                        <m:t>=</m:t>
                      </m:r>
                      <m:nary>
                        <m:naryPr>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m:t>
                          </m:r>
                        </m:sub>
                        <m:sup>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m:t>
                          </m:r>
                        </m:sup>
                        <m:e>
                          <m:r>
                            <a:rPr lang="en-US" b="0" i="1" smtClean="0">
                              <a:latin typeface="Cambria Math" panose="02040503050406030204" pitchFamily="18" charset="0"/>
                            </a:rPr>
                            <m:t>𝑣𝑑𝑡</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𝐸</m:t>
                                  </m:r>
                                </m:e>
                              </m:acc>
                            </m:e>
                            <m:sub>
                              <m:r>
                                <a:rPr lang="en-US" b="0" i="1" smtClean="0">
                                  <a:latin typeface="Cambria Math" panose="02040503050406030204" pitchFamily="18" charset="0"/>
                                </a:rPr>
                                <m:t>𝑧</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𝑣𝑡</m:t>
                              </m:r>
                              <m:r>
                                <a:rPr lang="en-US" b="0" i="1" smtClean="0">
                                  <a:latin typeface="Cambria Math" panose="02040503050406030204" pitchFamily="18" charset="0"/>
                                </a:rPr>
                                <m:t>,</m:t>
                              </m:r>
                              <m:r>
                                <a:rPr lang="en-US" b="0" i="1" smtClean="0">
                                  <a:latin typeface="Cambria Math" panose="02040503050406030204" pitchFamily="18" charset="0"/>
                                </a:rPr>
                                <m:t>𝑡</m:t>
                              </m:r>
                            </m:e>
                          </m:d>
                        </m:e>
                      </m:nary>
                    </m:oMath>
                  </m:oMathPara>
                </a14:m>
                <a:endParaRPr lang="en-US" dirty="0"/>
              </a:p>
            </p:txBody>
          </p:sp>
        </mc:Choice>
        <mc:Fallback xmlns="">
          <p:sp>
            <p:nvSpPr>
              <p:cNvPr id="17" name="TextBox 16"/>
              <p:cNvSpPr txBox="1">
                <a:spLocks noRot="1" noChangeAspect="1" noMove="1" noResize="1" noEditPoints="1" noAdjustHandles="1" noChangeArrowheads="1" noChangeShapeType="1" noTextEdit="1"/>
              </p:cNvSpPr>
              <p:nvPr/>
            </p:nvSpPr>
            <p:spPr>
              <a:xfrm>
                <a:off x="4114800" y="1751290"/>
                <a:ext cx="2206437" cy="612219"/>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4308887" y="2481680"/>
                <a:ext cx="2452274" cy="61221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m:t>
                      </m:r>
                      <m:nary>
                        <m:naryPr>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m:t>
                          </m:r>
                        </m:sub>
                        <m:sup>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m:t>
                          </m:r>
                        </m:sup>
                        <m:e>
                          <m:r>
                            <a:rPr lang="en-US" b="0" i="1" smtClean="0">
                              <a:latin typeface="Cambria Math" panose="02040503050406030204" pitchFamily="18" charset="0"/>
                            </a:rPr>
                            <m:t>𝑑𝑧</m:t>
                          </m:r>
                          <m:sSub>
                            <m:sSubPr>
                              <m:ctrlPr>
                                <a:rPr lang="en-US" b="0" i="1" smtClean="0">
                                  <a:latin typeface="Cambria Math" panose="02040503050406030204" pitchFamily="18" charset="0"/>
                                </a:rPr>
                              </m:ctrlPr>
                            </m:sSubPr>
                            <m:e>
                              <m:r>
                                <a:rPr lang="en-US" b="0" i="1" smtClean="0">
                                  <a:latin typeface="Cambria Math" panose="02040503050406030204" pitchFamily="18" charset="0"/>
                                </a:rPr>
                                <m:t> </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𝐸</m:t>
                                  </m:r>
                                </m:e>
                              </m:acc>
                            </m:e>
                            <m:sub>
                              <m:r>
                                <a:rPr lang="en-US" b="0" i="1" smtClean="0">
                                  <a:latin typeface="Cambria Math" panose="02040503050406030204" pitchFamily="18" charset="0"/>
                                </a:rPr>
                                <m:t>𝑧</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𝑧</m:t>
                              </m:r>
                              <m:r>
                                <a:rPr lang="en-US" b="0" i="1" smtClean="0">
                                  <a:latin typeface="Cambria Math" panose="02040503050406030204" pitchFamily="18" charset="0"/>
                                </a:rPr>
                                <m:t>,0</m:t>
                              </m:r>
                            </m:e>
                          </m:d>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r>
                                <a:rPr lang="en-US" b="0" i="1" smtClean="0">
                                  <a:latin typeface="Cambria Math" panose="02040503050406030204" pitchFamily="18" charset="0"/>
                                </a:rPr>
                                <m:t>𝑖</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𝑘𝑧</m:t>
                              </m:r>
                            </m:sup>
                          </m:sSup>
                        </m:e>
                      </m:nary>
                    </m:oMath>
                  </m:oMathPara>
                </a14:m>
                <a:endParaRPr lang="en-US" dirty="0"/>
              </a:p>
            </p:txBody>
          </p:sp>
        </mc:Choice>
        <mc:Fallback xmlns="">
          <p:sp>
            <p:nvSpPr>
              <p:cNvPr id="25" name="TextBox 24"/>
              <p:cNvSpPr txBox="1">
                <a:spLocks noRot="1" noChangeAspect="1" noMove="1" noResize="1" noEditPoints="1" noAdjustHandles="1" noChangeArrowheads="1" noChangeShapeType="1" noTextEdit="1"/>
              </p:cNvSpPr>
              <p:nvPr/>
            </p:nvSpPr>
            <p:spPr>
              <a:xfrm>
                <a:off x="4308887" y="2481680"/>
                <a:ext cx="2452274" cy="612219"/>
              </a:xfrm>
              <a:prstGeom prst="rect">
                <a:avLst/>
              </a:prstGeom>
              <a:blipFill rotWithShape="0">
                <a:blip r:embed="rId4"/>
                <a:stretch>
                  <a:fillRect/>
                </a:stretch>
              </a:blipFill>
            </p:spPr>
            <p:txBody>
              <a:bodyPr/>
              <a:lstStyle/>
              <a:p>
                <a:r>
                  <a:rPr lang="en-US">
                    <a:noFill/>
                  </a:rPr>
                  <a:t> </a:t>
                </a:r>
              </a:p>
            </p:txBody>
          </p:sp>
        </mc:Fallback>
      </mc:AlternateContent>
      <p:sp>
        <p:nvSpPr>
          <p:cNvPr id="26" name="Rounded Rectangle 25"/>
          <p:cNvSpPr/>
          <p:nvPr/>
        </p:nvSpPr>
        <p:spPr>
          <a:xfrm>
            <a:off x="5696534" y="3427948"/>
            <a:ext cx="549141" cy="522294"/>
          </a:xfrm>
          <a:prstGeom prst="round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8" name="TextBox 27"/>
              <p:cNvSpPr txBox="1"/>
              <p:nvPr/>
            </p:nvSpPr>
            <p:spPr>
              <a:xfrm>
                <a:off x="4335187" y="3212071"/>
                <a:ext cx="2911951" cy="61221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rPr>
                        <m:t>−</m:t>
                      </m:r>
                      <m:r>
                        <a:rPr lang="en-US" i="1">
                          <a:latin typeface="Cambria Math" panose="02040503050406030204" pitchFamily="18" charset="0"/>
                        </a:rPr>
                        <m:t>𝑖</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𝑘</m:t>
                      </m:r>
                      <m:nary>
                        <m:naryPr>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m:t>
                          </m:r>
                        </m:sub>
                        <m:sup>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m:t>
                          </m:r>
                        </m:sup>
                        <m:e>
                          <m:r>
                            <a:rPr lang="en-US" b="0" i="1" smtClean="0">
                              <a:latin typeface="Cambria Math" panose="02040503050406030204" pitchFamily="18" charset="0"/>
                            </a:rPr>
                            <m:t>𝑑𝑧</m:t>
                          </m:r>
                          <m:r>
                            <a:rPr lang="en-US" b="0" i="1" smtClean="0">
                              <a:latin typeface="Cambria Math" panose="02040503050406030204" pitchFamily="18" charset="0"/>
                            </a:rPr>
                            <m:t> </m:t>
                          </m:r>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𝑉</m:t>
                              </m:r>
                            </m:e>
                          </m:acc>
                          <m:d>
                            <m:dPr>
                              <m:ctrlPr>
                                <a:rPr lang="en-US" b="0" i="1" smtClean="0">
                                  <a:latin typeface="Cambria Math" panose="02040503050406030204" pitchFamily="18" charset="0"/>
                                </a:rPr>
                              </m:ctrlPr>
                            </m:dPr>
                            <m:e>
                              <m:r>
                                <a:rPr lang="en-US" b="0" i="1" smtClean="0">
                                  <a:latin typeface="Cambria Math" panose="02040503050406030204" pitchFamily="18" charset="0"/>
                                </a:rPr>
                                <m:t>𝑧</m:t>
                              </m:r>
                              <m:r>
                                <a:rPr lang="en-US" b="0" i="1" smtClean="0">
                                  <a:latin typeface="Cambria Math" panose="02040503050406030204" pitchFamily="18" charset="0"/>
                                </a:rPr>
                                <m:t>,0</m:t>
                              </m:r>
                            </m:e>
                          </m:d>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r>
                                <a:rPr lang="en-US" b="0" i="1" smtClean="0">
                                  <a:latin typeface="Cambria Math" panose="02040503050406030204" pitchFamily="18" charset="0"/>
                                </a:rPr>
                                <m:t>𝑖</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𝑘𝑧</m:t>
                              </m:r>
                            </m:sup>
                          </m:sSup>
                        </m:e>
                      </m:nary>
                    </m:oMath>
                  </m:oMathPara>
                </a14:m>
                <a:endParaRPr lang="en-US" dirty="0"/>
              </a:p>
            </p:txBody>
          </p:sp>
        </mc:Choice>
        <mc:Fallback xmlns="">
          <p:sp>
            <p:nvSpPr>
              <p:cNvPr id="28" name="TextBox 27"/>
              <p:cNvSpPr txBox="1">
                <a:spLocks noRot="1" noChangeAspect="1" noMove="1" noResize="1" noEditPoints="1" noAdjustHandles="1" noChangeArrowheads="1" noChangeShapeType="1" noTextEdit="1"/>
              </p:cNvSpPr>
              <p:nvPr/>
            </p:nvSpPr>
            <p:spPr>
              <a:xfrm>
                <a:off x="4335187" y="3212071"/>
                <a:ext cx="2911951" cy="612219"/>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a:xfrm>
                <a:off x="7727923" y="2635151"/>
                <a:ext cx="765466" cy="30527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𝑘</m:t>
                      </m:r>
                      <m:r>
                        <a:rPr lang="en-US" b="0" i="1" smtClean="0">
                          <a:latin typeface="Cambria Math" panose="02040503050406030204" pitchFamily="18" charset="0"/>
                          <a:ea typeface="Cambria Math" panose="02040503050406030204" pitchFamily="18" charset="0"/>
                        </a:rPr>
                        <m:t>≡</m:t>
                      </m:r>
                      <m:box>
                        <m:boxPr>
                          <m:ctrlPr>
                            <a:rPr lang="en-US" b="0" i="1" smtClean="0">
                              <a:latin typeface="Cambria Math" panose="02040503050406030204" pitchFamily="18" charset="0"/>
                              <a:ea typeface="Cambria Math" panose="02040503050406030204" pitchFamily="18" charset="0"/>
                            </a:rPr>
                          </m:ctrlPr>
                        </m:boxPr>
                        <m:e>
                          <m:argPr>
                            <m:argSz m:val="-1"/>
                          </m:argP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𝜔</m:t>
                              </m:r>
                            </m:num>
                            <m:den>
                              <m:r>
                                <a:rPr lang="en-US" b="0" i="1" smtClean="0">
                                  <a:latin typeface="Cambria Math" panose="02040503050406030204" pitchFamily="18" charset="0"/>
                                  <a:ea typeface="Cambria Math" panose="02040503050406030204" pitchFamily="18" charset="0"/>
                                </a:rPr>
                                <m:t>𝑣</m:t>
                              </m:r>
                            </m:den>
                          </m:f>
                        </m:e>
                      </m:box>
                    </m:oMath>
                  </m:oMathPara>
                </a14:m>
                <a:endParaRPr lang="en-US" dirty="0"/>
              </a:p>
            </p:txBody>
          </p:sp>
        </mc:Choice>
        <mc:Fallback xmlns="">
          <p:sp>
            <p:nvSpPr>
              <p:cNvPr id="29" name="TextBox 28"/>
              <p:cNvSpPr txBox="1">
                <a:spLocks noRot="1" noChangeAspect="1" noMove="1" noResize="1" noEditPoints="1" noAdjustHandles="1" noChangeArrowheads="1" noChangeShapeType="1" noTextEdit="1"/>
              </p:cNvSpPr>
              <p:nvPr/>
            </p:nvSpPr>
            <p:spPr>
              <a:xfrm>
                <a:off x="7727923" y="2635151"/>
                <a:ext cx="765466" cy="305276"/>
              </a:xfrm>
              <a:prstGeom prst="rect">
                <a:avLst/>
              </a:prstGeom>
              <a:blipFill rotWithShape="0">
                <a:blip r:embed="rId6"/>
                <a:stretch>
                  <a:fillRect l="-7200" r="-2400" b="-16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p:cNvSpPr txBox="1"/>
              <p:nvPr/>
            </p:nvSpPr>
            <p:spPr>
              <a:xfrm>
                <a:off x="4314092" y="4102496"/>
                <a:ext cx="1728165" cy="2989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𝐾</m:t>
                          </m:r>
                        </m:e>
                        <m:sub>
                          <m:r>
                            <a:rPr lang="en-US" b="0" i="1" smtClean="0">
                              <a:latin typeface="Cambria Math" panose="02040503050406030204" pitchFamily="18" charset="0"/>
                            </a:rPr>
                            <m:t>0</m:t>
                          </m:r>
                        </m:sub>
                      </m:sSub>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𝑘𝑏</m:t>
                          </m:r>
                        </m:e>
                      </m:d>
                      <m:r>
                        <a:rPr lang="en-US" b="0" i="1" smtClean="0">
                          <a:latin typeface="Cambria Math" panose="02040503050406030204" pitchFamily="18" charset="0"/>
                          <a:ea typeface="Cambria Math" panose="02040503050406030204" pitchFamily="18" charset="0"/>
                        </a:rPr>
                        <m:t> ⨂</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ea typeface="Cambria Math" panose="02040503050406030204" pitchFamily="18" charset="0"/>
                            </a:rPr>
                            <m:t>𝑥𝑦</m:t>
                          </m:r>
                        </m:sub>
                      </m:sSub>
                    </m:oMath>
                  </m:oMathPara>
                </a14:m>
                <a:endParaRPr lang="en-US" dirty="0"/>
              </a:p>
            </p:txBody>
          </p:sp>
        </mc:Choice>
        <mc:Fallback xmlns="">
          <p:sp>
            <p:nvSpPr>
              <p:cNvPr id="30" name="TextBox 29"/>
              <p:cNvSpPr txBox="1">
                <a:spLocks noRot="1" noChangeAspect="1" noMove="1" noResize="1" noEditPoints="1" noAdjustHandles="1" noChangeArrowheads="1" noChangeShapeType="1" noTextEdit="1"/>
              </p:cNvSpPr>
              <p:nvPr/>
            </p:nvSpPr>
            <p:spPr>
              <a:xfrm>
                <a:off x="4314092" y="4102496"/>
                <a:ext cx="1728165" cy="298928"/>
              </a:xfrm>
              <a:prstGeom prst="rect">
                <a:avLst/>
              </a:prstGeom>
              <a:blipFill rotWithShape="0">
                <a:blip r:embed="rId7"/>
                <a:stretch>
                  <a:fillRect l="-1767" r="-1413" b="-20408"/>
                </a:stretch>
              </a:blipFill>
            </p:spPr>
            <p:txBody>
              <a:bodyPr/>
              <a:lstStyle/>
              <a:p>
                <a:r>
                  <a:rPr lang="en-US">
                    <a:noFill/>
                  </a:rPr>
                  <a:t> </a:t>
                </a:r>
              </a:p>
            </p:txBody>
          </p:sp>
        </mc:Fallback>
      </mc:AlternateContent>
      <p:sp>
        <p:nvSpPr>
          <p:cNvPr id="14" name="Rounded Rectangle 13"/>
          <p:cNvSpPr/>
          <p:nvPr/>
        </p:nvSpPr>
        <p:spPr>
          <a:xfrm>
            <a:off x="970291" y="5394960"/>
            <a:ext cx="6400800" cy="457200"/>
          </a:xfrm>
          <a:prstGeom prst="roundRect">
            <a:avLst>
              <a:gd name="adj" fmla="val 50000"/>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smtClean="0"/>
              <a:t>K</a:t>
            </a:r>
            <a:r>
              <a:rPr lang="en-US" sz="1600" baseline="-25000" dirty="0" smtClean="0"/>
              <a:t>0</a:t>
            </a:r>
            <a:r>
              <a:rPr lang="en-US" sz="1600" dirty="0" smtClean="0"/>
              <a:t> = (long-range) Coulomb field interaction of each charge oscillation.</a:t>
            </a:r>
            <a:endParaRPr lang="en-US" sz="1600" dirty="0"/>
          </a:p>
        </p:txBody>
      </p:sp>
      <p:sp>
        <p:nvSpPr>
          <p:cNvPr id="15" name="TextBox 14"/>
          <p:cNvSpPr txBox="1"/>
          <p:nvPr/>
        </p:nvSpPr>
        <p:spPr>
          <a:xfrm>
            <a:off x="0" y="6581001"/>
            <a:ext cx="2736327" cy="276999"/>
          </a:xfrm>
          <a:prstGeom prst="rect">
            <a:avLst/>
          </a:prstGeom>
          <a:noFill/>
        </p:spPr>
        <p:txBody>
          <a:bodyPr wrap="none" rtlCol="0">
            <a:spAutoFit/>
          </a:bodyPr>
          <a:lstStyle/>
          <a:p>
            <a:r>
              <a:rPr lang="en-US" sz="1200" dirty="0" smtClean="0"/>
              <a:t>Park and </a:t>
            </a:r>
            <a:r>
              <a:rPr lang="en-US" sz="1200" dirty="0" err="1" smtClean="0"/>
              <a:t>Zewail</a:t>
            </a:r>
            <a:r>
              <a:rPr lang="en-US" sz="1200" dirty="0" smtClean="0"/>
              <a:t>, Phys. Rev. A (submitted)</a:t>
            </a:r>
            <a:endParaRPr lang="en-US" sz="1200" dirty="0"/>
          </a:p>
        </p:txBody>
      </p:sp>
      <p:grpSp>
        <p:nvGrpSpPr>
          <p:cNvPr id="3" name="Group 2"/>
          <p:cNvGrpSpPr/>
          <p:nvPr/>
        </p:nvGrpSpPr>
        <p:grpSpPr>
          <a:xfrm>
            <a:off x="7535591" y="5394960"/>
            <a:ext cx="914400" cy="970334"/>
            <a:chOff x="7354499" y="3937658"/>
            <a:chExt cx="914400" cy="970334"/>
          </a:xfrm>
        </p:grpSpPr>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54499" y="3937658"/>
              <a:ext cx="914400" cy="914400"/>
            </a:xfrm>
            <a:prstGeom prst="rect">
              <a:avLst/>
            </a:prstGeom>
          </p:spPr>
        </p:pic>
        <p:cxnSp>
          <p:nvCxnSpPr>
            <p:cNvPr id="7" name="Straight Arrow Connector 6"/>
            <p:cNvCxnSpPr/>
            <p:nvPr/>
          </p:nvCxnSpPr>
          <p:spPr>
            <a:xfrm>
              <a:off x="7605080" y="4653288"/>
              <a:ext cx="413238"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507597" y="4646382"/>
              <a:ext cx="619080" cy="261610"/>
            </a:xfrm>
            <a:prstGeom prst="rect">
              <a:avLst/>
            </a:prstGeom>
            <a:noFill/>
          </p:spPr>
          <p:txBody>
            <a:bodyPr wrap="none" rtlCol="0">
              <a:spAutoFit/>
            </a:bodyPr>
            <a:lstStyle/>
            <a:p>
              <a:r>
                <a:rPr lang="en-US" sz="1100" dirty="0" smtClean="0"/>
                <a:t>100 nm</a:t>
              </a:r>
              <a:endParaRPr lang="en-US" sz="1100" dirty="0"/>
            </a:p>
          </p:txBody>
        </p:sp>
      </p:grpSp>
      <mc:AlternateContent xmlns:mc="http://schemas.openxmlformats.org/markup-compatibility/2006" xmlns:a14="http://schemas.microsoft.com/office/drawing/2010/main">
        <mc:Choice Requires="a14">
          <p:sp>
            <p:nvSpPr>
              <p:cNvPr id="22" name="TextBox 21"/>
              <p:cNvSpPr txBox="1"/>
              <p:nvPr/>
            </p:nvSpPr>
            <p:spPr>
              <a:xfrm>
                <a:off x="7530690" y="4648132"/>
                <a:ext cx="1615570" cy="6706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ea typeface="Cambria Math" panose="02040503050406030204" pitchFamily="18" charset="0"/>
                            </a:rPr>
                            <m:t>𝑥𝑦</m:t>
                          </m:r>
                        </m:sub>
                      </m:sSub>
                      <m:r>
                        <a:rPr lang="en-US" b="0" i="1" smtClean="0">
                          <a:latin typeface="Cambria Math" panose="02040503050406030204" pitchFamily="18" charset="0"/>
                          <a:ea typeface="Cambria Math" panose="02040503050406030204" pitchFamily="18" charset="0"/>
                        </a:rPr>
                        <m:t>≅</m:t>
                      </m:r>
                      <m:nary>
                        <m:naryPr>
                          <m:chr m:val="∑"/>
                          <m:supHide m:val="on"/>
                          <m:ctrlPr>
                            <a:rPr lang="en-US" b="0" i="1" smtClean="0">
                              <a:latin typeface="Cambria Math" panose="02040503050406030204" pitchFamily="18" charset="0"/>
                              <a:ea typeface="Cambria Math" panose="02040503050406030204" pitchFamily="18" charset="0"/>
                            </a:rPr>
                          </m:ctrlPr>
                        </m:naryPr>
                        <m:sub>
                          <m:r>
                            <m:rPr>
                              <m:brk m:alnAt="23"/>
                            </m:rPr>
                            <a:rPr lang="en-US" i="1">
                              <a:latin typeface="Cambria Math" panose="02040503050406030204" pitchFamily="18" charset="0"/>
                              <a:ea typeface="Cambria Math" panose="02040503050406030204" pitchFamily="18" charset="0"/>
                            </a:rPr>
                            <m:t>𝑧</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𝐴</m:t>
                          </m:r>
                          <m:r>
                            <a:rPr lang="en-US" i="1">
                              <a:latin typeface="Cambria Math" panose="02040503050406030204" pitchFamily="18" charset="0"/>
                              <a:ea typeface="Cambria Math" panose="02040503050406030204" pitchFamily="18" charset="0"/>
                            </a:rPr>
                            <m:t>′</m:t>
                          </m:r>
                        </m:sub>
                        <m:sup/>
                        <m:e>
                          <m:sSubSup>
                            <m:sSubSupPr>
                              <m:ctrlPr>
                                <a:rPr lang="en-US" i="1">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𝐽</m:t>
                              </m:r>
                            </m:e>
                            <m:sub>
                              <m:r>
                                <a:rPr lang="en-US" i="1">
                                  <a:latin typeface="Cambria Math" panose="02040503050406030204" pitchFamily="18" charset="0"/>
                                  <a:ea typeface="Cambria Math" panose="02040503050406030204" pitchFamily="18" charset="0"/>
                                </a:rPr>
                                <m:t>𝐴</m:t>
                              </m:r>
                              <m:r>
                                <a:rPr lang="en-US" i="1">
                                  <a:latin typeface="Cambria Math" panose="02040503050406030204" pitchFamily="18" charset="0"/>
                                  <a:ea typeface="Cambria Math" panose="02040503050406030204" pitchFamily="18" charset="0"/>
                                </a:rPr>
                                <m:t>′</m:t>
                              </m:r>
                            </m:sub>
                            <m:sup>
                              <m:r>
                                <a:rPr lang="en-US" i="1">
                                  <a:latin typeface="Cambria Math" panose="02040503050406030204" pitchFamily="18" charset="0"/>
                                  <a:ea typeface="Cambria Math" panose="02040503050406030204" pitchFamily="18" charset="0"/>
                                </a:rPr>
                                <m:t>𝑥𝑦</m:t>
                              </m:r>
                            </m:sup>
                          </m:sSubSup>
                          <m:r>
                            <a:rPr lang="en-US" i="1">
                              <a:latin typeface="Cambria Math" panose="02040503050406030204" pitchFamily="18" charset="0"/>
                              <a:ea typeface="Cambria Math" panose="02040503050406030204" pitchFamily="18" charset="0"/>
                            </a:rPr>
                            <m:t>𝜎</m:t>
                          </m:r>
                        </m:e>
                      </m:nary>
                    </m:oMath>
                  </m:oMathPara>
                </a14:m>
                <a:endParaRPr lang="en-US" dirty="0"/>
              </a:p>
            </p:txBody>
          </p:sp>
        </mc:Choice>
        <mc:Fallback xmlns="">
          <p:sp>
            <p:nvSpPr>
              <p:cNvPr id="22" name="TextBox 21"/>
              <p:cNvSpPr txBox="1">
                <a:spLocks noRot="1" noChangeAspect="1" noMove="1" noResize="1" noEditPoints="1" noAdjustHandles="1" noChangeArrowheads="1" noChangeShapeType="1" noTextEdit="1"/>
              </p:cNvSpPr>
              <p:nvPr/>
            </p:nvSpPr>
            <p:spPr>
              <a:xfrm>
                <a:off x="7530690" y="4648132"/>
                <a:ext cx="1615570" cy="670696"/>
              </a:xfrm>
              <a:prstGeom prst="rect">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7727923" y="4080406"/>
                <a:ext cx="1418337" cy="3431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𝑏</m:t>
                      </m:r>
                      <m:r>
                        <a:rPr lang="en-US" b="0" i="1" smtClean="0">
                          <a:latin typeface="Cambria Math" panose="02040503050406030204" pitchFamily="18" charset="0"/>
                          <a:ea typeface="Cambria Math" panose="02040503050406030204" pitchFamily="18" charset="0"/>
                        </a:rPr>
                        <m:t>=</m:t>
                      </m:r>
                      <m:rad>
                        <m:radPr>
                          <m:degHide m:val="on"/>
                          <m:ctrlPr>
                            <a:rPr lang="en-US" b="0" i="1" smtClean="0">
                              <a:latin typeface="Cambria Math" panose="02040503050406030204" pitchFamily="18" charset="0"/>
                              <a:ea typeface="Cambria Math" panose="02040503050406030204" pitchFamily="18" charset="0"/>
                            </a:rPr>
                          </m:ctrlPr>
                        </m:radPr>
                        <m:deg/>
                        <m:e>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𝑥</m:t>
                              </m:r>
                            </m:e>
                            <m:sup>
                              <m:r>
                                <a:rPr lang="en-US" b="0" i="1" smtClean="0">
                                  <a:latin typeface="Cambria Math" panose="02040503050406030204" pitchFamily="18" charset="0"/>
                                  <a:ea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𝑦</m:t>
                              </m:r>
                            </m:e>
                            <m:sup>
                              <m:r>
                                <a:rPr lang="en-US" i="1">
                                  <a:latin typeface="Cambria Math" panose="02040503050406030204" pitchFamily="18" charset="0"/>
                                  <a:ea typeface="Cambria Math" panose="02040503050406030204" pitchFamily="18" charset="0"/>
                                </a:rPr>
                                <m:t>2</m:t>
                              </m:r>
                            </m:sup>
                          </m:sSup>
                        </m:e>
                      </m:rad>
                    </m:oMath>
                  </m:oMathPara>
                </a14:m>
                <a:endParaRPr lang="en-US" dirty="0"/>
              </a:p>
            </p:txBody>
          </p:sp>
        </mc:Choice>
        <mc:Fallback xmlns="">
          <p:sp>
            <p:nvSpPr>
              <p:cNvPr id="23" name="TextBox 22"/>
              <p:cNvSpPr txBox="1">
                <a:spLocks noRot="1" noChangeAspect="1" noMove="1" noResize="1" noEditPoints="1" noAdjustHandles="1" noChangeArrowheads="1" noChangeShapeType="1" noTextEdit="1"/>
              </p:cNvSpPr>
              <p:nvPr/>
            </p:nvSpPr>
            <p:spPr>
              <a:xfrm>
                <a:off x="7727923" y="4080406"/>
                <a:ext cx="1418337" cy="343107"/>
              </a:xfrm>
              <a:prstGeom prst="rect">
                <a:avLst/>
              </a:prstGeom>
              <a:blipFill rotWithShape="0">
                <a:blip r:embed="rId10"/>
                <a:stretch>
                  <a:fillRect l="-3879" r="-1293" b="-17544"/>
                </a:stretch>
              </a:blipFill>
            </p:spPr>
            <p:txBody>
              <a:bodyPr/>
              <a:lstStyle/>
              <a:p>
                <a:r>
                  <a:rPr lang="en-US">
                    <a:noFill/>
                  </a:rPr>
                  <a:t> </a:t>
                </a:r>
              </a:p>
            </p:txBody>
          </p:sp>
        </mc:Fallback>
      </mc:AlternateContent>
      <p:sp>
        <p:nvSpPr>
          <p:cNvPr id="27" name="Rounded Rectangle 26"/>
          <p:cNvSpPr/>
          <p:nvPr/>
        </p:nvSpPr>
        <p:spPr>
          <a:xfrm>
            <a:off x="970291" y="6035040"/>
            <a:ext cx="6400800" cy="457200"/>
          </a:xfrm>
          <a:prstGeom prst="roundRect">
            <a:avLst>
              <a:gd name="adj" fmla="val 50000"/>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Convolution accounts for contributions from all the charge densities.</a:t>
            </a:r>
            <a:endParaRPr lang="en-US" sz="1600" dirty="0"/>
          </a:p>
        </p:txBody>
      </p:sp>
      <p:sp>
        <p:nvSpPr>
          <p:cNvPr id="31" name="Rounded Rectangle 30"/>
          <p:cNvSpPr/>
          <p:nvPr/>
        </p:nvSpPr>
        <p:spPr>
          <a:xfrm>
            <a:off x="970291" y="4754880"/>
            <a:ext cx="6400800" cy="457200"/>
          </a:xfrm>
          <a:prstGeom prst="roundRect">
            <a:avLst>
              <a:gd name="adj" fmla="val 50000"/>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600" i="1" dirty="0" smtClean="0"/>
              <a:t>σ</a:t>
            </a:r>
            <a:r>
              <a:rPr lang="en-US" sz="1600" i="1" baseline="-25000" dirty="0" err="1" smtClean="0"/>
              <a:t>xy</a:t>
            </a:r>
            <a:r>
              <a:rPr lang="en-US" sz="1600" dirty="0" smtClean="0"/>
              <a:t> = all the charges in electron trajectory along </a:t>
            </a:r>
            <a:r>
              <a:rPr lang="en-US" sz="1600" i="1" dirty="0" smtClean="0"/>
              <a:t>z</a:t>
            </a:r>
            <a:r>
              <a:rPr lang="en-US" sz="1600" dirty="0" smtClean="0"/>
              <a:t> at (</a:t>
            </a:r>
            <a:r>
              <a:rPr lang="en-US" sz="1600" i="1" dirty="0" err="1" smtClean="0"/>
              <a:t>x,y</a:t>
            </a:r>
            <a:r>
              <a:rPr lang="en-US" sz="1600" dirty="0" smtClean="0"/>
              <a:t>).</a:t>
            </a:r>
            <a:endParaRPr lang="en-US" sz="1600" dirty="0"/>
          </a:p>
        </p:txBody>
      </p:sp>
    </p:spTree>
    <p:extLst>
      <p:ext uri="{BB962C8B-B14F-4D97-AF65-F5344CB8AC3E}">
        <p14:creationId xmlns:p14="http://schemas.microsoft.com/office/powerpoint/2010/main" val="2334868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10" grpId="0" animBg="1"/>
      <p:bldP spid="14" grpId="0" animBg="1"/>
      <p:bldP spid="22" grpId="0"/>
      <p:bldP spid="27" grpId="0" animBg="1"/>
      <p:bldP spid="31"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Rectangle 16"/>
          <p:cNvSpPr/>
          <p:nvPr/>
        </p:nvSpPr>
        <p:spPr>
          <a:xfrm>
            <a:off x="1219200" y="3715384"/>
            <a:ext cx="6248400" cy="4572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781800" y="4346754"/>
            <a:ext cx="1371600" cy="685800"/>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6705600" y="5184954"/>
            <a:ext cx="1475219" cy="685800"/>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762000" y="3298376"/>
            <a:ext cx="7391400" cy="457200"/>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90" name="Title 1"/>
          <p:cNvSpPr>
            <a:spLocks noGrp="1"/>
          </p:cNvSpPr>
          <p:nvPr>
            <p:ph type="title"/>
          </p:nvPr>
        </p:nvSpPr>
        <p:spPr>
          <a:noFill/>
        </p:spPr>
        <p:txBody>
          <a:bodyPr>
            <a:normAutofit/>
          </a:bodyPr>
          <a:lstStyle/>
          <a:p>
            <a:r>
              <a:rPr lang="en-US" dirty="0" smtClean="0"/>
              <a:t>Theory of “near field integral”</a:t>
            </a:r>
          </a:p>
        </p:txBody>
      </p:sp>
      <p:sp>
        <p:nvSpPr>
          <p:cNvPr id="12291" name="Content Placeholder 2"/>
          <p:cNvSpPr>
            <a:spLocks noGrp="1"/>
          </p:cNvSpPr>
          <p:nvPr>
            <p:ph idx="1"/>
          </p:nvPr>
        </p:nvSpPr>
        <p:spPr>
          <a:xfrm>
            <a:off x="457200" y="1600199"/>
            <a:ext cx="8229600" cy="4876801"/>
          </a:xfrm>
        </p:spPr>
        <p:txBody>
          <a:bodyPr>
            <a:normAutofit/>
          </a:bodyPr>
          <a:lstStyle/>
          <a:p>
            <a:r>
              <a:rPr lang="en-US" dirty="0" smtClean="0"/>
              <a:t>near field = instantaneous Coulomb field</a:t>
            </a:r>
            <a:endParaRPr lang="en-US" dirty="0" smtClean="0">
              <a:cs typeface="Times New Roman" pitchFamily="18" charset="0"/>
            </a:endParaRPr>
          </a:p>
          <a:p>
            <a:pPr lvl="1"/>
            <a:r>
              <a:rPr lang="en-US" dirty="0" smtClean="0"/>
              <a:t>field integral of Coulomb field is K</a:t>
            </a:r>
            <a:r>
              <a:rPr lang="en-US" baseline="-25000" dirty="0" smtClean="0"/>
              <a:t>0</a:t>
            </a:r>
            <a:r>
              <a:rPr lang="en-US" dirty="0" smtClean="0"/>
              <a:t>.</a:t>
            </a:r>
            <a:endParaRPr lang="en-US" dirty="0"/>
          </a:p>
          <a:p>
            <a:pPr lvl="1"/>
            <a:endParaRPr lang="en-US" dirty="0" smtClean="0"/>
          </a:p>
          <a:p>
            <a:pPr lvl="1"/>
            <a:endParaRPr lang="en-US" dirty="0" smtClean="0"/>
          </a:p>
          <a:p>
            <a:r>
              <a:rPr lang="en-US" dirty="0" smtClean="0"/>
              <a:t>near field integral = </a:t>
            </a:r>
            <a:r>
              <a:rPr lang="en-US" i="1" dirty="0" smtClean="0"/>
              <a:t>convoluted</a:t>
            </a:r>
            <a:r>
              <a:rPr lang="en-US" dirty="0" smtClean="0"/>
              <a:t> charge density</a:t>
            </a:r>
            <a:endParaRPr lang="en-US" dirty="0"/>
          </a:p>
          <a:p>
            <a:pPr lvl="1"/>
            <a:r>
              <a:rPr lang="en-US" dirty="0" smtClean="0">
                <a:cs typeface="Times New Roman" pitchFamily="18" charset="0"/>
              </a:rPr>
              <a:t>projected charge density:</a:t>
            </a:r>
          </a:p>
          <a:p>
            <a:pPr lvl="2"/>
            <a:endParaRPr lang="en-US" dirty="0" smtClean="0">
              <a:cs typeface="Times New Roman" pitchFamily="18" charset="0"/>
            </a:endParaRPr>
          </a:p>
          <a:p>
            <a:pPr lvl="1"/>
            <a:r>
              <a:rPr lang="en-US" dirty="0" smtClean="0">
                <a:cs typeface="Times New Roman" pitchFamily="18" charset="0"/>
              </a:rPr>
              <a:t>general case:</a:t>
            </a:r>
          </a:p>
          <a:p>
            <a:pPr lvl="2"/>
            <a:endParaRPr lang="en-US" dirty="0" smtClean="0">
              <a:cs typeface="Times New Roman" pitchFamily="18" charset="0"/>
            </a:endParaRPr>
          </a:p>
          <a:p>
            <a:pPr lvl="1"/>
            <a:r>
              <a:rPr lang="en-US" i="1" dirty="0" smtClean="0">
                <a:latin typeface="Times New Roman" pitchFamily="18" charset="0"/>
                <a:cs typeface="Times New Roman" pitchFamily="18" charset="0"/>
              </a:rPr>
              <a:t>y</a:t>
            </a:r>
            <a:r>
              <a:rPr lang="en-US" dirty="0" smtClean="0">
                <a:cs typeface="Times New Roman" pitchFamily="18" charset="0"/>
              </a:rPr>
              <a:t>-invariant: </a:t>
            </a:r>
          </a:p>
          <a:p>
            <a:pPr lvl="2"/>
            <a:r>
              <a:rPr lang="en-US" dirty="0" smtClean="0">
                <a:cs typeface="Times New Roman" pitchFamily="18" charset="0"/>
              </a:rPr>
              <a:t>cylinder, strip</a:t>
            </a:r>
          </a:p>
        </p:txBody>
      </p:sp>
      <p:sp>
        <p:nvSpPr>
          <p:cNvPr id="12295" name="Rectangle 1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297" name="Rectangle 1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 name="Rectangle 5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1" name="TextBox 20"/>
          <p:cNvSpPr txBox="1"/>
          <p:nvPr/>
        </p:nvSpPr>
        <p:spPr>
          <a:xfrm>
            <a:off x="7217639" y="6581001"/>
            <a:ext cx="1926361" cy="276999"/>
          </a:xfrm>
          <a:prstGeom prst="rect">
            <a:avLst/>
          </a:prstGeom>
          <a:noFill/>
        </p:spPr>
        <p:txBody>
          <a:bodyPr wrap="none" rtlCol="0">
            <a:spAutoFit/>
          </a:bodyPr>
          <a:lstStyle/>
          <a:p>
            <a:r>
              <a:rPr lang="en-US" sz="1200" dirty="0" smtClean="0"/>
              <a:t>Park and </a:t>
            </a:r>
            <a:r>
              <a:rPr lang="en-US" sz="1200" dirty="0" err="1" smtClean="0"/>
              <a:t>Zewail</a:t>
            </a:r>
            <a:r>
              <a:rPr lang="en-US" sz="1200" dirty="0" smtClean="0"/>
              <a:t> (submitted)</a:t>
            </a:r>
            <a:endParaRPr lang="en-US" sz="1200" dirty="0"/>
          </a:p>
        </p:txBody>
      </p:sp>
      <p:sp>
        <p:nvSpPr>
          <p:cNvPr id="18" name="Rectangle 17"/>
          <p:cNvSpPr/>
          <p:nvPr/>
        </p:nvSpPr>
        <p:spPr>
          <a:xfrm>
            <a:off x="5257800" y="4346754"/>
            <a:ext cx="762000" cy="6858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4876800" y="5184954"/>
            <a:ext cx="762000" cy="6858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val="1070447636"/>
              </p:ext>
            </p:extLst>
          </p:nvPr>
        </p:nvGraphicFramePr>
        <p:xfrm>
          <a:off x="4953000" y="3781536"/>
          <a:ext cx="2560637" cy="333375"/>
        </p:xfrm>
        <a:graphic>
          <a:graphicData uri="http://schemas.openxmlformats.org/presentationml/2006/ole">
            <mc:AlternateContent xmlns:mc="http://schemas.openxmlformats.org/markup-compatibility/2006">
              <mc:Choice xmlns:v="urn:schemas-microsoft-com:vml" Requires="v">
                <p:oleObj spid="_x0000_s2523" name="Equation" r:id="rId4" imgW="2133360" imgH="279360" progId="Equation.3">
                  <p:embed/>
                </p:oleObj>
              </mc:Choice>
              <mc:Fallback>
                <p:oleObj name="Equation" r:id="rId4" imgW="2133360" imgH="279360" progId="Equation.3">
                  <p:embed/>
                  <p:pic>
                    <p:nvPicPr>
                      <p:cNvPr id="0" name=""/>
                      <p:cNvPicPr>
                        <a:picLocks noChangeAspect="1" noChangeArrowheads="1"/>
                      </p:cNvPicPr>
                      <p:nvPr/>
                    </p:nvPicPr>
                    <p:blipFill>
                      <a:blip r:embed="rId5"/>
                      <a:srcRect/>
                      <a:stretch>
                        <a:fillRect/>
                      </a:stretch>
                    </p:blipFill>
                    <p:spPr bwMode="auto">
                      <a:xfrm>
                        <a:off x="4953000" y="3781536"/>
                        <a:ext cx="2560637"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4" name="Left Arrow 23"/>
          <p:cNvSpPr/>
          <p:nvPr/>
        </p:nvSpPr>
        <p:spPr>
          <a:xfrm flipH="1">
            <a:off x="4967888" y="2674305"/>
            <a:ext cx="304800" cy="228600"/>
          </a:xfrm>
          <a:prstGeom prst="lef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Object 12"/>
          <p:cNvGraphicFramePr>
            <a:graphicFrameLocks noChangeAspect="1"/>
          </p:cNvGraphicFramePr>
          <p:nvPr>
            <p:extLst>
              <p:ext uri="{D42A27DB-BD31-4B8C-83A1-F6EECF244321}">
                <p14:modId xmlns:p14="http://schemas.microsoft.com/office/powerpoint/2010/main" val="2487805030"/>
              </p:ext>
            </p:extLst>
          </p:nvPr>
        </p:nvGraphicFramePr>
        <p:xfrm>
          <a:off x="1295400" y="2507746"/>
          <a:ext cx="3508375" cy="576262"/>
        </p:xfrm>
        <a:graphic>
          <a:graphicData uri="http://schemas.openxmlformats.org/presentationml/2006/ole">
            <mc:AlternateContent xmlns:mc="http://schemas.openxmlformats.org/markup-compatibility/2006">
              <mc:Choice xmlns:v="urn:schemas-microsoft-com:vml" Requires="v">
                <p:oleObj spid="_x0000_s2524" name="Equation" r:id="rId6" imgW="2920680" imgH="482400" progId="Equation.3">
                  <p:embed/>
                </p:oleObj>
              </mc:Choice>
              <mc:Fallback>
                <p:oleObj name="Equation" r:id="rId6" imgW="2920680" imgH="482400" progId="Equation.3">
                  <p:embed/>
                  <p:pic>
                    <p:nvPicPr>
                      <p:cNvPr id="0" name=""/>
                      <p:cNvPicPr>
                        <a:picLocks noChangeAspect="1" noChangeArrowheads="1"/>
                      </p:cNvPicPr>
                      <p:nvPr/>
                    </p:nvPicPr>
                    <p:blipFill>
                      <a:blip r:embed="rId7"/>
                      <a:srcRect/>
                      <a:stretch>
                        <a:fillRect/>
                      </a:stretch>
                    </p:blipFill>
                    <p:spPr bwMode="auto">
                      <a:xfrm>
                        <a:off x="1295400" y="2507746"/>
                        <a:ext cx="3508375" cy="576262"/>
                      </a:xfrm>
                      <a:prstGeom prst="rect">
                        <a:avLst/>
                      </a:prstGeom>
                      <a:noFill/>
                      <a:ln>
                        <a:noFill/>
                      </a:ln>
                      <a:extLst/>
                    </p:spPr>
                  </p:pic>
                </p:oleObj>
              </mc:Fallback>
            </mc:AlternateContent>
          </a:graphicData>
        </a:graphic>
      </p:graphicFrame>
      <p:sp>
        <p:nvSpPr>
          <p:cNvPr id="28" name="Rectangle 27"/>
          <p:cNvSpPr/>
          <p:nvPr/>
        </p:nvSpPr>
        <p:spPr>
          <a:xfrm>
            <a:off x="8153400" y="4346754"/>
            <a:ext cx="457200" cy="6858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564588611"/>
              </p:ext>
            </p:extLst>
          </p:nvPr>
        </p:nvGraphicFramePr>
        <p:xfrm>
          <a:off x="3276600" y="4433002"/>
          <a:ext cx="5168900" cy="515938"/>
        </p:xfrm>
        <a:graphic>
          <a:graphicData uri="http://schemas.openxmlformats.org/presentationml/2006/ole">
            <mc:AlternateContent xmlns:mc="http://schemas.openxmlformats.org/markup-compatibility/2006">
              <mc:Choice xmlns:v="urn:schemas-microsoft-com:vml" Requires="v">
                <p:oleObj spid="_x0000_s2525" name="Equation" r:id="rId8" imgW="4305240" imgH="431640" progId="Equation.3">
                  <p:embed/>
                </p:oleObj>
              </mc:Choice>
              <mc:Fallback>
                <p:oleObj name="Equation" r:id="rId8" imgW="4305240" imgH="431640" progId="Equation.3">
                  <p:embed/>
                  <p:pic>
                    <p:nvPicPr>
                      <p:cNvPr id="0" name=""/>
                      <p:cNvPicPr>
                        <a:picLocks noChangeAspect="1" noChangeArrowheads="1"/>
                      </p:cNvPicPr>
                      <p:nvPr/>
                    </p:nvPicPr>
                    <p:blipFill>
                      <a:blip r:embed="rId9"/>
                      <a:srcRect/>
                      <a:stretch>
                        <a:fillRect/>
                      </a:stretch>
                    </p:blipFill>
                    <p:spPr bwMode="auto">
                      <a:xfrm>
                        <a:off x="3276600" y="4433002"/>
                        <a:ext cx="51689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9" name="Rectangle 28"/>
          <p:cNvSpPr/>
          <p:nvPr/>
        </p:nvSpPr>
        <p:spPr>
          <a:xfrm>
            <a:off x="8180818" y="5184954"/>
            <a:ext cx="429781" cy="6858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Object 9"/>
          <p:cNvGraphicFramePr>
            <a:graphicFrameLocks noChangeAspect="1"/>
          </p:cNvGraphicFramePr>
          <p:nvPr>
            <p:extLst>
              <p:ext uri="{D42A27DB-BD31-4B8C-83A1-F6EECF244321}">
                <p14:modId xmlns:p14="http://schemas.microsoft.com/office/powerpoint/2010/main" val="3219555156"/>
              </p:ext>
            </p:extLst>
          </p:nvPr>
        </p:nvGraphicFramePr>
        <p:xfrm>
          <a:off x="3268663" y="5270500"/>
          <a:ext cx="5214937" cy="514350"/>
        </p:xfrm>
        <a:graphic>
          <a:graphicData uri="http://schemas.openxmlformats.org/presentationml/2006/ole">
            <mc:AlternateContent xmlns:mc="http://schemas.openxmlformats.org/markup-compatibility/2006">
              <mc:Choice xmlns:v="urn:schemas-microsoft-com:vml" Requires="v">
                <p:oleObj spid="_x0000_s2526" name="Equation" r:id="rId10" imgW="4343400" imgH="431640" progId="Equation.3">
                  <p:embed/>
                </p:oleObj>
              </mc:Choice>
              <mc:Fallback>
                <p:oleObj name="Equation" r:id="rId10" imgW="4343400" imgH="431640" progId="Equation.3">
                  <p:embed/>
                  <p:pic>
                    <p:nvPicPr>
                      <p:cNvPr id="0" name=""/>
                      <p:cNvPicPr>
                        <a:picLocks noChangeAspect="1" noChangeArrowheads="1"/>
                      </p:cNvPicPr>
                      <p:nvPr/>
                    </p:nvPicPr>
                    <p:blipFill>
                      <a:blip r:embed="rId11"/>
                      <a:srcRect/>
                      <a:stretch>
                        <a:fillRect/>
                      </a:stretch>
                    </p:blipFill>
                    <p:spPr bwMode="auto">
                      <a:xfrm>
                        <a:off x="3268663" y="5270500"/>
                        <a:ext cx="521493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AlternateContent xmlns:mc="http://schemas.openxmlformats.org/markup-compatibility/2006" xmlns:a14="http://schemas.microsoft.com/office/drawing/2010/main">
        <mc:Choice Requires="a14">
          <p:sp>
            <p:nvSpPr>
              <p:cNvPr id="22" name="TextBox 21"/>
              <p:cNvSpPr txBox="1"/>
              <p:nvPr/>
            </p:nvSpPr>
            <p:spPr>
              <a:xfrm>
                <a:off x="5436801" y="2485628"/>
                <a:ext cx="3716723" cy="61221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ctrlPr>
                            <a:rPr lang="en-US" i="1" smtClean="0">
                              <a:latin typeface="Cambria Math" panose="02040503050406030204" pitchFamily="18" charset="0"/>
                            </a:rPr>
                          </m:ctrlPr>
                        </m:naryPr>
                        <m:sub>
                          <m:r>
                            <m:rPr>
                              <m:brk m:alnAt="23"/>
                            </m:rP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m:t>
                          </m:r>
                        </m:sub>
                        <m:sup>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m:t>
                          </m:r>
                        </m:sup>
                        <m:e>
                          <m:r>
                            <a:rPr lang="en-US" b="0" i="1" smtClean="0">
                              <a:latin typeface="Cambria Math" panose="02040503050406030204" pitchFamily="18" charset="0"/>
                            </a:rPr>
                            <m:t>𝑑𝑧</m:t>
                          </m:r>
                          <m:sSup>
                            <m:sSupPr>
                              <m:ctrlPr>
                                <a:rPr lang="en-US" b="0" i="1" smtClean="0">
                                  <a:latin typeface="Cambria Math" panose="02040503050406030204" pitchFamily="18" charset="0"/>
                                </a:rPr>
                              </m:ctrlPr>
                            </m:sSupPr>
                            <m:e>
                              <m:d>
                                <m:dPr>
                                  <m:ctrlPr>
                                    <a:rPr lang="en-US" i="1" smtClean="0">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𝑧</m:t>
                                      </m:r>
                                    </m:num>
                                    <m:den>
                                      <m:sSup>
                                        <m:sSupPr>
                                          <m:ctrlPr>
                                            <a:rPr lang="en-US" i="1">
                                              <a:latin typeface="Cambria Math" panose="02040503050406030204" pitchFamily="18" charset="0"/>
                                            </a:rPr>
                                          </m:ctrlPr>
                                        </m:sSupPr>
                                        <m:e>
                                          <m:r>
                                            <a:rPr lang="en-US" i="1">
                                              <a:latin typeface="Cambria Math" panose="02040503050406030204" pitchFamily="18" charset="0"/>
                                            </a:rPr>
                                            <m:t>𝑟</m:t>
                                          </m:r>
                                        </m:e>
                                        <m:sup>
                                          <m:r>
                                            <a:rPr lang="en-US" i="1">
                                              <a:latin typeface="Cambria Math" panose="02040503050406030204" pitchFamily="18" charset="0"/>
                                            </a:rPr>
                                            <m:t>3</m:t>
                                          </m:r>
                                        </m:sup>
                                      </m:sSup>
                                    </m:den>
                                  </m:f>
                                </m:e>
                              </m:d>
                              <m:r>
                                <a:rPr lang="en-US" b="0" i="1" smtClean="0">
                                  <a:latin typeface="Cambria Math" panose="02040503050406030204" pitchFamily="18" charset="0"/>
                                </a:rPr>
                                <m:t>𝑒</m:t>
                              </m:r>
                            </m:e>
                            <m:sup>
                              <m:r>
                                <a:rPr lang="en-US" b="0" i="1" smtClean="0">
                                  <a:latin typeface="Cambria Math" panose="02040503050406030204" pitchFamily="18" charset="0"/>
                                </a:rPr>
                                <m:t>−</m:t>
                              </m:r>
                              <m:r>
                                <a:rPr lang="en-US" b="0" i="1" smtClean="0">
                                  <a:latin typeface="Cambria Math" panose="02040503050406030204" pitchFamily="18" charset="0"/>
                                </a:rPr>
                                <m:t>𝑖</m:t>
                              </m:r>
                              <m:r>
                                <a:rPr lang="el-GR"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𝑘𝑧</m:t>
                              </m:r>
                            </m:sup>
                          </m:sSup>
                        </m:e>
                      </m:nary>
                      <m:r>
                        <a:rPr lang="en-US" i="1" smtClean="0">
                          <a:latin typeface="Cambria Math" panose="02040503050406030204" pitchFamily="18" charset="0"/>
                        </a:rPr>
                        <m:t>=</m:t>
                      </m:r>
                      <m:r>
                        <a:rPr lang="en-US" b="0" i="1" smtClean="0">
                          <a:latin typeface="Cambria Math" panose="02040503050406030204" pitchFamily="18" charset="0"/>
                        </a:rPr>
                        <m:t>−2</m:t>
                      </m:r>
                      <m:r>
                        <a:rPr lang="en-US" b="0" i="1" smtClean="0">
                          <a:latin typeface="Cambria Math" panose="02040503050406030204" pitchFamily="18" charset="0"/>
                        </a:rPr>
                        <m:t>𝑖</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𝑘</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𝐾</m:t>
                          </m:r>
                        </m:e>
                        <m:sub>
                          <m:r>
                            <a:rPr lang="en-US" b="0" i="1" smtClean="0">
                              <a:latin typeface="Cambria Math" panose="02040503050406030204" pitchFamily="18" charset="0"/>
                              <a:ea typeface="Cambria Math" panose="02040503050406030204" pitchFamily="18" charset="0"/>
                            </a:rPr>
                            <m:t>0</m:t>
                          </m:r>
                        </m:sub>
                      </m:sSub>
                      <m:d>
                        <m:dPr>
                          <m:begChr m:val="["/>
                          <m:endChr m:val="]"/>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𝑘𝑏</m:t>
                          </m:r>
                        </m:e>
                      </m:d>
                    </m:oMath>
                  </m:oMathPara>
                </a14:m>
                <a:endParaRPr lang="en-US" dirty="0"/>
              </a:p>
            </p:txBody>
          </p:sp>
        </mc:Choice>
        <mc:Fallback xmlns="">
          <p:sp>
            <p:nvSpPr>
              <p:cNvPr id="22" name="TextBox 21"/>
              <p:cNvSpPr txBox="1">
                <a:spLocks noRot="1" noChangeAspect="1" noMove="1" noResize="1" noEditPoints="1" noAdjustHandles="1" noChangeArrowheads="1" noChangeShapeType="1" noTextEdit="1"/>
              </p:cNvSpPr>
              <p:nvPr/>
            </p:nvSpPr>
            <p:spPr>
              <a:xfrm>
                <a:off x="5436801" y="2485628"/>
                <a:ext cx="3716723" cy="612219"/>
              </a:xfrm>
              <a:prstGeom prst="rect">
                <a:avLst/>
              </a:prstGeom>
              <a:blipFill rotWithShape="0">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6553532" y="122065"/>
                <a:ext cx="2447593" cy="47064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ℱ</m:t>
                      </m:r>
                      <m:d>
                        <m:dPr>
                          <m:begChr m:val="{"/>
                          <m:endChr m:val="}"/>
                          <m:ctrlPr>
                            <a:rPr lang="en-US" i="1" smtClean="0">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𝑧</m:t>
                              </m:r>
                            </m:num>
                            <m:den>
                              <m:sSup>
                                <m:sSupPr>
                                  <m:ctrlPr>
                                    <a:rPr lang="en-US" i="1">
                                      <a:latin typeface="Cambria Math" panose="02040503050406030204" pitchFamily="18" charset="0"/>
                                    </a:rPr>
                                  </m:ctrlPr>
                                </m:sSupPr>
                                <m:e>
                                  <m:r>
                                    <a:rPr lang="en-US" i="1">
                                      <a:latin typeface="Cambria Math" panose="02040503050406030204" pitchFamily="18" charset="0"/>
                                    </a:rPr>
                                    <m:t>𝑟</m:t>
                                  </m:r>
                                </m:e>
                                <m:sup>
                                  <m:r>
                                    <a:rPr lang="en-US" i="1">
                                      <a:latin typeface="Cambria Math" panose="02040503050406030204" pitchFamily="18" charset="0"/>
                                    </a:rPr>
                                    <m:t>3</m:t>
                                  </m:r>
                                </m:sup>
                              </m:sSup>
                            </m:den>
                          </m:f>
                        </m:e>
                      </m:d>
                      <m:r>
                        <a:rPr lang="en-US" i="1" smtClean="0">
                          <a:latin typeface="Cambria Math" panose="02040503050406030204" pitchFamily="18" charset="0"/>
                        </a:rPr>
                        <m:t>=</m:t>
                      </m:r>
                      <m:r>
                        <a:rPr lang="en-US" b="0" i="1" smtClean="0">
                          <a:latin typeface="Cambria Math" panose="02040503050406030204" pitchFamily="18" charset="0"/>
                        </a:rPr>
                        <m:t>−2</m:t>
                      </m:r>
                      <m:r>
                        <a:rPr lang="en-US" b="0" i="1" smtClean="0">
                          <a:latin typeface="Cambria Math" panose="02040503050406030204" pitchFamily="18" charset="0"/>
                        </a:rPr>
                        <m:t>𝑖</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𝑘</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𝐾</m:t>
                          </m:r>
                        </m:e>
                        <m:sub>
                          <m:r>
                            <a:rPr lang="en-US" b="0" i="1" smtClean="0">
                              <a:latin typeface="Cambria Math" panose="02040503050406030204" pitchFamily="18" charset="0"/>
                              <a:ea typeface="Cambria Math" panose="02040503050406030204" pitchFamily="18" charset="0"/>
                            </a:rPr>
                            <m:t>0</m:t>
                          </m:r>
                        </m:sub>
                      </m:sSub>
                      <m:d>
                        <m:dPr>
                          <m:begChr m:val="["/>
                          <m:endChr m:val="]"/>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𝑘𝑏</m:t>
                          </m:r>
                        </m:e>
                      </m:d>
                    </m:oMath>
                  </m:oMathPara>
                </a14:m>
                <a:endParaRPr lang="en-US" dirty="0"/>
              </a:p>
            </p:txBody>
          </p:sp>
        </mc:Choice>
        <mc:Fallback xmlns="">
          <p:sp>
            <p:nvSpPr>
              <p:cNvPr id="25" name="TextBox 24"/>
              <p:cNvSpPr txBox="1">
                <a:spLocks noRot="1" noChangeAspect="1" noMove="1" noResize="1" noEditPoints="1" noAdjustHandles="1" noChangeArrowheads="1" noChangeShapeType="1" noTextEdit="1"/>
              </p:cNvSpPr>
              <p:nvPr/>
            </p:nvSpPr>
            <p:spPr>
              <a:xfrm>
                <a:off x="6553532" y="122065"/>
                <a:ext cx="2447593" cy="470642"/>
              </a:xfrm>
              <a:prstGeom prst="rect">
                <a:avLst/>
              </a:prstGeom>
              <a:blipFill rotWithShape="0">
                <a:blip r:embed="rId1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055492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5" name="Group 164"/>
          <p:cNvGrpSpPr>
            <a:grpSpLocks noChangeAspect="1"/>
          </p:cNvGrpSpPr>
          <p:nvPr/>
        </p:nvGrpSpPr>
        <p:grpSpPr>
          <a:xfrm rot="5400000">
            <a:off x="1231128" y="1709540"/>
            <a:ext cx="914400" cy="424098"/>
            <a:chOff x="0" y="5029200"/>
            <a:chExt cx="8312077" cy="2743200"/>
          </a:xfrm>
        </p:grpSpPr>
        <p:grpSp>
          <p:nvGrpSpPr>
            <p:cNvPr id="167" name="Group 34"/>
            <p:cNvGrpSpPr/>
            <p:nvPr/>
          </p:nvGrpSpPr>
          <p:grpSpPr>
            <a:xfrm>
              <a:off x="0" y="5029200"/>
              <a:ext cx="7315200" cy="1828800"/>
              <a:chOff x="0" y="5029200"/>
              <a:chExt cx="7315200" cy="1828800"/>
            </a:xfrm>
          </p:grpSpPr>
          <p:grpSp>
            <p:nvGrpSpPr>
              <p:cNvPr id="170" name="Group 12"/>
              <p:cNvGrpSpPr/>
              <p:nvPr/>
            </p:nvGrpSpPr>
            <p:grpSpPr>
              <a:xfrm>
                <a:off x="0" y="5029200"/>
                <a:ext cx="914400" cy="1828800"/>
                <a:chOff x="0" y="5029200"/>
                <a:chExt cx="914400" cy="1828800"/>
              </a:xfrm>
            </p:grpSpPr>
            <p:sp>
              <p:nvSpPr>
                <p:cNvPr id="192" name="Arc 10"/>
                <p:cNvSpPr/>
                <p:nvPr/>
              </p:nvSpPr>
              <p:spPr>
                <a:xfrm>
                  <a:off x="0" y="5029200"/>
                  <a:ext cx="457200" cy="1828800"/>
                </a:xfrm>
                <a:prstGeom prst="arc">
                  <a:avLst>
                    <a:gd name="adj1" fmla="val 10773964"/>
                    <a:gd name="adj2" fmla="val 0"/>
                  </a:avLst>
                </a:prstGeom>
                <a:ln w="190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3" name="Arc 11"/>
                <p:cNvSpPr/>
                <p:nvPr/>
              </p:nvSpPr>
              <p:spPr>
                <a:xfrm flipV="1">
                  <a:off x="457200" y="5029200"/>
                  <a:ext cx="457200" cy="1828800"/>
                </a:xfrm>
                <a:prstGeom prst="arc">
                  <a:avLst>
                    <a:gd name="adj1" fmla="val 10773964"/>
                    <a:gd name="adj2" fmla="val 0"/>
                  </a:avLst>
                </a:prstGeom>
                <a:ln w="190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71" name="Group 13"/>
              <p:cNvGrpSpPr/>
              <p:nvPr/>
            </p:nvGrpSpPr>
            <p:grpSpPr>
              <a:xfrm>
                <a:off x="914400" y="5029200"/>
                <a:ext cx="914400" cy="1828800"/>
                <a:chOff x="0" y="5029200"/>
                <a:chExt cx="914400" cy="1828800"/>
              </a:xfrm>
            </p:grpSpPr>
            <p:sp>
              <p:nvSpPr>
                <p:cNvPr id="190" name="Arc 14"/>
                <p:cNvSpPr/>
                <p:nvPr/>
              </p:nvSpPr>
              <p:spPr>
                <a:xfrm>
                  <a:off x="0" y="5029200"/>
                  <a:ext cx="457200" cy="1828800"/>
                </a:xfrm>
                <a:prstGeom prst="arc">
                  <a:avLst>
                    <a:gd name="adj1" fmla="val 10773964"/>
                    <a:gd name="adj2" fmla="val 0"/>
                  </a:avLst>
                </a:prstGeom>
                <a:ln w="190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1" name="Arc 15"/>
                <p:cNvSpPr/>
                <p:nvPr/>
              </p:nvSpPr>
              <p:spPr>
                <a:xfrm flipV="1">
                  <a:off x="457200" y="5029200"/>
                  <a:ext cx="457200" cy="1828800"/>
                </a:xfrm>
                <a:prstGeom prst="arc">
                  <a:avLst>
                    <a:gd name="adj1" fmla="val 10773964"/>
                    <a:gd name="adj2" fmla="val 0"/>
                  </a:avLst>
                </a:prstGeom>
                <a:ln w="190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72" name="Group 16"/>
              <p:cNvGrpSpPr/>
              <p:nvPr/>
            </p:nvGrpSpPr>
            <p:grpSpPr>
              <a:xfrm>
                <a:off x="1828800" y="5029200"/>
                <a:ext cx="914400" cy="1828800"/>
                <a:chOff x="0" y="5029200"/>
                <a:chExt cx="914400" cy="1828800"/>
              </a:xfrm>
            </p:grpSpPr>
            <p:sp>
              <p:nvSpPr>
                <p:cNvPr id="188" name="Arc 187"/>
                <p:cNvSpPr/>
                <p:nvPr/>
              </p:nvSpPr>
              <p:spPr>
                <a:xfrm>
                  <a:off x="0" y="5029200"/>
                  <a:ext cx="457200" cy="1828800"/>
                </a:xfrm>
                <a:prstGeom prst="arc">
                  <a:avLst>
                    <a:gd name="adj1" fmla="val 10773964"/>
                    <a:gd name="adj2" fmla="val 0"/>
                  </a:avLst>
                </a:prstGeom>
                <a:ln w="190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9" name="Arc 188"/>
                <p:cNvSpPr/>
                <p:nvPr/>
              </p:nvSpPr>
              <p:spPr>
                <a:xfrm flipV="1">
                  <a:off x="457200" y="5029200"/>
                  <a:ext cx="457200" cy="1828800"/>
                </a:xfrm>
                <a:prstGeom prst="arc">
                  <a:avLst>
                    <a:gd name="adj1" fmla="val 10773964"/>
                    <a:gd name="adj2" fmla="val 0"/>
                  </a:avLst>
                </a:prstGeom>
                <a:ln w="190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73" name="Group 19"/>
              <p:cNvGrpSpPr/>
              <p:nvPr/>
            </p:nvGrpSpPr>
            <p:grpSpPr>
              <a:xfrm>
                <a:off x="2743200" y="5029200"/>
                <a:ext cx="914400" cy="1828800"/>
                <a:chOff x="0" y="5029200"/>
                <a:chExt cx="914400" cy="1828800"/>
              </a:xfrm>
            </p:grpSpPr>
            <p:sp>
              <p:nvSpPr>
                <p:cNvPr id="186" name="Arc 185"/>
                <p:cNvSpPr/>
                <p:nvPr/>
              </p:nvSpPr>
              <p:spPr>
                <a:xfrm>
                  <a:off x="0" y="5029200"/>
                  <a:ext cx="457200" cy="1828800"/>
                </a:xfrm>
                <a:prstGeom prst="arc">
                  <a:avLst>
                    <a:gd name="adj1" fmla="val 10773964"/>
                    <a:gd name="adj2" fmla="val 0"/>
                  </a:avLst>
                </a:prstGeom>
                <a:ln w="190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7" name="Arc 186"/>
                <p:cNvSpPr/>
                <p:nvPr/>
              </p:nvSpPr>
              <p:spPr>
                <a:xfrm flipV="1">
                  <a:off x="457200" y="5029200"/>
                  <a:ext cx="457200" cy="1828800"/>
                </a:xfrm>
                <a:prstGeom prst="arc">
                  <a:avLst>
                    <a:gd name="adj1" fmla="val 10773964"/>
                    <a:gd name="adj2" fmla="val 0"/>
                  </a:avLst>
                </a:prstGeom>
                <a:ln w="190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74" name="Group 22"/>
              <p:cNvGrpSpPr/>
              <p:nvPr/>
            </p:nvGrpSpPr>
            <p:grpSpPr>
              <a:xfrm>
                <a:off x="3657600" y="5029200"/>
                <a:ext cx="914400" cy="1828800"/>
                <a:chOff x="0" y="5029200"/>
                <a:chExt cx="914400" cy="1828800"/>
              </a:xfrm>
            </p:grpSpPr>
            <p:sp>
              <p:nvSpPr>
                <p:cNvPr id="184" name="Arc 183"/>
                <p:cNvSpPr/>
                <p:nvPr/>
              </p:nvSpPr>
              <p:spPr>
                <a:xfrm>
                  <a:off x="0" y="5029200"/>
                  <a:ext cx="457200" cy="1828800"/>
                </a:xfrm>
                <a:prstGeom prst="arc">
                  <a:avLst>
                    <a:gd name="adj1" fmla="val 10773964"/>
                    <a:gd name="adj2" fmla="val 0"/>
                  </a:avLst>
                </a:prstGeom>
                <a:ln w="190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5" name="Arc 184"/>
                <p:cNvSpPr/>
                <p:nvPr/>
              </p:nvSpPr>
              <p:spPr>
                <a:xfrm flipV="1">
                  <a:off x="457200" y="5029200"/>
                  <a:ext cx="457200" cy="1828800"/>
                </a:xfrm>
                <a:prstGeom prst="arc">
                  <a:avLst>
                    <a:gd name="adj1" fmla="val 10773964"/>
                    <a:gd name="adj2" fmla="val 0"/>
                  </a:avLst>
                </a:prstGeom>
                <a:ln w="190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75" name="Group 25"/>
              <p:cNvGrpSpPr/>
              <p:nvPr/>
            </p:nvGrpSpPr>
            <p:grpSpPr>
              <a:xfrm>
                <a:off x="4572000" y="5029200"/>
                <a:ext cx="914400" cy="1828800"/>
                <a:chOff x="0" y="5029200"/>
                <a:chExt cx="914400" cy="1828800"/>
              </a:xfrm>
            </p:grpSpPr>
            <p:sp>
              <p:nvSpPr>
                <p:cNvPr id="182" name="Arc 181"/>
                <p:cNvSpPr/>
                <p:nvPr/>
              </p:nvSpPr>
              <p:spPr>
                <a:xfrm>
                  <a:off x="0" y="5029200"/>
                  <a:ext cx="457200" cy="1828800"/>
                </a:xfrm>
                <a:prstGeom prst="arc">
                  <a:avLst>
                    <a:gd name="adj1" fmla="val 10773964"/>
                    <a:gd name="adj2" fmla="val 0"/>
                  </a:avLst>
                </a:prstGeom>
                <a:ln w="190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3" name="Arc 182"/>
                <p:cNvSpPr/>
                <p:nvPr/>
              </p:nvSpPr>
              <p:spPr>
                <a:xfrm flipV="1">
                  <a:off x="457200" y="5029200"/>
                  <a:ext cx="457200" cy="1828800"/>
                </a:xfrm>
                <a:prstGeom prst="arc">
                  <a:avLst>
                    <a:gd name="adj1" fmla="val 10773964"/>
                    <a:gd name="adj2" fmla="val 0"/>
                  </a:avLst>
                </a:prstGeom>
                <a:ln w="190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76" name="Group 28"/>
              <p:cNvGrpSpPr/>
              <p:nvPr/>
            </p:nvGrpSpPr>
            <p:grpSpPr>
              <a:xfrm>
                <a:off x="5486400" y="5029200"/>
                <a:ext cx="914400" cy="1828800"/>
                <a:chOff x="0" y="5029200"/>
                <a:chExt cx="914400" cy="1828800"/>
              </a:xfrm>
            </p:grpSpPr>
            <p:sp>
              <p:nvSpPr>
                <p:cNvPr id="180" name="Arc 179"/>
                <p:cNvSpPr/>
                <p:nvPr/>
              </p:nvSpPr>
              <p:spPr>
                <a:xfrm>
                  <a:off x="0" y="5029200"/>
                  <a:ext cx="457200" cy="1828800"/>
                </a:xfrm>
                <a:prstGeom prst="arc">
                  <a:avLst>
                    <a:gd name="adj1" fmla="val 10773964"/>
                    <a:gd name="adj2" fmla="val 0"/>
                  </a:avLst>
                </a:prstGeom>
                <a:ln w="190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1" name="Arc 180"/>
                <p:cNvSpPr/>
                <p:nvPr/>
              </p:nvSpPr>
              <p:spPr>
                <a:xfrm flipV="1">
                  <a:off x="457200" y="5029200"/>
                  <a:ext cx="457200" cy="1828800"/>
                </a:xfrm>
                <a:prstGeom prst="arc">
                  <a:avLst>
                    <a:gd name="adj1" fmla="val 10773964"/>
                    <a:gd name="adj2" fmla="val 0"/>
                  </a:avLst>
                </a:prstGeom>
                <a:ln w="190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77" name="Group 31"/>
              <p:cNvGrpSpPr/>
              <p:nvPr/>
            </p:nvGrpSpPr>
            <p:grpSpPr>
              <a:xfrm>
                <a:off x="6400800" y="5029200"/>
                <a:ext cx="914400" cy="1828800"/>
                <a:chOff x="0" y="5029200"/>
                <a:chExt cx="914400" cy="1828800"/>
              </a:xfrm>
            </p:grpSpPr>
            <p:sp>
              <p:nvSpPr>
                <p:cNvPr id="178" name="Arc 177"/>
                <p:cNvSpPr/>
                <p:nvPr/>
              </p:nvSpPr>
              <p:spPr>
                <a:xfrm>
                  <a:off x="0" y="5029200"/>
                  <a:ext cx="457200" cy="1828800"/>
                </a:xfrm>
                <a:prstGeom prst="arc">
                  <a:avLst>
                    <a:gd name="adj1" fmla="val 10773964"/>
                    <a:gd name="adj2" fmla="val 0"/>
                  </a:avLst>
                </a:prstGeom>
                <a:ln w="190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9" name="Arc 178"/>
                <p:cNvSpPr/>
                <p:nvPr/>
              </p:nvSpPr>
              <p:spPr>
                <a:xfrm flipV="1">
                  <a:off x="457200" y="5029200"/>
                  <a:ext cx="457200" cy="1828800"/>
                </a:xfrm>
                <a:prstGeom prst="arc">
                  <a:avLst>
                    <a:gd name="adj1" fmla="val 10773964"/>
                    <a:gd name="adj2" fmla="val 17628303"/>
                  </a:avLst>
                </a:prstGeom>
                <a:ln w="190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168" name="Arc 167"/>
            <p:cNvSpPr/>
            <p:nvPr/>
          </p:nvSpPr>
          <p:spPr>
            <a:xfrm>
              <a:off x="7253068" y="5943600"/>
              <a:ext cx="457200" cy="1828800"/>
            </a:xfrm>
            <a:prstGeom prst="arc">
              <a:avLst>
                <a:gd name="adj1" fmla="val 14754831"/>
                <a:gd name="adj2" fmla="val 16159715"/>
              </a:avLst>
            </a:prstGeom>
            <a:ln w="190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69" name="Straight Arrow Connector 168"/>
            <p:cNvCxnSpPr>
              <a:stCxn id="168" idx="2"/>
            </p:cNvCxnSpPr>
            <p:nvPr/>
          </p:nvCxnSpPr>
          <p:spPr>
            <a:xfrm flipV="1">
              <a:off x="7470957" y="5943600"/>
              <a:ext cx="841120" cy="1001"/>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grpSp>
        <p:nvGrpSpPr>
          <p:cNvPr id="90" name="Group 89"/>
          <p:cNvGrpSpPr/>
          <p:nvPr/>
        </p:nvGrpSpPr>
        <p:grpSpPr>
          <a:xfrm>
            <a:off x="5565582" y="5558393"/>
            <a:ext cx="914400" cy="970334"/>
            <a:chOff x="7354499" y="3937658"/>
            <a:chExt cx="914400" cy="970334"/>
          </a:xfrm>
        </p:grpSpPr>
        <p:pic>
          <p:nvPicPr>
            <p:cNvPr id="129" name="Picture 1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4499" y="3937658"/>
              <a:ext cx="914400" cy="914400"/>
            </a:xfrm>
            <a:prstGeom prst="rect">
              <a:avLst/>
            </a:prstGeom>
          </p:spPr>
        </p:pic>
        <p:cxnSp>
          <p:nvCxnSpPr>
            <p:cNvPr id="147" name="Straight Arrow Connector 146"/>
            <p:cNvCxnSpPr/>
            <p:nvPr/>
          </p:nvCxnSpPr>
          <p:spPr>
            <a:xfrm>
              <a:off x="7605080" y="4653288"/>
              <a:ext cx="413238"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3" name="TextBox 162"/>
            <p:cNvSpPr txBox="1"/>
            <p:nvPr/>
          </p:nvSpPr>
          <p:spPr>
            <a:xfrm>
              <a:off x="7507597" y="4646382"/>
              <a:ext cx="619080" cy="261610"/>
            </a:xfrm>
            <a:prstGeom prst="rect">
              <a:avLst/>
            </a:prstGeom>
            <a:noFill/>
          </p:spPr>
          <p:txBody>
            <a:bodyPr wrap="none" rtlCol="0">
              <a:spAutoFit/>
            </a:bodyPr>
            <a:lstStyle/>
            <a:p>
              <a:r>
                <a:rPr lang="en-US" sz="1100" dirty="0" smtClean="0"/>
                <a:t>100 nm</a:t>
              </a:r>
              <a:endParaRPr lang="en-US" sz="1100" dirty="0"/>
            </a:p>
          </p:txBody>
        </p:sp>
      </p:grpSp>
      <p:pic>
        <p:nvPicPr>
          <p:cNvPr id="77" name="Picture 7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4508" y="5410199"/>
            <a:ext cx="1783080" cy="17830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isometricOffAxis2Top">
              <a:rot lat="17460000" lon="2820000" rev="18900000"/>
            </a:camera>
            <a:lightRig rig="brightRoom" dir="t"/>
          </a:scene3d>
          <a:sp3d contourW="6350" prstMaterial="matte">
            <a:bevelT w="0" h="6350"/>
            <a:contourClr>
              <a:srgbClr val="FFFFFF"/>
            </a:contourClr>
          </a:sp3d>
        </p:spPr>
      </p:pic>
      <p:grpSp>
        <p:nvGrpSpPr>
          <p:cNvPr id="86" name="Group 85"/>
          <p:cNvGrpSpPr/>
          <p:nvPr/>
        </p:nvGrpSpPr>
        <p:grpSpPr>
          <a:xfrm>
            <a:off x="609600" y="4271302"/>
            <a:ext cx="2286000" cy="2286000"/>
            <a:chOff x="2438400" y="1600200"/>
            <a:chExt cx="2286000" cy="2286000"/>
          </a:xfrm>
        </p:grpSpPr>
        <p:cxnSp>
          <p:nvCxnSpPr>
            <p:cNvPr id="88" name="Straight Connector 87"/>
            <p:cNvCxnSpPr/>
            <p:nvPr/>
          </p:nvCxnSpPr>
          <p:spPr>
            <a:xfrm>
              <a:off x="2895600" y="1600200"/>
              <a:ext cx="0" cy="18288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2895600" y="3429000"/>
              <a:ext cx="18288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V="1">
              <a:off x="2438400" y="3429000"/>
              <a:ext cx="457200" cy="4572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4" name="Cube 93"/>
            <p:cNvSpPr/>
            <p:nvPr/>
          </p:nvSpPr>
          <p:spPr>
            <a:xfrm>
              <a:off x="2438400" y="1600200"/>
              <a:ext cx="2286000" cy="2286000"/>
            </a:xfrm>
            <a:prstGeom prst="cube">
              <a:avLst>
                <a:gd name="adj" fmla="val 20254"/>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0" name="TextBox 109"/>
          <p:cNvSpPr txBox="1"/>
          <p:nvPr/>
        </p:nvSpPr>
        <p:spPr>
          <a:xfrm>
            <a:off x="1219200" y="4384047"/>
            <a:ext cx="1032655" cy="246221"/>
          </a:xfrm>
          <a:prstGeom prst="rect">
            <a:avLst/>
          </a:prstGeom>
          <a:noFill/>
        </p:spPr>
        <p:txBody>
          <a:bodyPr wrap="none" rtlCol="0">
            <a:spAutoFit/>
          </a:bodyPr>
          <a:lstStyle/>
          <a:p>
            <a:r>
              <a:rPr lang="en-US" sz="1000" dirty="0" smtClean="0"/>
              <a:t>induced charges</a:t>
            </a:r>
            <a:endParaRPr lang="en-US" sz="1000" dirty="0"/>
          </a:p>
        </p:txBody>
      </p:sp>
      <p:sp>
        <p:nvSpPr>
          <p:cNvPr id="114" name="TextBox 113"/>
          <p:cNvSpPr txBox="1"/>
          <p:nvPr/>
        </p:nvSpPr>
        <p:spPr>
          <a:xfrm>
            <a:off x="639210" y="4794152"/>
            <a:ext cx="245580" cy="246221"/>
          </a:xfrm>
          <a:prstGeom prst="rect">
            <a:avLst/>
          </a:prstGeom>
          <a:noFill/>
        </p:spPr>
        <p:txBody>
          <a:bodyPr wrap="none" rtlCol="0">
            <a:spAutoFit/>
          </a:bodyPr>
          <a:lstStyle/>
          <a:p>
            <a:r>
              <a:rPr lang="el-GR" sz="1000" i="1" dirty="0" smtClean="0">
                <a:latin typeface="Times New Roman" pitchFamily="18" charset="0"/>
                <a:cs typeface="Times New Roman" pitchFamily="18" charset="0"/>
              </a:rPr>
              <a:t>σ</a:t>
            </a:r>
            <a:endParaRPr lang="en-US" sz="1000" i="1" baseline="-25000" dirty="0">
              <a:latin typeface="Times New Roman" pitchFamily="18" charset="0"/>
              <a:cs typeface="Times New Roman" pitchFamily="18" charset="0"/>
            </a:endParaRPr>
          </a:p>
        </p:txBody>
      </p:sp>
      <p:grpSp>
        <p:nvGrpSpPr>
          <p:cNvPr id="123" name="Group 122"/>
          <p:cNvGrpSpPr/>
          <p:nvPr/>
        </p:nvGrpSpPr>
        <p:grpSpPr>
          <a:xfrm>
            <a:off x="1295400" y="5414302"/>
            <a:ext cx="919093" cy="914400"/>
            <a:chOff x="1301594" y="2971800"/>
            <a:chExt cx="919093" cy="914400"/>
          </a:xfrm>
        </p:grpSpPr>
        <p:cxnSp>
          <p:nvCxnSpPr>
            <p:cNvPr id="124" name="Straight Connector 123"/>
            <p:cNvCxnSpPr/>
            <p:nvPr/>
          </p:nvCxnSpPr>
          <p:spPr>
            <a:xfrm>
              <a:off x="1301594" y="2971800"/>
              <a:ext cx="0" cy="914400"/>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2220687" y="2971800"/>
              <a:ext cx="0" cy="822960"/>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26" name="Oval 125"/>
          <p:cNvSpPr/>
          <p:nvPr/>
        </p:nvSpPr>
        <p:spPr>
          <a:xfrm>
            <a:off x="1167187" y="5044319"/>
            <a:ext cx="914400" cy="914400"/>
          </a:xfrm>
          <a:prstGeom prst="ellipse">
            <a:avLst/>
          </a:prstGeom>
          <a:gradFill flip="none" rotWithShape="1">
            <a:gsLst>
              <a:gs pos="0">
                <a:srgbClr val="0000FF"/>
              </a:gs>
              <a:gs pos="50000">
                <a:schemeClr val="bg1"/>
              </a:gs>
              <a:gs pos="100000">
                <a:srgbClr val="FF0000"/>
              </a:gs>
            </a:gsLst>
            <a:lin ang="0" scaled="1"/>
            <a:tileRect/>
          </a:gradFill>
          <a:ln w="12700">
            <a:noFill/>
            <a:prstDash val="dash"/>
          </a:ln>
          <a:scene3d>
            <a:camera prst="orthographicFront">
              <a:rot lat="597694" lon="900000" rev="52827"/>
            </a:camera>
            <a:lightRig rig="soft" dir="t">
              <a:rot lat="0" lon="0" rev="1800000"/>
            </a:lightRig>
          </a:scene3d>
          <a:sp3d prstMaterial="matte">
            <a:bevelT w="508000" h="508000"/>
            <a:bevelB w="508000" h="508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own Arrow 1"/>
          <p:cNvSpPr/>
          <p:nvPr/>
        </p:nvSpPr>
        <p:spPr>
          <a:xfrm>
            <a:off x="1627691" y="3996042"/>
            <a:ext cx="215671" cy="334015"/>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Box 88"/>
          <p:cNvSpPr txBox="1"/>
          <p:nvPr/>
        </p:nvSpPr>
        <p:spPr>
          <a:xfrm>
            <a:off x="1754821" y="4019549"/>
            <a:ext cx="508473" cy="246221"/>
          </a:xfrm>
          <a:prstGeom prst="rect">
            <a:avLst/>
          </a:prstGeom>
          <a:noFill/>
        </p:spPr>
        <p:txBody>
          <a:bodyPr wrap="none" rtlCol="0">
            <a:spAutoFit/>
          </a:bodyPr>
          <a:lstStyle/>
          <a:p>
            <a:r>
              <a:rPr lang="el-GR" sz="1000" i="1" dirty="0" smtClean="0">
                <a:latin typeface="Times New Roman" pitchFamily="18" charset="0"/>
                <a:cs typeface="Times New Roman" pitchFamily="18" charset="0"/>
              </a:rPr>
              <a:t>σ</a:t>
            </a:r>
            <a:r>
              <a:rPr lang="en-US" sz="1000" i="1" dirty="0" smtClean="0">
                <a:latin typeface="Times New Roman" pitchFamily="18" charset="0"/>
                <a:cs typeface="Times New Roman" pitchFamily="18" charset="0"/>
              </a:rPr>
              <a:t>=</a:t>
            </a:r>
            <a:r>
              <a:rPr lang="en-US" sz="1000" i="1" dirty="0" err="1" smtClean="0">
                <a:latin typeface="Times New Roman" pitchFamily="18" charset="0"/>
                <a:cs typeface="Times New Roman" pitchFamily="18" charset="0"/>
              </a:rPr>
              <a:t>n</a:t>
            </a:r>
            <a:r>
              <a:rPr lang="en-US" sz="1000" i="1" dirty="0" err="1" smtClean="0">
                <a:latin typeface="Calibri" panose="020F0502020204030204" pitchFamily="34" charset="0"/>
                <a:cs typeface="Times New Roman" pitchFamily="18" charset="0"/>
              </a:rPr>
              <a:t>·</a:t>
            </a:r>
            <a:r>
              <a:rPr lang="en-US" sz="1000" i="1" dirty="0" err="1" smtClean="0">
                <a:latin typeface="Times New Roman" pitchFamily="18" charset="0"/>
                <a:cs typeface="Times New Roman" pitchFamily="18" charset="0"/>
              </a:rPr>
              <a:t>P</a:t>
            </a:r>
            <a:endParaRPr lang="en-US" sz="1000" i="1" baseline="-25000" dirty="0">
              <a:latin typeface="Times New Roman" pitchFamily="18" charset="0"/>
              <a:cs typeface="Times New Roman" pitchFamily="18" charset="0"/>
            </a:endParaRPr>
          </a:p>
        </p:txBody>
      </p:sp>
      <p:sp>
        <p:nvSpPr>
          <p:cNvPr id="5" name="Title 4"/>
          <p:cNvSpPr>
            <a:spLocks noGrp="1"/>
          </p:cNvSpPr>
          <p:nvPr>
            <p:ph type="title"/>
          </p:nvPr>
        </p:nvSpPr>
        <p:spPr>
          <a:noFill/>
        </p:spPr>
        <p:txBody>
          <a:bodyPr>
            <a:normAutofit/>
          </a:bodyPr>
          <a:lstStyle/>
          <a:p>
            <a:r>
              <a:rPr lang="en-US" dirty="0" smtClean="0"/>
              <a:t>Evaluating the field integrals</a:t>
            </a:r>
            <a:endParaRPr lang="en-US" dirty="0"/>
          </a:p>
        </p:txBody>
      </p:sp>
      <p:sp>
        <p:nvSpPr>
          <p:cNvPr id="84" name="Title 4"/>
          <p:cNvSpPr txBox="1">
            <a:spLocks/>
          </p:cNvSpPr>
          <p:nvPr/>
        </p:nvSpPr>
        <p:spPr>
          <a:xfrm>
            <a:off x="754088" y="468586"/>
            <a:ext cx="7862374" cy="1296903"/>
          </a:xfrm>
          <a:prstGeom prst="rect">
            <a:avLst/>
          </a:prstGeom>
          <a:solidFill>
            <a:schemeClr val="bg1">
              <a:alpha val="89804"/>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t>Convoluting the charge density</a:t>
            </a:r>
            <a:endParaRPr lang="en-US" dirty="0"/>
          </a:p>
        </p:txBody>
      </p:sp>
      <p:pic>
        <p:nvPicPr>
          <p:cNvPr id="87" name="Picture 8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665041" y="2908771"/>
            <a:ext cx="1828800" cy="1828800"/>
          </a:xfrm>
          <a:prstGeom prst="rect">
            <a:avLst/>
          </a:prstGeom>
          <a:scene3d>
            <a:camera prst="orthographicFront">
              <a:rot lat="17460000" lon="2820000" rev="18900000"/>
            </a:camera>
            <a:lightRig rig="threePt" dir="t"/>
          </a:scene3d>
        </p:spPr>
      </p:pic>
      <p:grpSp>
        <p:nvGrpSpPr>
          <p:cNvPr id="95" name="Group 94"/>
          <p:cNvGrpSpPr/>
          <p:nvPr/>
        </p:nvGrpSpPr>
        <p:grpSpPr>
          <a:xfrm>
            <a:off x="609600" y="1756702"/>
            <a:ext cx="2286000" cy="2286000"/>
            <a:chOff x="2438400" y="1600200"/>
            <a:chExt cx="2286000" cy="2286000"/>
          </a:xfrm>
        </p:grpSpPr>
        <p:cxnSp>
          <p:nvCxnSpPr>
            <p:cNvPr id="96" name="Straight Connector 95"/>
            <p:cNvCxnSpPr/>
            <p:nvPr/>
          </p:nvCxnSpPr>
          <p:spPr>
            <a:xfrm>
              <a:off x="2895600" y="1600200"/>
              <a:ext cx="0" cy="18288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2895600" y="3429000"/>
              <a:ext cx="18288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V="1">
              <a:off x="2438400" y="3429000"/>
              <a:ext cx="457200" cy="4572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9" name="Cube 98"/>
            <p:cNvSpPr/>
            <p:nvPr/>
          </p:nvSpPr>
          <p:spPr>
            <a:xfrm>
              <a:off x="2438400" y="1600200"/>
              <a:ext cx="2286000" cy="2286000"/>
            </a:xfrm>
            <a:prstGeom prst="cube">
              <a:avLst>
                <a:gd name="adj" fmla="val 20254"/>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1" name="Right Arrow 100"/>
          <p:cNvSpPr/>
          <p:nvPr/>
        </p:nvSpPr>
        <p:spPr>
          <a:xfrm>
            <a:off x="5562477" y="5296863"/>
            <a:ext cx="914400" cy="246221"/>
          </a:xfrm>
          <a:prstGeom prst="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3657600" y="4512361"/>
            <a:ext cx="1828800" cy="1828800"/>
            <a:chOff x="3657600" y="4348239"/>
            <a:chExt cx="1828800" cy="1828800"/>
          </a:xfrm>
        </p:grpSpPr>
        <p:pic>
          <p:nvPicPr>
            <p:cNvPr id="100" name="Picture 99"/>
            <p:cNvPicPr>
              <a:picLocks noChangeAspect="1"/>
            </p:cNvPicPr>
            <p:nvPr/>
          </p:nvPicPr>
          <p:blipFill>
            <a:blip r:embed="rId7" cstate="print">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657600" y="4348239"/>
              <a:ext cx="1828800" cy="1828800"/>
            </a:xfrm>
            <a:prstGeom prst="rect">
              <a:avLst/>
            </a:prstGeom>
          </p:spPr>
        </p:pic>
        <p:sp>
          <p:nvSpPr>
            <p:cNvPr id="102" name="TextBox 101"/>
            <p:cNvSpPr txBox="1"/>
            <p:nvPr/>
          </p:nvSpPr>
          <p:spPr>
            <a:xfrm>
              <a:off x="3687672" y="4348239"/>
              <a:ext cx="322524" cy="246221"/>
            </a:xfrm>
            <a:prstGeom prst="rect">
              <a:avLst/>
            </a:prstGeom>
            <a:noFill/>
          </p:spPr>
          <p:txBody>
            <a:bodyPr wrap="none" rtlCol="0">
              <a:spAutoFit/>
            </a:bodyPr>
            <a:lstStyle/>
            <a:p>
              <a:r>
                <a:rPr lang="el-GR" sz="1000" i="1" dirty="0" smtClean="0">
                  <a:latin typeface="Times New Roman" pitchFamily="18" charset="0"/>
                  <a:cs typeface="Times New Roman" pitchFamily="18" charset="0"/>
                </a:rPr>
                <a:t>σ</a:t>
              </a:r>
              <a:r>
                <a:rPr lang="en-US" sz="1000" i="1" baseline="-25000" dirty="0" err="1" smtClean="0">
                  <a:latin typeface="Times New Roman" pitchFamily="18" charset="0"/>
                  <a:cs typeface="Times New Roman" pitchFamily="18" charset="0"/>
                </a:rPr>
                <a:t>xy</a:t>
              </a:r>
              <a:endParaRPr lang="en-US" sz="1000" i="1" baseline="-25000" dirty="0">
                <a:latin typeface="Times New Roman" pitchFamily="18" charset="0"/>
                <a:cs typeface="Times New Roman" pitchFamily="18" charset="0"/>
              </a:endParaRPr>
            </a:p>
          </p:txBody>
        </p:sp>
      </p:grpSp>
      <p:grpSp>
        <p:nvGrpSpPr>
          <p:cNvPr id="103" name="Group 102"/>
          <p:cNvGrpSpPr/>
          <p:nvPr/>
        </p:nvGrpSpPr>
        <p:grpSpPr>
          <a:xfrm>
            <a:off x="6553200" y="4512361"/>
            <a:ext cx="1829047" cy="1828875"/>
            <a:chOff x="6006172" y="4584459"/>
            <a:chExt cx="1829047" cy="1828875"/>
          </a:xfrm>
        </p:grpSpPr>
        <p:pic>
          <p:nvPicPr>
            <p:cNvPr id="104" name="Picture 10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6006419" y="4584534"/>
              <a:ext cx="1828800" cy="1828800"/>
            </a:xfrm>
            <a:prstGeom prst="rect">
              <a:avLst/>
            </a:prstGeom>
          </p:spPr>
        </p:pic>
        <p:grpSp>
          <p:nvGrpSpPr>
            <p:cNvPr id="105" name="Group 104"/>
            <p:cNvGrpSpPr/>
            <p:nvPr/>
          </p:nvGrpSpPr>
          <p:grpSpPr>
            <a:xfrm>
              <a:off x="6006172" y="4584459"/>
              <a:ext cx="1828800" cy="1828800"/>
              <a:chOff x="6006172" y="4584459"/>
              <a:chExt cx="1828800" cy="1828800"/>
            </a:xfrm>
          </p:grpSpPr>
          <p:grpSp>
            <p:nvGrpSpPr>
              <p:cNvPr id="106" name="Group 105"/>
              <p:cNvGrpSpPr/>
              <p:nvPr/>
            </p:nvGrpSpPr>
            <p:grpSpPr>
              <a:xfrm>
                <a:off x="6006172" y="4584459"/>
                <a:ext cx="1828800" cy="1828800"/>
                <a:chOff x="3657599" y="0"/>
                <a:chExt cx="1828800" cy="1828800"/>
              </a:xfrm>
            </p:grpSpPr>
            <p:sp>
              <p:nvSpPr>
                <p:cNvPr id="108" name="Oval 107"/>
                <p:cNvSpPr/>
                <p:nvPr/>
              </p:nvSpPr>
              <p:spPr>
                <a:xfrm>
                  <a:off x="4114800" y="457200"/>
                  <a:ext cx="914400" cy="914400"/>
                </a:xfrm>
                <a:prstGeom prst="ellipse">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a:spLocks noChangeAspect="1"/>
                </p:cNvSpPr>
                <p:nvPr/>
              </p:nvSpPr>
              <p:spPr>
                <a:xfrm>
                  <a:off x="3657599" y="0"/>
                  <a:ext cx="1828800" cy="1828800"/>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7" name="TextBox 106"/>
              <p:cNvSpPr txBox="1"/>
              <p:nvPr/>
            </p:nvSpPr>
            <p:spPr>
              <a:xfrm>
                <a:off x="6006173" y="4584459"/>
                <a:ext cx="577402" cy="246221"/>
              </a:xfrm>
              <a:prstGeom prst="rect">
                <a:avLst/>
              </a:prstGeom>
              <a:noFill/>
            </p:spPr>
            <p:txBody>
              <a:bodyPr wrap="none" rtlCol="0">
                <a:spAutoFit/>
              </a:bodyPr>
              <a:lstStyle/>
              <a:p>
                <a:r>
                  <a:rPr lang="en-US" sz="1000" dirty="0" smtClean="0">
                    <a:latin typeface="Times New Roman" pitchFamily="18" charset="0"/>
                    <a:cs typeface="Times New Roman" pitchFamily="18" charset="0"/>
                  </a:rPr>
                  <a:t>-</a:t>
                </a:r>
                <a:r>
                  <a:rPr lang="en-US" sz="1000" dirty="0" err="1" smtClean="0">
                    <a:latin typeface="Times New Roman" pitchFamily="18" charset="0"/>
                    <a:cs typeface="Times New Roman" pitchFamily="18" charset="0"/>
                  </a:rPr>
                  <a:t>Im</a:t>
                </a:r>
                <a:r>
                  <a:rPr lang="en-US" sz="1000" dirty="0" smtClean="0">
                    <a:latin typeface="Times New Roman" pitchFamily="18" charset="0"/>
                    <a:cs typeface="Times New Roman" pitchFamily="18" charset="0"/>
                  </a:rPr>
                  <a:t>[</a:t>
                </a:r>
                <a:r>
                  <a:rPr lang="en-US" sz="1000" i="1" dirty="0" smtClean="0">
                    <a:latin typeface="Times New Roman" pitchFamily="18" charset="0"/>
                    <a:cs typeface="Times New Roman" pitchFamily="18" charset="0"/>
                  </a:rPr>
                  <a:t>F</a:t>
                </a:r>
                <a:r>
                  <a:rPr lang="en-US" sz="1000" i="1" baseline="-25000" dirty="0" smtClean="0">
                    <a:latin typeface="Times New Roman" pitchFamily="18" charset="0"/>
                    <a:cs typeface="Times New Roman" pitchFamily="18" charset="0"/>
                  </a:rPr>
                  <a:t>c</a:t>
                </a:r>
                <a:r>
                  <a:rPr lang="en-US" sz="1000" dirty="0" smtClean="0">
                    <a:latin typeface="Times New Roman" pitchFamily="18" charset="0"/>
                    <a:cs typeface="Times New Roman" pitchFamily="18" charset="0"/>
                  </a:rPr>
                  <a:t>]</a:t>
                </a:r>
                <a:endParaRPr lang="en-US" sz="1000" i="1" baseline="-25000" dirty="0">
                  <a:latin typeface="Times New Roman" pitchFamily="18" charset="0"/>
                  <a:cs typeface="Times New Roman" pitchFamily="18" charset="0"/>
                </a:endParaRPr>
              </a:p>
            </p:txBody>
          </p:sp>
        </p:grpSp>
      </p:grpSp>
      <p:sp>
        <p:nvSpPr>
          <p:cNvPr id="111" name="TextBox 110"/>
          <p:cNvSpPr txBox="1"/>
          <p:nvPr/>
        </p:nvSpPr>
        <p:spPr>
          <a:xfrm>
            <a:off x="6928833" y="4271302"/>
            <a:ext cx="1104790" cy="246221"/>
          </a:xfrm>
          <a:prstGeom prst="rect">
            <a:avLst/>
          </a:prstGeom>
          <a:noFill/>
        </p:spPr>
        <p:txBody>
          <a:bodyPr wrap="none" rtlCol="0">
            <a:spAutoFit/>
          </a:bodyPr>
          <a:lstStyle/>
          <a:p>
            <a:r>
              <a:rPr lang="en-US" sz="1000" i="1" dirty="0" smtClean="0"/>
              <a:t>near</a:t>
            </a:r>
            <a:r>
              <a:rPr lang="en-US" sz="1000" dirty="0" smtClean="0"/>
              <a:t> field integral</a:t>
            </a:r>
            <a:endParaRPr lang="en-US" sz="1000" dirty="0"/>
          </a:p>
        </p:txBody>
      </p:sp>
      <p:sp>
        <p:nvSpPr>
          <p:cNvPr id="112" name="TextBox 111"/>
          <p:cNvSpPr txBox="1"/>
          <p:nvPr/>
        </p:nvSpPr>
        <p:spPr>
          <a:xfrm>
            <a:off x="685800" y="2295817"/>
            <a:ext cx="301686" cy="246221"/>
          </a:xfrm>
          <a:prstGeom prst="rect">
            <a:avLst/>
          </a:prstGeom>
          <a:noFill/>
        </p:spPr>
        <p:txBody>
          <a:bodyPr wrap="none" rtlCol="0">
            <a:spAutoFit/>
          </a:bodyPr>
          <a:lstStyle/>
          <a:p>
            <a:r>
              <a:rPr lang="en-US" sz="1000" i="1" dirty="0" err="1" smtClean="0">
                <a:latin typeface="Times New Roman" pitchFamily="18" charset="0"/>
                <a:cs typeface="Times New Roman" pitchFamily="18" charset="0"/>
              </a:rPr>
              <a:t>P</a:t>
            </a:r>
            <a:r>
              <a:rPr lang="en-US" sz="1000" i="1" baseline="-25000" dirty="0" err="1" smtClean="0">
                <a:latin typeface="Times New Roman" pitchFamily="18" charset="0"/>
                <a:cs typeface="Times New Roman" pitchFamily="18" charset="0"/>
              </a:rPr>
              <a:t>x</a:t>
            </a:r>
            <a:endParaRPr lang="en-US" sz="1000" i="1" baseline="-25000" dirty="0">
              <a:latin typeface="Times New Roman" pitchFamily="18" charset="0"/>
              <a:cs typeface="Times New Roman" pitchFamily="18" charset="0"/>
            </a:endParaRPr>
          </a:p>
        </p:txBody>
      </p:sp>
      <p:sp>
        <p:nvSpPr>
          <p:cNvPr id="113" name="TextBox 112"/>
          <p:cNvSpPr txBox="1"/>
          <p:nvPr/>
        </p:nvSpPr>
        <p:spPr>
          <a:xfrm>
            <a:off x="1334614" y="3698518"/>
            <a:ext cx="801823" cy="246221"/>
          </a:xfrm>
          <a:prstGeom prst="rect">
            <a:avLst/>
          </a:prstGeom>
          <a:noFill/>
        </p:spPr>
        <p:txBody>
          <a:bodyPr wrap="none" rtlCol="0">
            <a:spAutoFit/>
          </a:bodyPr>
          <a:lstStyle/>
          <a:p>
            <a:r>
              <a:rPr lang="en-US" sz="1000" dirty="0" smtClean="0"/>
              <a:t>polarization</a:t>
            </a:r>
            <a:endParaRPr lang="en-US" sz="1000" dirty="0"/>
          </a:p>
        </p:txBody>
      </p:sp>
      <p:sp>
        <p:nvSpPr>
          <p:cNvPr id="115" name="Oval 114"/>
          <p:cNvSpPr/>
          <p:nvPr/>
        </p:nvSpPr>
        <p:spPr>
          <a:xfrm>
            <a:off x="1165034" y="2529719"/>
            <a:ext cx="914400" cy="914400"/>
          </a:xfrm>
          <a:prstGeom prst="ellipse">
            <a:avLst/>
          </a:prstGeom>
          <a:solidFill>
            <a:srgbClr val="FF0000">
              <a:alpha val="69804"/>
            </a:srgbClr>
          </a:solidFill>
          <a:ln w="12700">
            <a:noFill/>
            <a:prstDash val="dash"/>
          </a:ln>
          <a:scene3d>
            <a:camera prst="orthographicFront">
              <a:rot lat="597694" lon="900000" rev="52827"/>
            </a:camera>
            <a:lightRig rig="threePt" dir="t">
              <a:rot lat="0" lon="0" rev="0"/>
            </a:lightRig>
          </a:scene3d>
          <a:sp3d>
            <a:bevelT w="508000" h="508000"/>
            <a:bevelB w="508000" h="508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6" name="Group 115"/>
          <p:cNvGrpSpPr/>
          <p:nvPr/>
        </p:nvGrpSpPr>
        <p:grpSpPr>
          <a:xfrm>
            <a:off x="6539572" y="1996319"/>
            <a:ext cx="1829048" cy="1829591"/>
            <a:chOff x="6234772" y="1905000"/>
            <a:chExt cx="1829048" cy="1829591"/>
          </a:xfrm>
        </p:grpSpPr>
        <p:pic>
          <p:nvPicPr>
            <p:cNvPr id="117" name="Picture 1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6235020" y="1905000"/>
              <a:ext cx="1828800" cy="1828800"/>
            </a:xfrm>
            <a:prstGeom prst="rect">
              <a:avLst/>
            </a:prstGeom>
          </p:spPr>
        </p:pic>
        <p:grpSp>
          <p:nvGrpSpPr>
            <p:cNvPr id="118" name="Group 117"/>
            <p:cNvGrpSpPr/>
            <p:nvPr/>
          </p:nvGrpSpPr>
          <p:grpSpPr>
            <a:xfrm>
              <a:off x="6234772" y="1905791"/>
              <a:ext cx="1828800" cy="1828800"/>
              <a:chOff x="3657599" y="0"/>
              <a:chExt cx="1828800" cy="1828800"/>
            </a:xfrm>
          </p:grpSpPr>
          <p:sp>
            <p:nvSpPr>
              <p:cNvPr id="120" name="Oval 119"/>
              <p:cNvSpPr/>
              <p:nvPr/>
            </p:nvSpPr>
            <p:spPr>
              <a:xfrm>
                <a:off x="4114800" y="457200"/>
                <a:ext cx="914400" cy="914400"/>
              </a:xfrm>
              <a:prstGeom prst="ellipse">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p:cNvSpPr>
                <a:spLocks noChangeAspect="1"/>
              </p:cNvSpPr>
              <p:nvPr/>
            </p:nvSpPr>
            <p:spPr>
              <a:xfrm>
                <a:off x="3657599" y="0"/>
                <a:ext cx="1828800" cy="1828800"/>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9" name="TextBox 118"/>
            <p:cNvSpPr txBox="1"/>
            <p:nvPr/>
          </p:nvSpPr>
          <p:spPr>
            <a:xfrm>
              <a:off x="6234773" y="1905791"/>
              <a:ext cx="579005" cy="246221"/>
            </a:xfrm>
            <a:prstGeom prst="rect">
              <a:avLst/>
            </a:prstGeom>
            <a:noFill/>
          </p:spPr>
          <p:txBody>
            <a:bodyPr wrap="none" rtlCol="0">
              <a:spAutoFit/>
            </a:bodyPr>
            <a:lstStyle/>
            <a:p>
              <a:r>
                <a:rPr lang="en-US" sz="1000" i="1" dirty="0" smtClean="0">
                  <a:latin typeface="Times New Roman" pitchFamily="18" charset="0"/>
                  <a:cs typeface="Times New Roman" pitchFamily="18" charset="0"/>
                </a:rPr>
                <a:t>-</a:t>
              </a:r>
              <a:r>
                <a:rPr lang="en-US" sz="1000" dirty="0" err="1" smtClean="0">
                  <a:latin typeface="Times New Roman" pitchFamily="18" charset="0"/>
                  <a:cs typeface="Times New Roman" pitchFamily="18" charset="0"/>
                </a:rPr>
                <a:t>Im</a:t>
              </a:r>
              <a:r>
                <a:rPr lang="en-US" sz="1000" dirty="0" smtClean="0">
                  <a:latin typeface="Times New Roman" pitchFamily="18" charset="0"/>
                  <a:cs typeface="Times New Roman" pitchFamily="18" charset="0"/>
                </a:rPr>
                <a:t>[</a:t>
              </a:r>
              <a:r>
                <a:rPr lang="en-US" sz="1000" i="1" dirty="0" smtClean="0">
                  <a:latin typeface="Times New Roman" pitchFamily="18" charset="0"/>
                  <a:cs typeface="Times New Roman" pitchFamily="18" charset="0"/>
                </a:rPr>
                <a:t>F</a:t>
              </a:r>
              <a:r>
                <a:rPr lang="en-US" sz="1000" baseline="-25000" dirty="0" smtClean="0">
                  <a:latin typeface="Times New Roman" pitchFamily="18" charset="0"/>
                  <a:cs typeface="Times New Roman" pitchFamily="18" charset="0"/>
                </a:rPr>
                <a:t>0</a:t>
              </a:r>
              <a:r>
                <a:rPr lang="en-US" sz="1000" dirty="0" smtClean="0">
                  <a:latin typeface="Times New Roman" pitchFamily="18" charset="0"/>
                  <a:cs typeface="Times New Roman" pitchFamily="18" charset="0"/>
                </a:rPr>
                <a:t>]</a:t>
              </a:r>
              <a:endParaRPr lang="en-US" sz="1000" i="1" baseline="-25000" dirty="0">
                <a:latin typeface="Times New Roman" pitchFamily="18" charset="0"/>
                <a:cs typeface="Times New Roman" pitchFamily="18" charset="0"/>
              </a:endParaRPr>
            </a:p>
          </p:txBody>
        </p:sp>
      </p:grpSp>
      <p:sp>
        <p:nvSpPr>
          <p:cNvPr id="122" name="TextBox 121"/>
          <p:cNvSpPr txBox="1"/>
          <p:nvPr/>
        </p:nvSpPr>
        <p:spPr>
          <a:xfrm>
            <a:off x="7047452" y="1771865"/>
            <a:ext cx="840295" cy="246221"/>
          </a:xfrm>
          <a:prstGeom prst="rect">
            <a:avLst/>
          </a:prstGeom>
          <a:noFill/>
        </p:spPr>
        <p:txBody>
          <a:bodyPr wrap="none" rtlCol="0">
            <a:spAutoFit/>
          </a:bodyPr>
          <a:lstStyle/>
          <a:p>
            <a:r>
              <a:rPr lang="en-US" sz="1000" dirty="0" smtClean="0"/>
              <a:t>field integral</a:t>
            </a:r>
            <a:endParaRPr lang="en-US" sz="1000" dirty="0"/>
          </a:p>
        </p:txBody>
      </p:sp>
      <p:graphicFrame>
        <p:nvGraphicFramePr>
          <p:cNvPr id="127" name="Object 126"/>
          <p:cNvGraphicFramePr>
            <a:graphicFrameLocks noChangeAspect="1"/>
          </p:cNvGraphicFramePr>
          <p:nvPr>
            <p:extLst>
              <p:ext uri="{D42A27DB-BD31-4B8C-83A1-F6EECF244321}">
                <p14:modId xmlns:p14="http://schemas.microsoft.com/office/powerpoint/2010/main" val="3940383327"/>
              </p:ext>
            </p:extLst>
          </p:nvPr>
        </p:nvGraphicFramePr>
        <p:xfrm>
          <a:off x="5638800" y="5116326"/>
          <a:ext cx="685800" cy="228600"/>
        </p:xfrm>
        <a:graphic>
          <a:graphicData uri="http://schemas.openxmlformats.org/presentationml/2006/ole">
            <mc:AlternateContent xmlns:mc="http://schemas.openxmlformats.org/markup-compatibility/2006">
              <mc:Choice xmlns:v="urn:schemas-microsoft-com:vml" Requires="v">
                <p:oleObj spid="_x0000_s1410" name="Equation" r:id="rId11" imgW="685800" imgH="228600" progId="Equation.3">
                  <p:embed/>
                </p:oleObj>
              </mc:Choice>
              <mc:Fallback>
                <p:oleObj name="Equation" r:id="rId11" imgW="685800" imgH="228600" progId="Equation.3">
                  <p:embed/>
                  <p:pic>
                    <p:nvPicPr>
                      <p:cNvPr id="0" name=""/>
                      <p:cNvPicPr>
                        <a:picLocks noChangeAspect="1" noChangeArrowheads="1"/>
                      </p:cNvPicPr>
                      <p:nvPr/>
                    </p:nvPicPr>
                    <p:blipFill>
                      <a:blip r:embed="rId12"/>
                      <a:srcRect/>
                      <a:stretch>
                        <a:fillRect/>
                      </a:stretch>
                    </p:blipFill>
                    <p:spPr bwMode="auto">
                      <a:xfrm>
                        <a:off x="5638800" y="5116326"/>
                        <a:ext cx="685800" cy="228600"/>
                      </a:xfrm>
                      <a:prstGeom prst="rect">
                        <a:avLst/>
                      </a:prstGeom>
                      <a:noFill/>
                      <a:ln>
                        <a:noFill/>
                      </a:ln>
                      <a:extLst/>
                    </p:spPr>
                  </p:pic>
                </p:oleObj>
              </mc:Fallback>
            </mc:AlternateContent>
          </a:graphicData>
        </a:graphic>
      </p:graphicFrame>
      <p:sp>
        <p:nvSpPr>
          <p:cNvPr id="128" name="TextBox 127"/>
          <p:cNvSpPr txBox="1"/>
          <p:nvPr/>
        </p:nvSpPr>
        <p:spPr>
          <a:xfrm>
            <a:off x="2770479" y="5303650"/>
            <a:ext cx="720069" cy="246221"/>
          </a:xfrm>
          <a:prstGeom prst="rect">
            <a:avLst/>
          </a:prstGeom>
          <a:solidFill>
            <a:srgbClr val="FFFFFF">
              <a:alpha val="69804"/>
            </a:srgbClr>
          </a:solidFill>
        </p:spPr>
        <p:txBody>
          <a:bodyPr wrap="none" rtlCol="0">
            <a:spAutoFit/>
          </a:bodyPr>
          <a:lstStyle/>
          <a:p>
            <a:r>
              <a:rPr lang="en-US" sz="1000" dirty="0" smtClean="0"/>
              <a:t>projection</a:t>
            </a:r>
            <a:endParaRPr lang="en-US" sz="1000" dirty="0"/>
          </a:p>
        </p:txBody>
      </p:sp>
      <p:grpSp>
        <p:nvGrpSpPr>
          <p:cNvPr id="3" name="Group 2"/>
          <p:cNvGrpSpPr/>
          <p:nvPr/>
        </p:nvGrpSpPr>
        <p:grpSpPr>
          <a:xfrm>
            <a:off x="3429000" y="1756702"/>
            <a:ext cx="2286000" cy="2286000"/>
            <a:chOff x="3429000" y="1592580"/>
            <a:chExt cx="2286000" cy="2286000"/>
          </a:xfrm>
        </p:grpSpPr>
        <p:grpSp>
          <p:nvGrpSpPr>
            <p:cNvPr id="59" name="Group 58"/>
            <p:cNvGrpSpPr/>
            <p:nvPr/>
          </p:nvGrpSpPr>
          <p:grpSpPr>
            <a:xfrm>
              <a:off x="3429000" y="1592580"/>
              <a:ext cx="2286000" cy="2286000"/>
              <a:chOff x="3429000" y="1828800"/>
              <a:chExt cx="2286000" cy="2286000"/>
            </a:xfrm>
          </p:grpSpPr>
          <p:cxnSp>
            <p:nvCxnSpPr>
              <p:cNvPr id="60" name="Straight Connector 59"/>
              <p:cNvCxnSpPr/>
              <p:nvPr/>
            </p:nvCxnSpPr>
            <p:spPr>
              <a:xfrm>
                <a:off x="3886200" y="1828800"/>
                <a:ext cx="0" cy="18288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3886200" y="3657600"/>
                <a:ext cx="18288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V="1">
                <a:off x="3429000" y="3657600"/>
                <a:ext cx="457200" cy="4572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0" name="Group 129"/>
            <p:cNvGrpSpPr/>
            <p:nvPr/>
          </p:nvGrpSpPr>
          <p:grpSpPr>
            <a:xfrm>
              <a:off x="3886200" y="1592580"/>
              <a:ext cx="1828800" cy="1828800"/>
              <a:chOff x="3657600" y="2057400"/>
              <a:chExt cx="1828800" cy="1828800"/>
            </a:xfrm>
          </p:grpSpPr>
          <p:pic>
            <p:nvPicPr>
              <p:cNvPr id="131" name="Picture 130"/>
              <p:cNvPicPr>
                <a:picLocks noChangeAspect="1"/>
              </p:cNvPicPr>
              <p:nvPr/>
            </p:nvPicPr>
            <p:blipFill rotWithShape="1">
              <a:blip r:embed="rId13">
                <a:extLst>
                  <a:ext uri="{28A0092B-C50C-407E-A947-70E740481C1C}">
                    <a14:useLocalDpi xmlns:a14="http://schemas.microsoft.com/office/drawing/2010/main" val="0"/>
                  </a:ext>
                </a:extLst>
              </a:blip>
              <a:srcRect l="11711" t="1862" r="13521" b="13077"/>
              <a:stretch/>
            </p:blipFill>
            <p:spPr>
              <a:xfrm flipV="1">
                <a:off x="3657600" y="2057400"/>
                <a:ext cx="1828800" cy="1828800"/>
              </a:xfrm>
              <a:prstGeom prst="rect">
                <a:avLst/>
              </a:prstGeom>
            </p:spPr>
          </p:pic>
          <p:sp>
            <p:nvSpPr>
              <p:cNvPr id="132" name="Rectangle 131"/>
              <p:cNvSpPr>
                <a:spLocks noChangeAspect="1"/>
              </p:cNvSpPr>
              <p:nvPr/>
            </p:nvSpPr>
            <p:spPr>
              <a:xfrm>
                <a:off x="3657600" y="2057400"/>
                <a:ext cx="1828800" cy="1828800"/>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TextBox 132"/>
              <p:cNvSpPr txBox="1"/>
              <p:nvPr/>
            </p:nvSpPr>
            <p:spPr>
              <a:xfrm>
                <a:off x="3658663" y="2057400"/>
                <a:ext cx="296876" cy="246221"/>
              </a:xfrm>
              <a:prstGeom prst="rect">
                <a:avLst/>
              </a:prstGeom>
              <a:noFill/>
            </p:spPr>
            <p:txBody>
              <a:bodyPr wrap="none" rtlCol="0">
                <a:spAutoFit/>
              </a:bodyPr>
              <a:lstStyle/>
              <a:p>
                <a:r>
                  <a:rPr lang="en-US" sz="1000" i="1" dirty="0" err="1" smtClean="0">
                    <a:latin typeface="Times New Roman" pitchFamily="18" charset="0"/>
                    <a:cs typeface="Times New Roman" pitchFamily="18" charset="0"/>
                  </a:rPr>
                  <a:t>E</a:t>
                </a:r>
                <a:r>
                  <a:rPr lang="en-US" sz="1000" i="1" baseline="-25000" dirty="0" err="1" smtClean="0">
                    <a:latin typeface="Times New Roman" pitchFamily="18" charset="0"/>
                    <a:cs typeface="Times New Roman" pitchFamily="18" charset="0"/>
                  </a:rPr>
                  <a:t>z</a:t>
                </a:r>
                <a:endParaRPr lang="en-US" sz="1000" i="1" baseline="-25000" dirty="0">
                  <a:latin typeface="Times New Roman" pitchFamily="18" charset="0"/>
                  <a:cs typeface="Times New Roman" pitchFamily="18" charset="0"/>
                </a:endParaRPr>
              </a:p>
            </p:txBody>
          </p:sp>
        </p:grpSp>
        <p:grpSp>
          <p:nvGrpSpPr>
            <p:cNvPr id="134" name="Group 133"/>
            <p:cNvGrpSpPr/>
            <p:nvPr/>
          </p:nvGrpSpPr>
          <p:grpSpPr>
            <a:xfrm>
              <a:off x="3810000" y="1668780"/>
              <a:ext cx="1828800" cy="1828800"/>
              <a:chOff x="3657600" y="2057400"/>
              <a:chExt cx="1828800" cy="1828800"/>
            </a:xfrm>
          </p:grpSpPr>
          <p:pic>
            <p:nvPicPr>
              <p:cNvPr id="135" name="Picture 134"/>
              <p:cNvPicPr>
                <a:picLocks noChangeAspect="1"/>
              </p:cNvPicPr>
              <p:nvPr/>
            </p:nvPicPr>
            <p:blipFill rotWithShape="1">
              <a:blip r:embed="rId13">
                <a:extLst>
                  <a:ext uri="{28A0092B-C50C-407E-A947-70E740481C1C}">
                    <a14:useLocalDpi xmlns:a14="http://schemas.microsoft.com/office/drawing/2010/main" val="0"/>
                  </a:ext>
                </a:extLst>
              </a:blip>
              <a:srcRect l="11711" t="1862" r="13521" b="13077"/>
              <a:stretch/>
            </p:blipFill>
            <p:spPr>
              <a:xfrm flipV="1">
                <a:off x="3657600" y="2057400"/>
                <a:ext cx="1828800" cy="1828800"/>
              </a:xfrm>
              <a:prstGeom prst="rect">
                <a:avLst/>
              </a:prstGeom>
            </p:spPr>
          </p:pic>
          <p:sp>
            <p:nvSpPr>
              <p:cNvPr id="136" name="Rectangle 135"/>
              <p:cNvSpPr>
                <a:spLocks noChangeAspect="1"/>
              </p:cNvSpPr>
              <p:nvPr/>
            </p:nvSpPr>
            <p:spPr>
              <a:xfrm>
                <a:off x="3657600" y="2057400"/>
                <a:ext cx="1828800" cy="1828800"/>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TextBox 136"/>
              <p:cNvSpPr txBox="1"/>
              <p:nvPr/>
            </p:nvSpPr>
            <p:spPr>
              <a:xfrm>
                <a:off x="3658663" y="2057400"/>
                <a:ext cx="296876" cy="246221"/>
              </a:xfrm>
              <a:prstGeom prst="rect">
                <a:avLst/>
              </a:prstGeom>
              <a:noFill/>
            </p:spPr>
            <p:txBody>
              <a:bodyPr wrap="none" rtlCol="0">
                <a:spAutoFit/>
              </a:bodyPr>
              <a:lstStyle/>
              <a:p>
                <a:r>
                  <a:rPr lang="en-US" sz="1000" i="1" dirty="0" err="1" smtClean="0">
                    <a:latin typeface="Times New Roman" pitchFamily="18" charset="0"/>
                    <a:cs typeface="Times New Roman" pitchFamily="18" charset="0"/>
                  </a:rPr>
                  <a:t>E</a:t>
                </a:r>
                <a:r>
                  <a:rPr lang="en-US" sz="1000" i="1" baseline="-25000" dirty="0" err="1" smtClean="0">
                    <a:latin typeface="Times New Roman" pitchFamily="18" charset="0"/>
                    <a:cs typeface="Times New Roman" pitchFamily="18" charset="0"/>
                  </a:rPr>
                  <a:t>z</a:t>
                </a:r>
                <a:endParaRPr lang="en-US" sz="1000" i="1" baseline="-25000" dirty="0">
                  <a:latin typeface="Times New Roman" pitchFamily="18" charset="0"/>
                  <a:cs typeface="Times New Roman" pitchFamily="18" charset="0"/>
                </a:endParaRPr>
              </a:p>
            </p:txBody>
          </p:sp>
        </p:grpSp>
        <p:grpSp>
          <p:nvGrpSpPr>
            <p:cNvPr id="138" name="Group 137"/>
            <p:cNvGrpSpPr/>
            <p:nvPr/>
          </p:nvGrpSpPr>
          <p:grpSpPr>
            <a:xfrm>
              <a:off x="3733800" y="1744980"/>
              <a:ext cx="1828800" cy="1828800"/>
              <a:chOff x="3657600" y="2057400"/>
              <a:chExt cx="1828800" cy="1828800"/>
            </a:xfrm>
          </p:grpSpPr>
          <p:pic>
            <p:nvPicPr>
              <p:cNvPr id="139" name="Picture 138"/>
              <p:cNvPicPr>
                <a:picLocks noChangeAspect="1"/>
              </p:cNvPicPr>
              <p:nvPr/>
            </p:nvPicPr>
            <p:blipFill rotWithShape="1">
              <a:blip r:embed="rId13">
                <a:extLst>
                  <a:ext uri="{28A0092B-C50C-407E-A947-70E740481C1C}">
                    <a14:useLocalDpi xmlns:a14="http://schemas.microsoft.com/office/drawing/2010/main" val="0"/>
                  </a:ext>
                </a:extLst>
              </a:blip>
              <a:srcRect l="11711" t="1862" r="13521" b="13077"/>
              <a:stretch/>
            </p:blipFill>
            <p:spPr>
              <a:xfrm flipV="1">
                <a:off x="3657600" y="2057400"/>
                <a:ext cx="1828800" cy="1828800"/>
              </a:xfrm>
              <a:prstGeom prst="rect">
                <a:avLst/>
              </a:prstGeom>
            </p:spPr>
          </p:pic>
          <p:sp>
            <p:nvSpPr>
              <p:cNvPr id="140" name="Rectangle 139"/>
              <p:cNvSpPr>
                <a:spLocks noChangeAspect="1"/>
              </p:cNvSpPr>
              <p:nvPr/>
            </p:nvSpPr>
            <p:spPr>
              <a:xfrm>
                <a:off x="3657600" y="2057400"/>
                <a:ext cx="1828800" cy="1828800"/>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TextBox 140"/>
              <p:cNvSpPr txBox="1"/>
              <p:nvPr/>
            </p:nvSpPr>
            <p:spPr>
              <a:xfrm>
                <a:off x="3658663" y="2057400"/>
                <a:ext cx="296876" cy="246221"/>
              </a:xfrm>
              <a:prstGeom prst="rect">
                <a:avLst/>
              </a:prstGeom>
              <a:noFill/>
            </p:spPr>
            <p:txBody>
              <a:bodyPr wrap="none" rtlCol="0">
                <a:spAutoFit/>
              </a:bodyPr>
              <a:lstStyle/>
              <a:p>
                <a:r>
                  <a:rPr lang="en-US" sz="1000" i="1" dirty="0" err="1" smtClean="0">
                    <a:latin typeface="Times New Roman" pitchFamily="18" charset="0"/>
                    <a:cs typeface="Times New Roman" pitchFamily="18" charset="0"/>
                  </a:rPr>
                  <a:t>E</a:t>
                </a:r>
                <a:r>
                  <a:rPr lang="en-US" sz="1000" i="1" baseline="-25000" dirty="0" err="1" smtClean="0">
                    <a:latin typeface="Times New Roman" pitchFamily="18" charset="0"/>
                    <a:cs typeface="Times New Roman" pitchFamily="18" charset="0"/>
                  </a:rPr>
                  <a:t>z</a:t>
                </a:r>
                <a:endParaRPr lang="en-US" sz="1000" i="1" baseline="-25000" dirty="0">
                  <a:latin typeface="Times New Roman" pitchFamily="18" charset="0"/>
                  <a:cs typeface="Times New Roman" pitchFamily="18" charset="0"/>
                </a:endParaRPr>
              </a:p>
            </p:txBody>
          </p:sp>
        </p:grpSp>
        <p:grpSp>
          <p:nvGrpSpPr>
            <p:cNvPr id="142" name="Group 141"/>
            <p:cNvGrpSpPr/>
            <p:nvPr/>
          </p:nvGrpSpPr>
          <p:grpSpPr>
            <a:xfrm>
              <a:off x="3657600" y="1821180"/>
              <a:ext cx="1828800" cy="1828800"/>
              <a:chOff x="3657600" y="2057400"/>
              <a:chExt cx="1828800" cy="1828800"/>
            </a:xfrm>
          </p:grpSpPr>
          <p:pic>
            <p:nvPicPr>
              <p:cNvPr id="143" name="Picture 142"/>
              <p:cNvPicPr>
                <a:picLocks noChangeAspect="1"/>
              </p:cNvPicPr>
              <p:nvPr/>
            </p:nvPicPr>
            <p:blipFill rotWithShape="1">
              <a:blip r:embed="rId13">
                <a:extLst>
                  <a:ext uri="{28A0092B-C50C-407E-A947-70E740481C1C}">
                    <a14:useLocalDpi xmlns:a14="http://schemas.microsoft.com/office/drawing/2010/main" val="0"/>
                  </a:ext>
                </a:extLst>
              </a:blip>
              <a:srcRect l="11711" t="1862" r="13521" b="13077"/>
              <a:stretch/>
            </p:blipFill>
            <p:spPr>
              <a:xfrm flipV="1">
                <a:off x="3657600" y="2057400"/>
                <a:ext cx="1828800" cy="1828800"/>
              </a:xfrm>
              <a:prstGeom prst="rect">
                <a:avLst/>
              </a:prstGeom>
            </p:spPr>
          </p:pic>
          <p:sp>
            <p:nvSpPr>
              <p:cNvPr id="144" name="Rectangle 143"/>
              <p:cNvSpPr>
                <a:spLocks noChangeAspect="1"/>
              </p:cNvSpPr>
              <p:nvPr/>
            </p:nvSpPr>
            <p:spPr>
              <a:xfrm>
                <a:off x="3657600" y="2057400"/>
                <a:ext cx="1828800" cy="1828800"/>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TextBox 144"/>
              <p:cNvSpPr txBox="1"/>
              <p:nvPr/>
            </p:nvSpPr>
            <p:spPr>
              <a:xfrm>
                <a:off x="3658663" y="2057400"/>
                <a:ext cx="296876" cy="246221"/>
              </a:xfrm>
              <a:prstGeom prst="rect">
                <a:avLst/>
              </a:prstGeom>
              <a:noFill/>
            </p:spPr>
            <p:txBody>
              <a:bodyPr wrap="none" rtlCol="0">
                <a:spAutoFit/>
              </a:bodyPr>
              <a:lstStyle/>
              <a:p>
                <a:r>
                  <a:rPr lang="en-US" sz="1000" i="1" dirty="0" err="1" smtClean="0">
                    <a:latin typeface="Times New Roman" pitchFamily="18" charset="0"/>
                    <a:cs typeface="Times New Roman" pitchFamily="18" charset="0"/>
                  </a:rPr>
                  <a:t>E</a:t>
                </a:r>
                <a:r>
                  <a:rPr lang="en-US" sz="1000" i="1" baseline="-25000" dirty="0" err="1" smtClean="0">
                    <a:latin typeface="Times New Roman" pitchFamily="18" charset="0"/>
                    <a:cs typeface="Times New Roman" pitchFamily="18" charset="0"/>
                  </a:rPr>
                  <a:t>z</a:t>
                </a:r>
                <a:endParaRPr lang="en-US" sz="1000" i="1" baseline="-25000" dirty="0">
                  <a:latin typeface="Times New Roman" pitchFamily="18" charset="0"/>
                  <a:cs typeface="Times New Roman" pitchFamily="18" charset="0"/>
                </a:endParaRPr>
              </a:p>
            </p:txBody>
          </p:sp>
        </p:grpSp>
        <p:sp>
          <p:nvSpPr>
            <p:cNvPr id="146" name="Cube 145"/>
            <p:cNvSpPr/>
            <p:nvPr/>
          </p:nvSpPr>
          <p:spPr>
            <a:xfrm>
              <a:off x="3429000" y="1592580"/>
              <a:ext cx="2286000" cy="2286000"/>
            </a:xfrm>
            <a:prstGeom prst="cube">
              <a:avLst>
                <a:gd name="adj" fmla="val 20254"/>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9" name="TextBox 148"/>
          <p:cNvSpPr txBox="1"/>
          <p:nvPr/>
        </p:nvSpPr>
        <p:spPr>
          <a:xfrm>
            <a:off x="2743873" y="2598270"/>
            <a:ext cx="654346" cy="246221"/>
          </a:xfrm>
          <a:prstGeom prst="rect">
            <a:avLst/>
          </a:prstGeom>
          <a:solidFill>
            <a:srgbClr val="FFFFFF">
              <a:alpha val="69804"/>
            </a:srgbClr>
          </a:solidFill>
        </p:spPr>
        <p:txBody>
          <a:bodyPr wrap="none" rtlCol="0">
            <a:spAutoFit/>
          </a:bodyPr>
          <a:lstStyle/>
          <a:p>
            <a:r>
              <a:rPr lang="en-US" sz="1000" dirty="0" smtClean="0"/>
              <a:t>radiation</a:t>
            </a:r>
            <a:endParaRPr lang="en-US" sz="1000" dirty="0"/>
          </a:p>
        </p:txBody>
      </p:sp>
      <p:sp>
        <p:nvSpPr>
          <p:cNvPr id="150" name="Right Arrow 149"/>
          <p:cNvSpPr/>
          <p:nvPr/>
        </p:nvSpPr>
        <p:spPr>
          <a:xfrm>
            <a:off x="2674345" y="2788399"/>
            <a:ext cx="914400" cy="246221"/>
          </a:xfrm>
          <a:prstGeom prst="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1" name="Group 150"/>
          <p:cNvGrpSpPr>
            <a:grpSpLocks noChangeAspect="1"/>
          </p:cNvGrpSpPr>
          <p:nvPr/>
        </p:nvGrpSpPr>
        <p:grpSpPr>
          <a:xfrm>
            <a:off x="824426" y="1525644"/>
            <a:ext cx="537591" cy="615552"/>
            <a:chOff x="8073010" y="4194052"/>
            <a:chExt cx="1075182" cy="1231104"/>
          </a:xfrm>
        </p:grpSpPr>
        <p:cxnSp>
          <p:nvCxnSpPr>
            <p:cNvPr id="152" name="Straight Arrow Connector 151"/>
            <p:cNvCxnSpPr/>
            <p:nvPr/>
          </p:nvCxnSpPr>
          <p:spPr>
            <a:xfrm>
              <a:off x="8562976" y="4655944"/>
              <a:ext cx="0" cy="58521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3" name="Straight Arrow Connector 152"/>
            <p:cNvCxnSpPr/>
            <p:nvPr/>
          </p:nvCxnSpPr>
          <p:spPr>
            <a:xfrm flipH="1">
              <a:off x="8095010" y="4655944"/>
              <a:ext cx="457200" cy="4572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4" name="Straight Arrow Connector 153"/>
            <p:cNvCxnSpPr/>
            <p:nvPr/>
          </p:nvCxnSpPr>
          <p:spPr>
            <a:xfrm>
              <a:off x="8562976" y="4655944"/>
              <a:ext cx="585216"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5" name="TextBox 154"/>
            <p:cNvSpPr txBox="1"/>
            <p:nvPr/>
          </p:nvSpPr>
          <p:spPr>
            <a:xfrm>
              <a:off x="8519866" y="4932714"/>
              <a:ext cx="468720" cy="492442"/>
            </a:xfrm>
            <a:prstGeom prst="rect">
              <a:avLst/>
            </a:prstGeom>
            <a:noFill/>
          </p:spPr>
          <p:txBody>
            <a:bodyPr wrap="none" rtlCol="0">
              <a:spAutoFit/>
            </a:bodyPr>
            <a:lstStyle/>
            <a:p>
              <a:r>
                <a:rPr lang="en-US" sz="1000" i="1" dirty="0" smtClean="0">
                  <a:latin typeface="Times New Roman" pitchFamily="18" charset="0"/>
                  <a:cs typeface="Times New Roman" pitchFamily="18" charset="0"/>
                </a:rPr>
                <a:t>z</a:t>
              </a:r>
              <a:endParaRPr lang="en-US" sz="1000" i="1" dirty="0">
                <a:latin typeface="Times New Roman" pitchFamily="18" charset="0"/>
                <a:cs typeface="Times New Roman" pitchFamily="18" charset="0"/>
              </a:endParaRPr>
            </a:p>
          </p:txBody>
        </p:sp>
        <p:sp>
          <p:nvSpPr>
            <p:cNvPr id="156" name="TextBox 155"/>
            <p:cNvSpPr txBox="1"/>
            <p:nvPr/>
          </p:nvSpPr>
          <p:spPr>
            <a:xfrm>
              <a:off x="8592540" y="4194052"/>
              <a:ext cx="484748" cy="492442"/>
            </a:xfrm>
            <a:prstGeom prst="rect">
              <a:avLst/>
            </a:prstGeom>
            <a:noFill/>
          </p:spPr>
          <p:txBody>
            <a:bodyPr wrap="none" rtlCol="0">
              <a:spAutoFit/>
            </a:bodyPr>
            <a:lstStyle/>
            <a:p>
              <a:r>
                <a:rPr lang="en-US" sz="1000" i="1" dirty="0" smtClean="0">
                  <a:latin typeface="Times New Roman" pitchFamily="18" charset="0"/>
                  <a:cs typeface="Times New Roman" pitchFamily="18" charset="0"/>
                </a:rPr>
                <a:t>x</a:t>
              </a:r>
              <a:endParaRPr lang="en-US" sz="1000" i="1" dirty="0">
                <a:latin typeface="Times New Roman" pitchFamily="18" charset="0"/>
                <a:cs typeface="Times New Roman" pitchFamily="18" charset="0"/>
              </a:endParaRPr>
            </a:p>
          </p:txBody>
        </p:sp>
        <p:sp>
          <p:nvSpPr>
            <p:cNvPr id="157" name="TextBox 156"/>
            <p:cNvSpPr txBox="1"/>
            <p:nvPr/>
          </p:nvSpPr>
          <p:spPr>
            <a:xfrm>
              <a:off x="8073010" y="4376182"/>
              <a:ext cx="484748" cy="492442"/>
            </a:xfrm>
            <a:prstGeom prst="rect">
              <a:avLst/>
            </a:prstGeom>
            <a:noFill/>
          </p:spPr>
          <p:txBody>
            <a:bodyPr wrap="none" rtlCol="0">
              <a:spAutoFit/>
            </a:bodyPr>
            <a:lstStyle/>
            <a:p>
              <a:r>
                <a:rPr lang="en-US" sz="1000" i="1" dirty="0" smtClean="0">
                  <a:latin typeface="Times New Roman" pitchFamily="18" charset="0"/>
                  <a:cs typeface="Times New Roman" pitchFamily="18" charset="0"/>
                </a:rPr>
                <a:t>y</a:t>
              </a:r>
              <a:endParaRPr lang="en-US" sz="1000" i="1" dirty="0">
                <a:latin typeface="Times New Roman" pitchFamily="18" charset="0"/>
                <a:cs typeface="Times New Roman" pitchFamily="18" charset="0"/>
              </a:endParaRPr>
            </a:p>
          </p:txBody>
        </p:sp>
      </p:grpSp>
      <p:grpSp>
        <p:nvGrpSpPr>
          <p:cNvPr id="158" name="Group 157"/>
          <p:cNvGrpSpPr>
            <a:grpSpLocks noChangeAspect="1"/>
          </p:cNvGrpSpPr>
          <p:nvPr/>
        </p:nvGrpSpPr>
        <p:grpSpPr>
          <a:xfrm>
            <a:off x="8175033" y="1690689"/>
            <a:ext cx="493192" cy="488864"/>
            <a:chOff x="8161808" y="4065506"/>
            <a:chExt cx="986384" cy="977728"/>
          </a:xfrm>
        </p:grpSpPr>
        <p:cxnSp>
          <p:nvCxnSpPr>
            <p:cNvPr id="159" name="Straight Arrow Connector 158"/>
            <p:cNvCxnSpPr/>
            <p:nvPr/>
          </p:nvCxnSpPr>
          <p:spPr>
            <a:xfrm flipV="1">
              <a:off x="8562976" y="4065506"/>
              <a:ext cx="0" cy="59043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0" name="Straight Arrow Connector 159"/>
            <p:cNvCxnSpPr/>
            <p:nvPr/>
          </p:nvCxnSpPr>
          <p:spPr>
            <a:xfrm>
              <a:off x="8562976" y="4655944"/>
              <a:ext cx="585216"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1" name="TextBox 160"/>
            <p:cNvSpPr txBox="1"/>
            <p:nvPr/>
          </p:nvSpPr>
          <p:spPr>
            <a:xfrm>
              <a:off x="8569642" y="4550792"/>
              <a:ext cx="484748" cy="492442"/>
            </a:xfrm>
            <a:prstGeom prst="rect">
              <a:avLst/>
            </a:prstGeom>
            <a:noFill/>
          </p:spPr>
          <p:txBody>
            <a:bodyPr wrap="none" rtlCol="0">
              <a:spAutoFit/>
            </a:bodyPr>
            <a:lstStyle/>
            <a:p>
              <a:r>
                <a:rPr lang="en-US" sz="1000" i="1" dirty="0" smtClean="0">
                  <a:latin typeface="Times New Roman" pitchFamily="18" charset="0"/>
                  <a:cs typeface="Times New Roman" pitchFamily="18" charset="0"/>
                </a:rPr>
                <a:t>x</a:t>
              </a:r>
              <a:endParaRPr lang="en-US" sz="1000" i="1" dirty="0">
                <a:latin typeface="Times New Roman" pitchFamily="18" charset="0"/>
                <a:cs typeface="Times New Roman" pitchFamily="18" charset="0"/>
              </a:endParaRPr>
            </a:p>
          </p:txBody>
        </p:sp>
        <p:sp>
          <p:nvSpPr>
            <p:cNvPr id="162" name="TextBox 161"/>
            <p:cNvSpPr txBox="1"/>
            <p:nvPr/>
          </p:nvSpPr>
          <p:spPr>
            <a:xfrm>
              <a:off x="8161808" y="4175140"/>
              <a:ext cx="484748" cy="492442"/>
            </a:xfrm>
            <a:prstGeom prst="rect">
              <a:avLst/>
            </a:prstGeom>
            <a:noFill/>
          </p:spPr>
          <p:txBody>
            <a:bodyPr wrap="none" rtlCol="0">
              <a:spAutoFit/>
            </a:bodyPr>
            <a:lstStyle/>
            <a:p>
              <a:r>
                <a:rPr lang="en-US" sz="1000" i="1" dirty="0" smtClean="0">
                  <a:latin typeface="Times New Roman" pitchFamily="18" charset="0"/>
                  <a:cs typeface="Times New Roman" pitchFamily="18" charset="0"/>
                </a:rPr>
                <a:t>y</a:t>
              </a:r>
              <a:endParaRPr lang="en-US" sz="1000" i="1" dirty="0">
                <a:latin typeface="Times New Roman" pitchFamily="18" charset="0"/>
                <a:cs typeface="Times New Roman" pitchFamily="18" charset="0"/>
              </a:endParaRPr>
            </a:p>
          </p:txBody>
        </p:sp>
      </p:grpSp>
      <p:sp>
        <p:nvSpPr>
          <p:cNvPr id="4" name="Bent Arrow 3"/>
          <p:cNvSpPr/>
          <p:nvPr/>
        </p:nvSpPr>
        <p:spPr>
          <a:xfrm flipV="1">
            <a:off x="5576227" y="3034619"/>
            <a:ext cx="884705" cy="550882"/>
          </a:xfrm>
          <a:prstGeom prst="bentArrow">
            <a:avLst>
              <a:gd name="adj1" fmla="val 20718"/>
              <a:gd name="adj2" fmla="val 24581"/>
              <a:gd name="adj3" fmla="val 25000"/>
              <a:gd name="adj4" fmla="val 4375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1" name="Bent Arrow 90"/>
          <p:cNvSpPr/>
          <p:nvPr/>
        </p:nvSpPr>
        <p:spPr>
          <a:xfrm flipV="1">
            <a:off x="2670673" y="5519052"/>
            <a:ext cx="884705" cy="581049"/>
          </a:xfrm>
          <a:prstGeom prst="bentArrow">
            <a:avLst>
              <a:gd name="adj1" fmla="val 19623"/>
              <a:gd name="adj2" fmla="val 22614"/>
              <a:gd name="adj3" fmla="val 25000"/>
              <a:gd name="adj4" fmla="val 4375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aphicFrame>
        <p:nvGraphicFramePr>
          <p:cNvPr id="148" name="Object 147"/>
          <p:cNvGraphicFramePr>
            <a:graphicFrameLocks noChangeAspect="1"/>
          </p:cNvGraphicFramePr>
          <p:nvPr>
            <p:extLst>
              <p:ext uri="{D42A27DB-BD31-4B8C-83A1-F6EECF244321}">
                <p14:modId xmlns:p14="http://schemas.microsoft.com/office/powerpoint/2010/main" val="71582531"/>
              </p:ext>
            </p:extLst>
          </p:nvPr>
        </p:nvGraphicFramePr>
        <p:xfrm>
          <a:off x="5631359" y="2734602"/>
          <a:ext cx="863600" cy="330200"/>
        </p:xfrm>
        <a:graphic>
          <a:graphicData uri="http://schemas.openxmlformats.org/presentationml/2006/ole">
            <mc:AlternateContent xmlns:mc="http://schemas.openxmlformats.org/markup-compatibility/2006">
              <mc:Choice xmlns:v="urn:schemas-microsoft-com:vml" Requires="v">
                <p:oleObj spid="_x0000_s1411" name="Equation" r:id="rId14" imgW="863280" imgH="330120" progId="Equation.3">
                  <p:embed/>
                </p:oleObj>
              </mc:Choice>
              <mc:Fallback>
                <p:oleObj name="Equation" r:id="rId14" imgW="863280" imgH="330120" progId="Equation.3">
                  <p:embed/>
                  <p:pic>
                    <p:nvPicPr>
                      <p:cNvPr id="0" name=""/>
                      <p:cNvPicPr/>
                      <p:nvPr/>
                    </p:nvPicPr>
                    <p:blipFill>
                      <a:blip r:embed="rId15"/>
                      <a:stretch>
                        <a:fillRect/>
                      </a:stretch>
                    </p:blipFill>
                    <p:spPr>
                      <a:xfrm>
                        <a:off x="5631359" y="2734602"/>
                        <a:ext cx="863600" cy="330200"/>
                      </a:xfrm>
                      <a:prstGeom prst="rect">
                        <a:avLst/>
                      </a:prstGeom>
                      <a:solidFill>
                        <a:srgbClr val="FFFFFF">
                          <a:alpha val="74902"/>
                        </a:srgbClr>
                      </a:solidFill>
                    </p:spPr>
                  </p:pic>
                </p:oleObj>
              </mc:Fallback>
            </mc:AlternateContent>
          </a:graphicData>
        </a:graphic>
      </p:graphicFrame>
      <p:sp>
        <p:nvSpPr>
          <p:cNvPr id="194" name="Rounded Rectangle 193"/>
          <p:cNvSpPr/>
          <p:nvPr/>
        </p:nvSpPr>
        <p:spPr>
          <a:xfrm>
            <a:off x="4600574" y="4337823"/>
            <a:ext cx="2743200" cy="365760"/>
          </a:xfrm>
          <a:prstGeom prst="roundRect">
            <a:avLst>
              <a:gd name="adj" fmla="val 50000"/>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F is a </a:t>
            </a:r>
            <a:r>
              <a:rPr lang="en-US" sz="1600" i="1" dirty="0" smtClean="0"/>
              <a:t>blurred</a:t>
            </a:r>
            <a:r>
              <a:rPr lang="en-US" sz="1600" dirty="0" smtClean="0"/>
              <a:t> map of charges.</a:t>
            </a:r>
            <a:endParaRPr lang="en-US" sz="1600" dirty="0"/>
          </a:p>
        </p:txBody>
      </p:sp>
    </p:spTree>
    <p:extLst>
      <p:ext uri="{BB962C8B-B14F-4D97-AF65-F5344CB8AC3E}">
        <p14:creationId xmlns:p14="http://schemas.microsoft.com/office/powerpoint/2010/main" val="1327013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repeatCount="indefinite" accel="50000" decel="25000" autoRev="1" fill="hold" grpId="0" nodeType="withEffect">
                                  <p:stCondLst>
                                    <p:cond delay="0"/>
                                  </p:stCondLst>
                                  <p:endCondLst>
                                    <p:cond evt="onNext" delay="0">
                                      <p:tgtEl>
                                        <p:sldTgt/>
                                      </p:tgtEl>
                                    </p:cond>
                                  </p:endCondLst>
                                  <p:childTnLst>
                                    <p:animClr clrSpc="rgb" dir="cw">
                                      <p:cBhvr>
                                        <p:cTn id="6" dur="1000" fill="hold"/>
                                        <p:tgtEl>
                                          <p:spTgt spid="115"/>
                                        </p:tgtEl>
                                        <p:attrNameLst>
                                          <p:attrName>fillcolor</p:attrName>
                                        </p:attrNameLst>
                                      </p:cBhvr>
                                      <p:to>
                                        <a:srgbClr val="0000FF"/>
                                      </p:to>
                                    </p:animClr>
                                    <p:set>
                                      <p:cBhvr>
                                        <p:cTn id="7" dur="1000" fill="hold"/>
                                        <p:tgtEl>
                                          <p:spTgt spid="115"/>
                                        </p:tgtEl>
                                        <p:attrNameLst>
                                          <p:attrName>fill.type</p:attrName>
                                        </p:attrNameLst>
                                      </p:cBhvr>
                                      <p:to>
                                        <p:strVal val="solid"/>
                                      </p:to>
                                    </p:set>
                                    <p:set>
                                      <p:cBhvr>
                                        <p:cTn id="8" dur="1000" fill="hold"/>
                                        <p:tgtEl>
                                          <p:spTgt spid="115"/>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50"/>
                                        </p:tgtEl>
                                        <p:attrNameLst>
                                          <p:attrName>style.visibility</p:attrName>
                                        </p:attrNameLst>
                                      </p:cBhvr>
                                      <p:to>
                                        <p:strVal val="visible"/>
                                      </p:to>
                                    </p:set>
                                    <p:animEffect transition="in" filter="fade">
                                      <p:cBhvr>
                                        <p:cTn id="13" dur="500"/>
                                        <p:tgtEl>
                                          <p:spTgt spid="15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9"/>
                                        </p:tgtEl>
                                        <p:attrNameLst>
                                          <p:attrName>style.visibility</p:attrName>
                                        </p:attrNameLst>
                                      </p:cBhvr>
                                      <p:to>
                                        <p:strVal val="visible"/>
                                      </p:to>
                                    </p:set>
                                    <p:animEffect transition="in" filter="fade">
                                      <p:cBhvr>
                                        <p:cTn id="16" dur="500"/>
                                        <p:tgtEl>
                                          <p:spTgt spid="149"/>
                                        </p:tgtEl>
                                      </p:cBhvr>
                                    </p:animEffect>
                                  </p:childTnLst>
                                </p:cTn>
                              </p:par>
                              <p:par>
                                <p:cTn id="17" presetID="1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par>
                                <p:cTn id="24" presetID="10" presetClass="entr" presetSubtype="0" fill="hold" nodeType="withEffect">
                                  <p:stCondLst>
                                    <p:cond delay="0"/>
                                  </p:stCondLst>
                                  <p:childTnLst>
                                    <p:set>
                                      <p:cBhvr>
                                        <p:cTn id="25" dur="1" fill="hold">
                                          <p:stCondLst>
                                            <p:cond delay="0"/>
                                          </p:stCondLst>
                                        </p:cTn>
                                        <p:tgtEl>
                                          <p:spTgt spid="148"/>
                                        </p:tgtEl>
                                        <p:attrNameLst>
                                          <p:attrName>style.visibility</p:attrName>
                                        </p:attrNameLst>
                                      </p:cBhvr>
                                      <p:to>
                                        <p:strVal val="visible"/>
                                      </p:to>
                                    </p:set>
                                    <p:animEffect transition="in" filter="fade">
                                      <p:cBhvr>
                                        <p:cTn id="26" dur="500"/>
                                        <p:tgtEl>
                                          <p:spTgt spid="148"/>
                                        </p:tgtEl>
                                      </p:cBhvr>
                                    </p:animEffect>
                                  </p:childTnLst>
                                </p:cTn>
                              </p:par>
                            </p:childTnLst>
                          </p:cTn>
                        </p:par>
                        <p:par>
                          <p:cTn id="27" fill="hold">
                            <p:stCondLst>
                              <p:cond delay="1000"/>
                            </p:stCondLst>
                            <p:childTnLst>
                              <p:par>
                                <p:cTn id="28" presetID="1" presetClass="entr" presetSubtype="0" fill="hold" nodeType="afterEffect">
                                  <p:stCondLst>
                                    <p:cond delay="0"/>
                                  </p:stCondLst>
                                  <p:childTnLst>
                                    <p:set>
                                      <p:cBhvr>
                                        <p:cTn id="29" dur="1" fill="hold">
                                          <p:stCondLst>
                                            <p:cond delay="0"/>
                                          </p:stCondLst>
                                        </p:cTn>
                                        <p:tgtEl>
                                          <p:spTgt spid="87"/>
                                        </p:tgtEl>
                                        <p:attrNameLst>
                                          <p:attrName>style.visibility</p:attrName>
                                        </p:attrNameLst>
                                      </p:cBhvr>
                                      <p:to>
                                        <p:strVal val="visible"/>
                                      </p:to>
                                    </p:set>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116"/>
                                        </p:tgtEl>
                                        <p:attrNameLst>
                                          <p:attrName>style.visibility</p:attrName>
                                        </p:attrNameLst>
                                      </p:cBhvr>
                                      <p:to>
                                        <p:strVal val="visible"/>
                                      </p:to>
                                    </p:set>
                                    <p:animEffect transition="in" filter="fade">
                                      <p:cBhvr>
                                        <p:cTn id="33" dur="500"/>
                                        <p:tgtEl>
                                          <p:spTgt spid="11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22"/>
                                        </p:tgtEl>
                                        <p:attrNameLst>
                                          <p:attrName>style.visibility</p:attrName>
                                        </p:attrNameLst>
                                      </p:cBhvr>
                                      <p:to>
                                        <p:strVal val="visible"/>
                                      </p:to>
                                    </p:set>
                                    <p:animEffect transition="in" filter="fade">
                                      <p:cBhvr>
                                        <p:cTn id="36" dur="500"/>
                                        <p:tgtEl>
                                          <p:spTgt spid="122"/>
                                        </p:tgtEl>
                                      </p:cBhvr>
                                    </p:animEffect>
                                  </p:childTnLst>
                                </p:cTn>
                              </p:par>
                              <p:par>
                                <p:cTn id="37" presetID="10" presetClass="entr" presetSubtype="0" fill="hold" nodeType="withEffect">
                                  <p:stCondLst>
                                    <p:cond delay="0"/>
                                  </p:stCondLst>
                                  <p:childTnLst>
                                    <p:set>
                                      <p:cBhvr>
                                        <p:cTn id="38" dur="1" fill="hold">
                                          <p:stCondLst>
                                            <p:cond delay="0"/>
                                          </p:stCondLst>
                                        </p:cTn>
                                        <p:tgtEl>
                                          <p:spTgt spid="158"/>
                                        </p:tgtEl>
                                        <p:attrNameLst>
                                          <p:attrName>style.visibility</p:attrName>
                                        </p:attrNameLst>
                                      </p:cBhvr>
                                      <p:to>
                                        <p:strVal val="visible"/>
                                      </p:to>
                                    </p:set>
                                    <p:animEffect transition="in" filter="fade">
                                      <p:cBhvr>
                                        <p:cTn id="39" dur="500"/>
                                        <p:tgtEl>
                                          <p:spTgt spid="158"/>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1" fill="hold" grpId="0" nodeType="clickEffect">
                                  <p:stCondLst>
                                    <p:cond delay="0"/>
                                  </p:stCondLst>
                                  <p:childTnLst>
                                    <p:set>
                                      <p:cBhvr>
                                        <p:cTn id="43" dur="1" fill="hold">
                                          <p:stCondLst>
                                            <p:cond delay="0"/>
                                          </p:stCondLst>
                                        </p:cTn>
                                        <p:tgtEl>
                                          <p:spTgt spid="84"/>
                                        </p:tgtEl>
                                        <p:attrNameLst>
                                          <p:attrName>style.visibility</p:attrName>
                                        </p:attrNameLst>
                                      </p:cBhvr>
                                      <p:to>
                                        <p:strVal val="visible"/>
                                      </p:to>
                                    </p:set>
                                    <p:anim calcmode="lin" valueType="num">
                                      <p:cBhvr additive="base">
                                        <p:cTn id="44" dur="500" fill="hold"/>
                                        <p:tgtEl>
                                          <p:spTgt spid="84"/>
                                        </p:tgtEl>
                                        <p:attrNameLst>
                                          <p:attrName>ppt_x</p:attrName>
                                        </p:attrNameLst>
                                      </p:cBhvr>
                                      <p:tavLst>
                                        <p:tav tm="0">
                                          <p:val>
                                            <p:strVal val="#ppt_x"/>
                                          </p:val>
                                        </p:tav>
                                        <p:tav tm="100000">
                                          <p:val>
                                            <p:strVal val="#ppt_x"/>
                                          </p:val>
                                        </p:tav>
                                      </p:tavLst>
                                    </p:anim>
                                    <p:anim calcmode="lin" valueType="num">
                                      <p:cBhvr additive="base">
                                        <p:cTn id="45" dur="500" fill="hold"/>
                                        <p:tgtEl>
                                          <p:spTgt spid="84"/>
                                        </p:tgtEl>
                                        <p:attrNameLst>
                                          <p:attrName>ppt_y</p:attrName>
                                        </p:attrNameLst>
                                      </p:cBhvr>
                                      <p:tavLst>
                                        <p:tav tm="0">
                                          <p:val>
                                            <p:strVal val="0-#ppt_h/2"/>
                                          </p:val>
                                        </p:tav>
                                        <p:tav tm="100000">
                                          <p:val>
                                            <p:strVal val="#ppt_y"/>
                                          </p:val>
                                        </p:tav>
                                      </p:tavLst>
                                    </p:anim>
                                  </p:childTnLst>
                                </p:cTn>
                              </p:par>
                              <p:par>
                                <p:cTn id="46" presetID="10" presetClass="entr" presetSubtype="0" fill="hold" grpId="0" nodeType="with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500"/>
                                        <p:tgtEl>
                                          <p:spTgt spid="2"/>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89"/>
                                        </p:tgtEl>
                                        <p:attrNameLst>
                                          <p:attrName>style.visibility</p:attrName>
                                        </p:attrNameLst>
                                      </p:cBhvr>
                                      <p:to>
                                        <p:strVal val="visible"/>
                                      </p:to>
                                    </p:set>
                                    <p:animEffect transition="in" filter="fade">
                                      <p:cBhvr>
                                        <p:cTn id="51" dur="500"/>
                                        <p:tgtEl>
                                          <p:spTgt spid="89"/>
                                        </p:tgtEl>
                                      </p:cBhvr>
                                    </p:animEffect>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86"/>
                                        </p:tgtEl>
                                        <p:attrNameLst>
                                          <p:attrName>style.visibility</p:attrName>
                                        </p:attrNameLst>
                                      </p:cBhvr>
                                      <p:to>
                                        <p:strVal val="visible"/>
                                      </p:to>
                                    </p:set>
                                    <p:animEffect transition="in" filter="fade">
                                      <p:cBhvr>
                                        <p:cTn id="55" dur="500"/>
                                        <p:tgtEl>
                                          <p:spTgt spid="86"/>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10"/>
                                        </p:tgtEl>
                                        <p:attrNameLst>
                                          <p:attrName>style.visibility</p:attrName>
                                        </p:attrNameLst>
                                      </p:cBhvr>
                                      <p:to>
                                        <p:strVal val="visible"/>
                                      </p:to>
                                    </p:set>
                                    <p:animEffect transition="in" filter="fade">
                                      <p:cBhvr>
                                        <p:cTn id="58" dur="500"/>
                                        <p:tgtEl>
                                          <p:spTgt spid="110"/>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14"/>
                                        </p:tgtEl>
                                        <p:attrNameLst>
                                          <p:attrName>style.visibility</p:attrName>
                                        </p:attrNameLst>
                                      </p:cBhvr>
                                      <p:to>
                                        <p:strVal val="visible"/>
                                      </p:to>
                                    </p:set>
                                    <p:animEffect transition="in" filter="fade">
                                      <p:cBhvr>
                                        <p:cTn id="61" dur="500"/>
                                        <p:tgtEl>
                                          <p:spTgt spid="114"/>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26"/>
                                        </p:tgtEl>
                                        <p:attrNameLst>
                                          <p:attrName>style.visibility</p:attrName>
                                        </p:attrNameLst>
                                      </p:cBhvr>
                                      <p:to>
                                        <p:strVal val="visible"/>
                                      </p:to>
                                    </p:set>
                                    <p:animEffect transition="in" filter="fade">
                                      <p:cBhvr>
                                        <p:cTn id="64" dur="500"/>
                                        <p:tgtEl>
                                          <p:spTgt spid="126"/>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23"/>
                                        </p:tgtEl>
                                        <p:attrNameLst>
                                          <p:attrName>style.visibility</p:attrName>
                                        </p:attrNameLst>
                                      </p:cBhvr>
                                      <p:to>
                                        <p:strVal val="visible"/>
                                      </p:to>
                                    </p:set>
                                    <p:animEffect transition="in" filter="fade">
                                      <p:cBhvr>
                                        <p:cTn id="69" dur="500"/>
                                        <p:tgtEl>
                                          <p:spTgt spid="123"/>
                                        </p:tgtEl>
                                      </p:cBhvr>
                                    </p:animEffect>
                                  </p:childTnLst>
                                </p:cTn>
                              </p:par>
                              <p:par>
                                <p:cTn id="70" presetID="10" presetClass="entr" presetSubtype="0" fill="hold" nodeType="withEffect">
                                  <p:stCondLst>
                                    <p:cond delay="0"/>
                                  </p:stCondLst>
                                  <p:childTnLst>
                                    <p:set>
                                      <p:cBhvr>
                                        <p:cTn id="71" dur="1" fill="hold">
                                          <p:stCondLst>
                                            <p:cond delay="0"/>
                                          </p:stCondLst>
                                        </p:cTn>
                                        <p:tgtEl>
                                          <p:spTgt spid="77"/>
                                        </p:tgtEl>
                                        <p:attrNameLst>
                                          <p:attrName>style.visibility</p:attrName>
                                        </p:attrNameLst>
                                      </p:cBhvr>
                                      <p:to>
                                        <p:strVal val="visible"/>
                                      </p:to>
                                    </p:set>
                                    <p:animEffect transition="in" filter="fade">
                                      <p:cBhvr>
                                        <p:cTn id="72" dur="500"/>
                                        <p:tgtEl>
                                          <p:spTgt spid="77"/>
                                        </p:tgtEl>
                                      </p:cBhvr>
                                    </p:animEffect>
                                  </p:childTnLst>
                                </p:cTn>
                              </p:par>
                            </p:childTnLst>
                          </p:cTn>
                        </p:par>
                        <p:par>
                          <p:cTn id="73" fill="hold">
                            <p:stCondLst>
                              <p:cond delay="500"/>
                            </p:stCondLst>
                            <p:childTnLst>
                              <p:par>
                                <p:cTn id="74" presetID="10" presetClass="entr" presetSubtype="0" fill="hold" grpId="0" nodeType="afterEffect">
                                  <p:stCondLst>
                                    <p:cond delay="0"/>
                                  </p:stCondLst>
                                  <p:childTnLst>
                                    <p:set>
                                      <p:cBhvr>
                                        <p:cTn id="75" dur="1" fill="hold">
                                          <p:stCondLst>
                                            <p:cond delay="0"/>
                                          </p:stCondLst>
                                        </p:cTn>
                                        <p:tgtEl>
                                          <p:spTgt spid="91"/>
                                        </p:tgtEl>
                                        <p:attrNameLst>
                                          <p:attrName>style.visibility</p:attrName>
                                        </p:attrNameLst>
                                      </p:cBhvr>
                                      <p:to>
                                        <p:strVal val="visible"/>
                                      </p:to>
                                    </p:set>
                                    <p:animEffect transition="in" filter="fade">
                                      <p:cBhvr>
                                        <p:cTn id="76" dur="500"/>
                                        <p:tgtEl>
                                          <p:spTgt spid="91"/>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28"/>
                                        </p:tgtEl>
                                        <p:attrNameLst>
                                          <p:attrName>style.visibility</p:attrName>
                                        </p:attrNameLst>
                                      </p:cBhvr>
                                      <p:to>
                                        <p:strVal val="visible"/>
                                      </p:to>
                                    </p:set>
                                    <p:animEffect transition="in" filter="fade">
                                      <p:cBhvr>
                                        <p:cTn id="79" dur="500"/>
                                        <p:tgtEl>
                                          <p:spTgt spid="128"/>
                                        </p:tgtEl>
                                      </p:cBhvr>
                                    </p:animEffect>
                                  </p:childTnLst>
                                </p:cTn>
                              </p:par>
                              <p:par>
                                <p:cTn id="80" presetID="10" presetClass="entr" presetSubtype="0" fill="hold" nodeType="with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fade">
                                      <p:cBhvr>
                                        <p:cTn id="82" dur="500"/>
                                        <p:tgtEl>
                                          <p:spTgt spid="21"/>
                                        </p:tgtEl>
                                      </p:cBhvr>
                                    </p:animEffect>
                                  </p:childTnLst>
                                </p:cTn>
                              </p:par>
                            </p:childTnLst>
                          </p:cTn>
                        </p:par>
                        <p:par>
                          <p:cTn id="83" fill="hold">
                            <p:stCondLst>
                              <p:cond delay="1000"/>
                            </p:stCondLst>
                            <p:childTnLst>
                              <p:par>
                                <p:cTn id="84" presetID="10" presetClass="entr" presetSubtype="0" fill="hold" grpId="0" nodeType="afterEffect">
                                  <p:stCondLst>
                                    <p:cond delay="0"/>
                                  </p:stCondLst>
                                  <p:childTnLst>
                                    <p:set>
                                      <p:cBhvr>
                                        <p:cTn id="85" dur="1" fill="hold">
                                          <p:stCondLst>
                                            <p:cond delay="0"/>
                                          </p:stCondLst>
                                        </p:cTn>
                                        <p:tgtEl>
                                          <p:spTgt spid="101"/>
                                        </p:tgtEl>
                                        <p:attrNameLst>
                                          <p:attrName>style.visibility</p:attrName>
                                        </p:attrNameLst>
                                      </p:cBhvr>
                                      <p:to>
                                        <p:strVal val="visible"/>
                                      </p:to>
                                    </p:set>
                                    <p:animEffect transition="in" filter="fade">
                                      <p:cBhvr>
                                        <p:cTn id="86" dur="500"/>
                                        <p:tgtEl>
                                          <p:spTgt spid="101"/>
                                        </p:tgtEl>
                                      </p:cBhvr>
                                    </p:animEffect>
                                  </p:childTnLst>
                                </p:cTn>
                              </p:par>
                              <p:par>
                                <p:cTn id="87" presetID="10" presetClass="entr" presetSubtype="0" fill="hold" nodeType="withEffect">
                                  <p:stCondLst>
                                    <p:cond delay="0"/>
                                  </p:stCondLst>
                                  <p:childTnLst>
                                    <p:set>
                                      <p:cBhvr>
                                        <p:cTn id="88" dur="1" fill="hold">
                                          <p:stCondLst>
                                            <p:cond delay="0"/>
                                          </p:stCondLst>
                                        </p:cTn>
                                        <p:tgtEl>
                                          <p:spTgt spid="127"/>
                                        </p:tgtEl>
                                        <p:attrNameLst>
                                          <p:attrName>style.visibility</p:attrName>
                                        </p:attrNameLst>
                                      </p:cBhvr>
                                      <p:to>
                                        <p:strVal val="visible"/>
                                      </p:to>
                                    </p:set>
                                    <p:animEffect transition="in" filter="fade">
                                      <p:cBhvr>
                                        <p:cTn id="89" dur="500"/>
                                        <p:tgtEl>
                                          <p:spTgt spid="127"/>
                                        </p:tgtEl>
                                      </p:cBhvr>
                                    </p:animEffect>
                                  </p:childTnLst>
                                </p:cTn>
                              </p:par>
                            </p:childTnLst>
                          </p:cTn>
                        </p:par>
                        <p:par>
                          <p:cTn id="90" fill="hold">
                            <p:stCondLst>
                              <p:cond delay="1500"/>
                            </p:stCondLst>
                            <p:childTnLst>
                              <p:par>
                                <p:cTn id="91" presetID="10" presetClass="entr" presetSubtype="0" fill="hold" nodeType="afterEffect">
                                  <p:stCondLst>
                                    <p:cond delay="0"/>
                                  </p:stCondLst>
                                  <p:childTnLst>
                                    <p:set>
                                      <p:cBhvr>
                                        <p:cTn id="92" dur="1" fill="hold">
                                          <p:stCondLst>
                                            <p:cond delay="0"/>
                                          </p:stCondLst>
                                        </p:cTn>
                                        <p:tgtEl>
                                          <p:spTgt spid="103"/>
                                        </p:tgtEl>
                                        <p:attrNameLst>
                                          <p:attrName>style.visibility</p:attrName>
                                        </p:attrNameLst>
                                      </p:cBhvr>
                                      <p:to>
                                        <p:strVal val="visible"/>
                                      </p:to>
                                    </p:set>
                                    <p:animEffect transition="in" filter="fade">
                                      <p:cBhvr>
                                        <p:cTn id="93" dur="500"/>
                                        <p:tgtEl>
                                          <p:spTgt spid="103"/>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111"/>
                                        </p:tgtEl>
                                        <p:attrNameLst>
                                          <p:attrName>style.visibility</p:attrName>
                                        </p:attrNameLst>
                                      </p:cBhvr>
                                      <p:to>
                                        <p:strVal val="visible"/>
                                      </p:to>
                                    </p:set>
                                    <p:animEffect transition="in" filter="fade">
                                      <p:cBhvr>
                                        <p:cTn id="96" dur="500"/>
                                        <p:tgtEl>
                                          <p:spTgt spid="111"/>
                                        </p:tgtEl>
                                      </p:cBhvr>
                                    </p:animEffect>
                                  </p:childTnLst>
                                </p:cTn>
                              </p:par>
                              <p:par>
                                <p:cTn id="97" presetID="10" presetClass="entr" presetSubtype="0" fill="hold" nodeType="withEffect">
                                  <p:stCondLst>
                                    <p:cond delay="0"/>
                                  </p:stCondLst>
                                  <p:childTnLst>
                                    <p:set>
                                      <p:cBhvr>
                                        <p:cTn id="98" dur="1" fill="hold">
                                          <p:stCondLst>
                                            <p:cond delay="0"/>
                                          </p:stCondLst>
                                        </p:cTn>
                                        <p:tgtEl>
                                          <p:spTgt spid="90"/>
                                        </p:tgtEl>
                                        <p:attrNameLst>
                                          <p:attrName>style.visibility</p:attrName>
                                        </p:attrNameLst>
                                      </p:cBhvr>
                                      <p:to>
                                        <p:strVal val="visible"/>
                                      </p:to>
                                    </p:set>
                                    <p:animEffect transition="in" filter="fade">
                                      <p:cBhvr>
                                        <p:cTn id="99" dur="500"/>
                                        <p:tgtEl>
                                          <p:spTgt spid="90"/>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grpId="0" nodeType="clickEffect">
                                  <p:stCondLst>
                                    <p:cond delay="0"/>
                                  </p:stCondLst>
                                  <p:childTnLst>
                                    <p:set>
                                      <p:cBhvr>
                                        <p:cTn id="103" dur="1" fill="hold">
                                          <p:stCondLst>
                                            <p:cond delay="0"/>
                                          </p:stCondLst>
                                        </p:cTn>
                                        <p:tgtEl>
                                          <p:spTgt spid="194"/>
                                        </p:tgtEl>
                                        <p:attrNameLst>
                                          <p:attrName>style.visibility</p:attrName>
                                        </p:attrNameLst>
                                      </p:cBhvr>
                                      <p:to>
                                        <p:strVal val="visible"/>
                                      </p:to>
                                    </p:set>
                                    <p:animEffect transition="in" filter="fade">
                                      <p:cBhvr>
                                        <p:cTn id="104" dur="500"/>
                                        <p:tgtEl>
                                          <p:spTgt spid="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114" grpId="0"/>
      <p:bldP spid="126" grpId="0" animBg="1"/>
      <p:bldP spid="2" grpId="0" animBg="1"/>
      <p:bldP spid="89" grpId="0"/>
      <p:bldP spid="84" grpId="0" animBg="1"/>
      <p:bldP spid="101" grpId="0" animBg="1"/>
      <p:bldP spid="111" grpId="0"/>
      <p:bldP spid="115" grpId="0" animBg="1"/>
      <p:bldP spid="122" grpId="0"/>
      <p:bldP spid="128" grpId="0" animBg="1"/>
      <p:bldP spid="149" grpId="0" animBg="1"/>
      <p:bldP spid="150" grpId="0" animBg="1"/>
      <p:bldP spid="4" grpId="0" animBg="1"/>
      <p:bldP spid="91" grpId="0" animBg="1"/>
      <p:bldP spid="19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extBox 103"/>
          <p:cNvSpPr txBox="1"/>
          <p:nvPr/>
        </p:nvSpPr>
        <p:spPr>
          <a:xfrm>
            <a:off x="480983" y="4527564"/>
            <a:ext cx="75342" cy="184666"/>
          </a:xfrm>
          <a:prstGeom prst="rect">
            <a:avLst/>
          </a:prstGeom>
          <a:noFill/>
        </p:spPr>
        <p:txBody>
          <a:bodyPr wrap="none" lIns="0" tIns="0" rIns="0" bIns="0" rtlCol="0">
            <a:spAutoFit/>
          </a:bodyPr>
          <a:lstStyle/>
          <a:p>
            <a:r>
              <a:rPr lang="el-GR" sz="1200" i="1" dirty="0" smtClean="0">
                <a:latin typeface="Times New Roman" pitchFamily="18" charset="0"/>
                <a:cs typeface="Times New Roman" pitchFamily="18" charset="0"/>
              </a:rPr>
              <a:t>σ</a:t>
            </a:r>
            <a:endParaRPr lang="en-US" sz="1200" i="1" baseline="-25000" dirty="0">
              <a:latin typeface="Times New Roman" pitchFamily="18" charset="0"/>
              <a:cs typeface="Times New Roman" pitchFamily="18" charset="0"/>
            </a:endParaRPr>
          </a:p>
        </p:txBody>
      </p:sp>
      <p:sp>
        <p:nvSpPr>
          <p:cNvPr id="75" name="Rounded Rectangle 74"/>
          <p:cNvSpPr/>
          <p:nvPr/>
        </p:nvSpPr>
        <p:spPr>
          <a:xfrm>
            <a:off x="3957527" y="4725444"/>
            <a:ext cx="1207008" cy="164592"/>
          </a:xfrm>
          <a:prstGeom prst="roundRect">
            <a:avLst>
              <a:gd name="adj" fmla="val 50000"/>
            </a:avLst>
          </a:prstGeom>
          <a:gradFill flip="none" rotWithShape="1">
            <a:gsLst>
              <a:gs pos="0">
                <a:srgbClr val="0000FF"/>
              </a:gs>
              <a:gs pos="10000">
                <a:schemeClr val="bg1"/>
              </a:gs>
              <a:gs pos="30000">
                <a:srgbClr val="FF0000"/>
              </a:gs>
              <a:gs pos="52000">
                <a:schemeClr val="bg1"/>
              </a:gs>
              <a:gs pos="70000">
                <a:srgbClr val="0000FF"/>
              </a:gs>
              <a:gs pos="90000">
                <a:schemeClr val="bg1"/>
              </a:gs>
              <a:gs pos="100000">
                <a:srgbClr val="FF0000"/>
              </a:gs>
            </a:gsLst>
            <a:lin ang="0" scaled="1"/>
            <a:tileRect/>
          </a:gradFill>
          <a:ln>
            <a:noFill/>
          </a:ln>
          <a:scene3d>
            <a:camera prst="perspectiveHeroicExtremeRightFacing" fov="7200000">
              <a:rot lat="300000" lon="900000" rev="0"/>
            </a:camera>
            <a:lightRig rig="threePt" dir="t">
              <a:rot lat="0" lon="0" rev="0"/>
            </a:lightRig>
          </a:scene3d>
          <a:sp3d prstMaterial="matte">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p:nvGrpSpPr>
        <p:grpSpPr>
          <a:xfrm>
            <a:off x="6745437" y="4732592"/>
            <a:ext cx="1276671" cy="164592"/>
            <a:chOff x="4465722" y="2227521"/>
            <a:chExt cx="1276671" cy="164592"/>
          </a:xfrm>
          <a:scene3d>
            <a:camera prst="orthographicFront">
              <a:rot lat="300000" lon="900000" rev="0"/>
            </a:camera>
            <a:lightRig rig="threePt" dir="t"/>
          </a:scene3d>
        </p:grpSpPr>
        <p:sp>
          <p:nvSpPr>
            <p:cNvPr id="100" name="Rounded Rectangle 99"/>
            <p:cNvSpPr/>
            <p:nvPr/>
          </p:nvSpPr>
          <p:spPr>
            <a:xfrm>
              <a:off x="4465722" y="2227521"/>
              <a:ext cx="731520" cy="164592"/>
            </a:xfrm>
            <a:prstGeom prst="roundRect">
              <a:avLst>
                <a:gd name="adj" fmla="val 50000"/>
              </a:avLst>
            </a:prstGeom>
            <a:gradFill flip="none" rotWithShape="1">
              <a:gsLst>
                <a:gs pos="0">
                  <a:srgbClr val="0000FF"/>
                </a:gs>
                <a:gs pos="15000">
                  <a:schemeClr val="bg1"/>
                </a:gs>
                <a:gs pos="30000">
                  <a:srgbClr val="FF0000"/>
                </a:gs>
                <a:gs pos="52000">
                  <a:schemeClr val="bg1"/>
                </a:gs>
                <a:gs pos="70000">
                  <a:srgbClr val="0000FF"/>
                </a:gs>
                <a:gs pos="100000">
                  <a:srgbClr val="FF0000"/>
                </a:gs>
                <a:gs pos="88000">
                  <a:schemeClr val="bg1"/>
                </a:gs>
              </a:gsLst>
              <a:lin ang="0" scaled="1"/>
              <a:tileRect/>
            </a:gradFill>
            <a:ln>
              <a:noFill/>
            </a:ln>
            <a:sp3d prstMaterial="matte">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ounded Rectangle 101"/>
            <p:cNvSpPr/>
            <p:nvPr/>
          </p:nvSpPr>
          <p:spPr>
            <a:xfrm>
              <a:off x="5010873" y="2227521"/>
              <a:ext cx="731520" cy="164592"/>
            </a:xfrm>
            <a:prstGeom prst="roundRect">
              <a:avLst>
                <a:gd name="adj" fmla="val 50000"/>
              </a:avLst>
            </a:prstGeom>
            <a:gradFill flip="none" rotWithShape="1">
              <a:gsLst>
                <a:gs pos="0">
                  <a:srgbClr val="0000FF"/>
                </a:gs>
                <a:gs pos="12000">
                  <a:schemeClr val="bg1"/>
                </a:gs>
                <a:gs pos="30000">
                  <a:srgbClr val="FF0000"/>
                </a:gs>
                <a:gs pos="52000">
                  <a:schemeClr val="bg1"/>
                </a:gs>
                <a:gs pos="70000">
                  <a:srgbClr val="0000FF"/>
                </a:gs>
                <a:gs pos="85000">
                  <a:schemeClr val="bg1"/>
                </a:gs>
                <a:gs pos="100000">
                  <a:srgbClr val="FF0000"/>
                </a:gs>
              </a:gsLst>
              <a:lin ang="0" scaled="1"/>
              <a:tileRect/>
            </a:gradFill>
            <a:ln>
              <a:noFill/>
            </a:ln>
            <a:sp3d prstMaterial="matte">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3" name="Rounded Rectangle 102"/>
          <p:cNvSpPr/>
          <p:nvPr/>
        </p:nvSpPr>
        <p:spPr>
          <a:xfrm>
            <a:off x="1156721" y="4717187"/>
            <a:ext cx="1207008" cy="164592"/>
          </a:xfrm>
          <a:prstGeom prst="roundRect">
            <a:avLst>
              <a:gd name="adj" fmla="val 50000"/>
            </a:avLst>
          </a:prstGeom>
          <a:gradFill flip="none" rotWithShape="1">
            <a:gsLst>
              <a:gs pos="0">
                <a:srgbClr val="0000FF"/>
              </a:gs>
              <a:gs pos="52000">
                <a:schemeClr val="bg1"/>
              </a:gs>
              <a:gs pos="100000">
                <a:srgbClr val="FF0000"/>
              </a:gs>
            </a:gsLst>
            <a:lin ang="0" scaled="1"/>
            <a:tileRect/>
          </a:gradFill>
          <a:ln>
            <a:noFill/>
          </a:ln>
          <a:scene3d>
            <a:camera prst="perspectiveHeroicExtremeRightFacing" fov="7200000">
              <a:rot lat="300000" lon="900000" rev="0"/>
            </a:camera>
            <a:lightRig rig="threePt" dir="t">
              <a:rot lat="0" lon="0" rev="0"/>
            </a:lightRig>
          </a:scene3d>
          <a:sp3d prstMaterial="matte">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2" name="Picture 8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625" y="3090122"/>
            <a:ext cx="2743200" cy="680643"/>
          </a:xfrm>
          <a:prstGeom prst="rect">
            <a:avLst/>
          </a:prstGeom>
        </p:spPr>
      </p:pic>
      <p:pic>
        <p:nvPicPr>
          <p:cNvPr id="83" name="Picture 8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97795" y="3107812"/>
            <a:ext cx="2743200" cy="680643"/>
          </a:xfrm>
          <a:prstGeom prst="rect">
            <a:avLst/>
          </a:prstGeom>
        </p:spPr>
      </p:pic>
      <p:pic>
        <p:nvPicPr>
          <p:cNvPr id="84" name="Picture 8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12175" y="3090122"/>
            <a:ext cx="2743200" cy="680643"/>
          </a:xfrm>
          <a:prstGeom prst="rect">
            <a:avLst/>
          </a:prstGeom>
        </p:spPr>
      </p:pic>
      <p:sp>
        <p:nvSpPr>
          <p:cNvPr id="85" name="TextBox 84"/>
          <p:cNvSpPr txBox="1"/>
          <p:nvPr/>
        </p:nvSpPr>
        <p:spPr>
          <a:xfrm>
            <a:off x="481903" y="3140965"/>
            <a:ext cx="139462" cy="184666"/>
          </a:xfrm>
          <a:prstGeom prst="rect">
            <a:avLst/>
          </a:prstGeom>
          <a:noFill/>
        </p:spPr>
        <p:txBody>
          <a:bodyPr wrap="none" lIns="0" tIns="0" rIns="0" bIns="0" rtlCol="0">
            <a:spAutoFit/>
          </a:bodyPr>
          <a:lstStyle/>
          <a:p>
            <a:r>
              <a:rPr lang="en-US" sz="1200" i="1" dirty="0" err="1" smtClean="0">
                <a:latin typeface="Times New Roman" pitchFamily="18" charset="0"/>
                <a:cs typeface="Times New Roman" pitchFamily="18" charset="0"/>
              </a:rPr>
              <a:t>P</a:t>
            </a:r>
            <a:r>
              <a:rPr lang="en-US" sz="1200" i="1" baseline="-25000" dirty="0" err="1" smtClean="0">
                <a:latin typeface="Times New Roman" pitchFamily="18" charset="0"/>
                <a:cs typeface="Times New Roman" pitchFamily="18" charset="0"/>
              </a:rPr>
              <a:t>x</a:t>
            </a:r>
            <a:endParaRPr lang="en-US" sz="1200" baseline="-25000" dirty="0">
              <a:latin typeface="Times New Roman" pitchFamily="18" charset="0"/>
              <a:cs typeface="Times New Roman" pitchFamily="18" charset="0"/>
            </a:endParaRPr>
          </a:p>
        </p:txBody>
      </p:sp>
      <p:sp>
        <p:nvSpPr>
          <p:cNvPr id="86" name="Rectangle 85"/>
          <p:cNvSpPr>
            <a:spLocks/>
          </p:cNvSpPr>
          <p:nvPr/>
        </p:nvSpPr>
        <p:spPr>
          <a:xfrm>
            <a:off x="6012175" y="3090122"/>
            <a:ext cx="2743199" cy="684520"/>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a:spLocks/>
          </p:cNvSpPr>
          <p:nvPr/>
        </p:nvSpPr>
        <p:spPr>
          <a:xfrm>
            <a:off x="388626" y="3090122"/>
            <a:ext cx="2743199" cy="684520"/>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p:cNvSpPr>
            <a:spLocks/>
          </p:cNvSpPr>
          <p:nvPr/>
        </p:nvSpPr>
        <p:spPr>
          <a:xfrm>
            <a:off x="3192318" y="3090122"/>
            <a:ext cx="2743199" cy="684520"/>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12175" y="5848494"/>
            <a:ext cx="2743200" cy="680643"/>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92318" y="5848494"/>
            <a:ext cx="2743200" cy="680643"/>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8625" y="5848494"/>
            <a:ext cx="2743200" cy="680643"/>
          </a:xfrm>
          <a:prstGeom prst="rect">
            <a:avLst/>
          </a:prstGeom>
        </p:spPr>
      </p:pic>
      <p:pic>
        <p:nvPicPr>
          <p:cNvPr id="3" name="Picture 2"/>
          <p:cNvPicPr>
            <a:picLocks noChangeAspect="1"/>
          </p:cNvPicPr>
          <p:nvPr/>
        </p:nvPicPr>
        <p:blipFill>
          <a:blip r:embed="rId9"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012175" y="3774642"/>
            <a:ext cx="2743200" cy="680643"/>
          </a:xfrm>
          <a:prstGeom prst="rect">
            <a:avLst/>
          </a:prstGeom>
          <a:noFill/>
          <a:ln>
            <a:noFill/>
          </a:ln>
        </p:spPr>
      </p:pic>
      <p:pic>
        <p:nvPicPr>
          <p:cNvPr id="4" name="Picture 3"/>
          <p:cNvPicPr>
            <a:picLocks noChangeAspect="1"/>
          </p:cNvPicPr>
          <p:nvPr/>
        </p:nvPicPr>
        <p:blipFill>
          <a:blip r:embed="rId10"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192318" y="3774642"/>
            <a:ext cx="2743200" cy="680643"/>
          </a:xfrm>
          <a:prstGeom prst="rect">
            <a:avLst/>
          </a:prstGeom>
          <a:noFill/>
          <a:ln>
            <a:noFill/>
          </a:ln>
        </p:spPr>
      </p:pic>
      <p:pic>
        <p:nvPicPr>
          <p:cNvPr id="5" name="Picture 4"/>
          <p:cNvPicPr>
            <a:picLocks noChangeAspect="1"/>
          </p:cNvPicPr>
          <p:nvPr/>
        </p:nvPicPr>
        <p:blipFill>
          <a:blip r:embed="rId11"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88625" y="3774642"/>
            <a:ext cx="2743200" cy="680643"/>
          </a:xfrm>
          <a:prstGeom prst="rect">
            <a:avLst/>
          </a:prstGeom>
          <a:noFill/>
          <a:ln>
            <a:noFill/>
          </a:ln>
        </p:spPr>
      </p:pic>
      <p:pic>
        <p:nvPicPr>
          <p:cNvPr id="88" name="Picture 8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388625" y="5162181"/>
            <a:ext cx="2743200" cy="680640"/>
          </a:xfrm>
          <a:prstGeom prst="rect">
            <a:avLst/>
          </a:prstGeom>
        </p:spPr>
      </p:pic>
      <p:pic>
        <p:nvPicPr>
          <p:cNvPr id="90" name="Picture 8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023143" y="5174429"/>
            <a:ext cx="2743186" cy="680640"/>
          </a:xfrm>
          <a:prstGeom prst="rect">
            <a:avLst/>
          </a:prstGeom>
        </p:spPr>
      </p:pic>
      <p:pic>
        <p:nvPicPr>
          <p:cNvPr id="91" name="Picture 9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3192318" y="5157210"/>
            <a:ext cx="2743200" cy="680640"/>
          </a:xfrm>
          <a:prstGeom prst="rect">
            <a:avLst/>
          </a:prstGeom>
        </p:spPr>
      </p:pic>
      <p:pic>
        <p:nvPicPr>
          <p:cNvPr id="93" name="Picture 9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012175" y="4465926"/>
            <a:ext cx="2743200" cy="680643"/>
          </a:xfrm>
          <a:prstGeom prst="rect">
            <a:avLst/>
          </a:prstGeom>
        </p:spPr>
      </p:pic>
      <p:pic>
        <p:nvPicPr>
          <p:cNvPr id="94" name="Picture 9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192318" y="4459162"/>
            <a:ext cx="2743200" cy="680643"/>
          </a:xfrm>
          <a:prstGeom prst="rect">
            <a:avLst/>
          </a:prstGeom>
        </p:spPr>
      </p:pic>
      <p:pic>
        <p:nvPicPr>
          <p:cNvPr id="95" name="Picture 94"/>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88625" y="4465926"/>
            <a:ext cx="2743200" cy="680640"/>
          </a:xfrm>
          <a:prstGeom prst="rect">
            <a:avLst/>
          </a:prstGeom>
        </p:spPr>
      </p:pic>
      <p:sp>
        <p:nvSpPr>
          <p:cNvPr id="101" name="Rectangle 100"/>
          <p:cNvSpPr>
            <a:spLocks/>
          </p:cNvSpPr>
          <p:nvPr/>
        </p:nvSpPr>
        <p:spPr>
          <a:xfrm>
            <a:off x="3192318" y="3774642"/>
            <a:ext cx="2743199" cy="684520"/>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a:spLocks/>
          </p:cNvSpPr>
          <p:nvPr/>
        </p:nvSpPr>
        <p:spPr>
          <a:xfrm>
            <a:off x="6012175" y="3774642"/>
            <a:ext cx="2743199" cy="684520"/>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7" name="Group 106"/>
          <p:cNvGrpSpPr/>
          <p:nvPr/>
        </p:nvGrpSpPr>
        <p:grpSpPr>
          <a:xfrm>
            <a:off x="3192318" y="5157210"/>
            <a:ext cx="2743199" cy="684520"/>
            <a:chOff x="0" y="0"/>
            <a:chExt cx="1828800" cy="457200"/>
          </a:xfrm>
        </p:grpSpPr>
        <p:sp>
          <p:nvSpPr>
            <p:cNvPr id="108" name="Rectangle 107"/>
            <p:cNvSpPr>
              <a:spLocks/>
            </p:cNvSpPr>
            <p:nvPr/>
          </p:nvSpPr>
          <p:spPr>
            <a:xfrm>
              <a:off x="0" y="0"/>
              <a:ext cx="1828800" cy="457200"/>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ounded Rectangle 108"/>
            <p:cNvSpPr>
              <a:spLocks noChangeAspect="1"/>
            </p:cNvSpPr>
            <p:nvPr/>
          </p:nvSpPr>
          <p:spPr>
            <a:xfrm>
              <a:off x="486058" y="183396"/>
              <a:ext cx="877824" cy="90409"/>
            </a:xfrm>
            <a:prstGeom prst="roundRect">
              <a:avLst>
                <a:gd name="adj" fmla="val 50000"/>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4" name="Group 113"/>
          <p:cNvGrpSpPr/>
          <p:nvPr/>
        </p:nvGrpSpPr>
        <p:grpSpPr>
          <a:xfrm>
            <a:off x="6012175" y="5157210"/>
            <a:ext cx="2743199" cy="684520"/>
            <a:chOff x="0" y="0"/>
            <a:chExt cx="1828800" cy="457200"/>
          </a:xfrm>
        </p:grpSpPr>
        <p:sp>
          <p:nvSpPr>
            <p:cNvPr id="115" name="Rectangle 114"/>
            <p:cNvSpPr>
              <a:spLocks/>
            </p:cNvSpPr>
            <p:nvPr/>
          </p:nvSpPr>
          <p:spPr>
            <a:xfrm>
              <a:off x="0" y="0"/>
              <a:ext cx="1828800" cy="457200"/>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ounded Rectangle 115"/>
            <p:cNvSpPr>
              <a:spLocks noChangeAspect="1"/>
            </p:cNvSpPr>
            <p:nvPr/>
          </p:nvSpPr>
          <p:spPr>
            <a:xfrm>
              <a:off x="475487" y="185546"/>
              <a:ext cx="877824" cy="90409"/>
            </a:xfrm>
            <a:prstGeom prst="roundRect">
              <a:avLst>
                <a:gd name="adj" fmla="val 50000"/>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7" name="TextBox 116"/>
          <p:cNvSpPr txBox="1"/>
          <p:nvPr/>
        </p:nvSpPr>
        <p:spPr>
          <a:xfrm>
            <a:off x="481903" y="3813640"/>
            <a:ext cx="577081" cy="184666"/>
          </a:xfrm>
          <a:prstGeom prst="rect">
            <a:avLst/>
          </a:prstGeom>
          <a:noFill/>
        </p:spPr>
        <p:txBody>
          <a:bodyPr wrap="none" lIns="0" tIns="0" rIns="0" bIns="0" rtlCol="0">
            <a:spAutoFit/>
          </a:bodyPr>
          <a:lstStyle/>
          <a:p>
            <a:r>
              <a:rPr lang="en-US" sz="1200" dirty="0" smtClean="0">
                <a:latin typeface="Times New Roman" pitchFamily="18" charset="0"/>
                <a:cs typeface="Times New Roman" pitchFamily="18" charset="0"/>
              </a:rPr>
              <a:t>|</a:t>
            </a:r>
            <a:r>
              <a:rPr lang="en-US" sz="1200" i="1" dirty="0" smtClean="0">
                <a:latin typeface="Times New Roman" pitchFamily="18" charset="0"/>
                <a:cs typeface="Times New Roman" pitchFamily="18" charset="0"/>
              </a:rPr>
              <a:t>E</a:t>
            </a:r>
            <a:r>
              <a:rPr lang="en-US" sz="1200" dirty="0" smtClean="0">
                <a:latin typeface="Times New Roman" pitchFamily="18" charset="0"/>
                <a:cs typeface="Times New Roman" pitchFamily="18" charset="0"/>
              </a:rPr>
              <a:t>| at </a:t>
            </a:r>
            <a:r>
              <a:rPr lang="en-US" sz="1200" i="1" dirty="0" smtClean="0">
                <a:latin typeface="Times New Roman" pitchFamily="18" charset="0"/>
                <a:cs typeface="Times New Roman" pitchFamily="18" charset="0"/>
              </a:rPr>
              <a:t>z</a:t>
            </a:r>
            <a:r>
              <a:rPr lang="en-US" sz="1200" dirty="0" smtClean="0">
                <a:latin typeface="Times New Roman" pitchFamily="18" charset="0"/>
                <a:cs typeface="Times New Roman" pitchFamily="18" charset="0"/>
              </a:rPr>
              <a:t>=0</a:t>
            </a:r>
            <a:endParaRPr lang="en-US" sz="1200" dirty="0">
              <a:latin typeface="Times New Roman" pitchFamily="18" charset="0"/>
              <a:cs typeface="Times New Roman" pitchFamily="18" charset="0"/>
            </a:endParaRPr>
          </a:p>
        </p:txBody>
      </p:sp>
      <p:sp>
        <p:nvSpPr>
          <p:cNvPr id="118" name="TextBox 117"/>
          <p:cNvSpPr txBox="1"/>
          <p:nvPr/>
        </p:nvSpPr>
        <p:spPr>
          <a:xfrm>
            <a:off x="424296" y="5214817"/>
            <a:ext cx="464871" cy="184666"/>
          </a:xfrm>
          <a:prstGeom prst="rect">
            <a:avLst/>
          </a:prstGeom>
          <a:noFill/>
        </p:spPr>
        <p:txBody>
          <a:bodyPr wrap="none" lIns="0" tIns="0" rIns="0" bIns="0" rtlCol="0">
            <a:spAutoFit/>
          </a:bodyPr>
          <a:lstStyle/>
          <a:p>
            <a:r>
              <a:rPr lang="en-US" sz="1200" dirty="0" smtClean="0">
                <a:latin typeface="Times New Roman" pitchFamily="18" charset="0"/>
                <a:cs typeface="Times New Roman" pitchFamily="18" charset="0"/>
              </a:rPr>
              <a:t>-</a:t>
            </a:r>
            <a:r>
              <a:rPr lang="en-US" sz="1200" dirty="0" err="1" smtClean="0">
                <a:latin typeface="Times New Roman" pitchFamily="18" charset="0"/>
                <a:cs typeface="Times New Roman" pitchFamily="18" charset="0"/>
              </a:rPr>
              <a:t>Im</a:t>
            </a:r>
            <a:r>
              <a:rPr lang="en-US" sz="1200" dirty="0" smtClean="0">
                <a:latin typeface="Times New Roman" pitchFamily="18" charset="0"/>
                <a:cs typeface="Times New Roman" pitchFamily="18" charset="0"/>
              </a:rPr>
              <a:t>[</a:t>
            </a:r>
            <a:r>
              <a:rPr lang="en-US" sz="1200" i="1" dirty="0" smtClean="0">
                <a:latin typeface="Times New Roman" pitchFamily="18" charset="0"/>
                <a:cs typeface="Times New Roman" pitchFamily="18" charset="0"/>
              </a:rPr>
              <a:t>F</a:t>
            </a:r>
            <a:r>
              <a:rPr lang="en-US" sz="1200" i="1" baseline="-25000" dirty="0" smtClean="0">
                <a:latin typeface="Times New Roman" pitchFamily="18" charset="0"/>
                <a:cs typeface="Times New Roman" pitchFamily="18" charset="0"/>
              </a:rPr>
              <a:t>c</a:t>
            </a:r>
            <a:r>
              <a:rPr lang="en-US" sz="1200" dirty="0" smtClean="0">
                <a:latin typeface="Times New Roman" pitchFamily="18" charset="0"/>
                <a:cs typeface="Times New Roman" pitchFamily="18" charset="0"/>
              </a:rPr>
              <a:t>]</a:t>
            </a:r>
            <a:endParaRPr lang="en-US" sz="1200" dirty="0">
              <a:latin typeface="Times New Roman" pitchFamily="18" charset="0"/>
              <a:cs typeface="Times New Roman" pitchFamily="18" charset="0"/>
            </a:endParaRPr>
          </a:p>
        </p:txBody>
      </p:sp>
      <p:grpSp>
        <p:nvGrpSpPr>
          <p:cNvPr id="123" name="Group 122"/>
          <p:cNvGrpSpPr/>
          <p:nvPr/>
        </p:nvGrpSpPr>
        <p:grpSpPr>
          <a:xfrm>
            <a:off x="388626" y="5157210"/>
            <a:ext cx="2743199" cy="684520"/>
            <a:chOff x="0" y="0"/>
            <a:chExt cx="1828800" cy="457200"/>
          </a:xfrm>
        </p:grpSpPr>
        <p:sp>
          <p:nvSpPr>
            <p:cNvPr id="124" name="Rectangle 123"/>
            <p:cNvSpPr>
              <a:spLocks/>
            </p:cNvSpPr>
            <p:nvPr/>
          </p:nvSpPr>
          <p:spPr>
            <a:xfrm>
              <a:off x="0" y="0"/>
              <a:ext cx="1828800" cy="457200"/>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ounded Rectangle 124"/>
            <p:cNvSpPr>
              <a:spLocks noChangeAspect="1"/>
            </p:cNvSpPr>
            <p:nvPr/>
          </p:nvSpPr>
          <p:spPr>
            <a:xfrm>
              <a:off x="475490" y="188112"/>
              <a:ext cx="877824" cy="90409"/>
            </a:xfrm>
            <a:prstGeom prst="roundRect">
              <a:avLst>
                <a:gd name="adj" fmla="val 50000"/>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7" name="Rectangle 126"/>
          <p:cNvSpPr>
            <a:spLocks/>
          </p:cNvSpPr>
          <p:nvPr/>
        </p:nvSpPr>
        <p:spPr>
          <a:xfrm>
            <a:off x="388626" y="3774642"/>
            <a:ext cx="2743199" cy="684520"/>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TextBox 127"/>
          <p:cNvSpPr txBox="1"/>
          <p:nvPr/>
        </p:nvSpPr>
        <p:spPr>
          <a:xfrm>
            <a:off x="481903" y="4523533"/>
            <a:ext cx="165110" cy="184666"/>
          </a:xfrm>
          <a:prstGeom prst="rect">
            <a:avLst/>
          </a:prstGeom>
          <a:noFill/>
        </p:spPr>
        <p:txBody>
          <a:bodyPr wrap="none" lIns="0" tIns="0" rIns="0" bIns="0" rtlCol="0">
            <a:spAutoFit/>
          </a:bodyPr>
          <a:lstStyle/>
          <a:p>
            <a:r>
              <a:rPr lang="el-GR" sz="1200" i="1" dirty="0" smtClean="0">
                <a:latin typeface="Times New Roman" pitchFamily="18" charset="0"/>
                <a:cs typeface="Times New Roman" pitchFamily="18" charset="0"/>
              </a:rPr>
              <a:t>σ</a:t>
            </a:r>
            <a:r>
              <a:rPr lang="en-US" sz="1200" i="1" baseline="-25000" dirty="0" err="1" smtClean="0">
                <a:latin typeface="Times New Roman" pitchFamily="18" charset="0"/>
                <a:cs typeface="Times New Roman" pitchFamily="18" charset="0"/>
              </a:rPr>
              <a:t>xy</a:t>
            </a:r>
            <a:endParaRPr lang="en-US" sz="1200" i="1" baseline="-25000" dirty="0">
              <a:latin typeface="Times New Roman" pitchFamily="18" charset="0"/>
              <a:cs typeface="Times New Roman" pitchFamily="18" charset="0"/>
            </a:endParaRPr>
          </a:p>
        </p:txBody>
      </p:sp>
      <p:sp>
        <p:nvSpPr>
          <p:cNvPr id="141" name="TextBox 140"/>
          <p:cNvSpPr txBox="1"/>
          <p:nvPr/>
        </p:nvSpPr>
        <p:spPr>
          <a:xfrm>
            <a:off x="5477161" y="3802269"/>
            <a:ext cx="407163" cy="153888"/>
          </a:xfrm>
          <a:prstGeom prst="rect">
            <a:avLst/>
          </a:prstGeom>
          <a:noFill/>
        </p:spPr>
        <p:txBody>
          <a:bodyPr wrap="none" lIns="0" tIns="0" rIns="0" bIns="0" rtlCol="0">
            <a:spAutoFit/>
          </a:bodyPr>
          <a:lstStyle/>
          <a:p>
            <a:r>
              <a:rPr lang="en-US" sz="1000" dirty="0" smtClean="0">
                <a:latin typeface="Times New Roman" pitchFamily="18" charset="0"/>
                <a:cs typeface="Times New Roman" pitchFamily="18" charset="0"/>
              </a:rPr>
              <a:t>2.54 </a:t>
            </a:r>
            <a:r>
              <a:rPr lang="en-US" sz="1000" dirty="0" err="1" smtClean="0">
                <a:latin typeface="Times New Roman" pitchFamily="18" charset="0"/>
                <a:cs typeface="Times New Roman" pitchFamily="18" charset="0"/>
              </a:rPr>
              <a:t>eV</a:t>
            </a:r>
            <a:endParaRPr lang="en-US" sz="1000" baseline="-25000" dirty="0">
              <a:latin typeface="Times New Roman" pitchFamily="18" charset="0"/>
              <a:cs typeface="Times New Roman" pitchFamily="18" charset="0"/>
            </a:endParaRPr>
          </a:p>
        </p:txBody>
      </p:sp>
      <p:sp>
        <p:nvSpPr>
          <p:cNvPr id="143" name="TextBox 142"/>
          <p:cNvSpPr txBox="1"/>
          <p:nvPr/>
        </p:nvSpPr>
        <p:spPr>
          <a:xfrm>
            <a:off x="8299904" y="3802269"/>
            <a:ext cx="407163" cy="153888"/>
          </a:xfrm>
          <a:prstGeom prst="rect">
            <a:avLst/>
          </a:prstGeom>
          <a:noFill/>
        </p:spPr>
        <p:txBody>
          <a:bodyPr wrap="none" lIns="0" tIns="0" rIns="0" bIns="0" rtlCol="0">
            <a:spAutoFit/>
          </a:bodyPr>
          <a:lstStyle/>
          <a:p>
            <a:r>
              <a:rPr lang="en-US" sz="1000" dirty="0" smtClean="0">
                <a:latin typeface="Times New Roman" pitchFamily="18" charset="0"/>
                <a:cs typeface="Times New Roman" pitchFamily="18" charset="0"/>
              </a:rPr>
              <a:t>3.10 </a:t>
            </a:r>
            <a:r>
              <a:rPr lang="en-US" sz="1000" dirty="0" err="1" smtClean="0">
                <a:latin typeface="Times New Roman" pitchFamily="18" charset="0"/>
                <a:cs typeface="Times New Roman" pitchFamily="18" charset="0"/>
              </a:rPr>
              <a:t>eV</a:t>
            </a:r>
            <a:endParaRPr lang="en-US" sz="1000" baseline="-25000" dirty="0">
              <a:latin typeface="Times New Roman" pitchFamily="18" charset="0"/>
              <a:cs typeface="Times New Roman" pitchFamily="18" charset="0"/>
            </a:endParaRPr>
          </a:p>
        </p:txBody>
      </p:sp>
      <p:sp>
        <p:nvSpPr>
          <p:cNvPr id="144" name="TextBox 143"/>
          <p:cNvSpPr txBox="1"/>
          <p:nvPr/>
        </p:nvSpPr>
        <p:spPr>
          <a:xfrm>
            <a:off x="2682045" y="3802269"/>
            <a:ext cx="407163" cy="153888"/>
          </a:xfrm>
          <a:prstGeom prst="rect">
            <a:avLst/>
          </a:prstGeom>
          <a:noFill/>
        </p:spPr>
        <p:txBody>
          <a:bodyPr wrap="none" lIns="0" tIns="0" rIns="0" bIns="0" rtlCol="0">
            <a:spAutoFit/>
          </a:bodyPr>
          <a:lstStyle/>
          <a:p>
            <a:r>
              <a:rPr lang="en-US" sz="1000" dirty="0" smtClean="0">
                <a:latin typeface="Times New Roman" pitchFamily="18" charset="0"/>
                <a:cs typeface="Times New Roman" pitchFamily="18" charset="0"/>
              </a:rPr>
              <a:t>1.10 </a:t>
            </a:r>
            <a:r>
              <a:rPr lang="en-US" sz="1000" dirty="0" err="1" smtClean="0">
                <a:latin typeface="Times New Roman" pitchFamily="18" charset="0"/>
                <a:cs typeface="Times New Roman" pitchFamily="18" charset="0"/>
              </a:rPr>
              <a:t>eV</a:t>
            </a:r>
            <a:endParaRPr lang="en-US" sz="1000" baseline="-25000" dirty="0">
              <a:latin typeface="Times New Roman" pitchFamily="18" charset="0"/>
              <a:cs typeface="Times New Roman" pitchFamily="18" charset="0"/>
            </a:endParaRPr>
          </a:p>
        </p:txBody>
      </p:sp>
      <p:graphicFrame>
        <p:nvGraphicFramePr>
          <p:cNvPr id="60" name="Chart 59"/>
          <p:cNvGraphicFramePr>
            <a:graphicFrameLocks/>
          </p:cNvGraphicFramePr>
          <p:nvPr>
            <p:extLst>
              <p:ext uri="{D42A27DB-BD31-4B8C-83A1-F6EECF244321}">
                <p14:modId xmlns:p14="http://schemas.microsoft.com/office/powerpoint/2010/main" val="1739591967"/>
              </p:ext>
            </p:extLst>
          </p:nvPr>
        </p:nvGraphicFramePr>
        <p:xfrm>
          <a:off x="5522779" y="1435495"/>
          <a:ext cx="3291840" cy="1463040"/>
        </p:xfrm>
        <a:graphic>
          <a:graphicData uri="http://schemas.openxmlformats.org/drawingml/2006/chart">
            <c:chart xmlns:c="http://schemas.openxmlformats.org/drawingml/2006/chart" xmlns:r="http://schemas.openxmlformats.org/officeDocument/2006/relationships" r:id="rId18"/>
          </a:graphicData>
        </a:graphic>
      </p:graphicFrame>
      <p:sp>
        <p:nvSpPr>
          <p:cNvPr id="47" name="Rectangle 46"/>
          <p:cNvSpPr>
            <a:spLocks/>
          </p:cNvSpPr>
          <p:nvPr/>
        </p:nvSpPr>
        <p:spPr>
          <a:xfrm>
            <a:off x="6012175" y="4465926"/>
            <a:ext cx="2743199" cy="684520"/>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a:spLocks/>
          </p:cNvSpPr>
          <p:nvPr/>
        </p:nvSpPr>
        <p:spPr>
          <a:xfrm>
            <a:off x="388626" y="4465926"/>
            <a:ext cx="2743199" cy="684520"/>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a:spLocks/>
          </p:cNvSpPr>
          <p:nvPr/>
        </p:nvSpPr>
        <p:spPr>
          <a:xfrm>
            <a:off x="3192318" y="4465926"/>
            <a:ext cx="2743199" cy="684520"/>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53"/>
          <p:cNvGrpSpPr/>
          <p:nvPr/>
        </p:nvGrpSpPr>
        <p:grpSpPr>
          <a:xfrm>
            <a:off x="3192318" y="5848494"/>
            <a:ext cx="2743199" cy="684520"/>
            <a:chOff x="0" y="0"/>
            <a:chExt cx="1828800" cy="457200"/>
          </a:xfrm>
        </p:grpSpPr>
        <p:sp>
          <p:nvSpPr>
            <p:cNvPr id="55" name="Rectangle 54"/>
            <p:cNvSpPr>
              <a:spLocks/>
            </p:cNvSpPr>
            <p:nvPr/>
          </p:nvSpPr>
          <p:spPr>
            <a:xfrm>
              <a:off x="0" y="0"/>
              <a:ext cx="1828800" cy="457200"/>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ed Rectangle 60"/>
            <p:cNvSpPr>
              <a:spLocks noChangeAspect="1"/>
            </p:cNvSpPr>
            <p:nvPr/>
          </p:nvSpPr>
          <p:spPr>
            <a:xfrm>
              <a:off x="475490" y="182101"/>
              <a:ext cx="877824" cy="90409"/>
            </a:xfrm>
            <a:prstGeom prst="roundRect">
              <a:avLst>
                <a:gd name="adj" fmla="val 50000"/>
              </a:avLst>
            </a:prstGeom>
            <a:noFill/>
            <a:ln w="1270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p:cNvGrpSpPr/>
          <p:nvPr/>
        </p:nvGrpSpPr>
        <p:grpSpPr>
          <a:xfrm>
            <a:off x="6012175" y="5848494"/>
            <a:ext cx="2743199" cy="684520"/>
            <a:chOff x="0" y="0"/>
            <a:chExt cx="1828800" cy="457200"/>
          </a:xfrm>
        </p:grpSpPr>
        <p:sp>
          <p:nvSpPr>
            <p:cNvPr id="63" name="Rectangle 62"/>
            <p:cNvSpPr>
              <a:spLocks/>
            </p:cNvSpPr>
            <p:nvPr/>
          </p:nvSpPr>
          <p:spPr>
            <a:xfrm>
              <a:off x="0" y="0"/>
              <a:ext cx="1828800" cy="457200"/>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ounded Rectangle 63"/>
            <p:cNvSpPr>
              <a:spLocks noChangeAspect="1"/>
            </p:cNvSpPr>
            <p:nvPr/>
          </p:nvSpPr>
          <p:spPr>
            <a:xfrm>
              <a:off x="475487" y="181147"/>
              <a:ext cx="877824" cy="90409"/>
            </a:xfrm>
            <a:prstGeom prst="roundRect">
              <a:avLst>
                <a:gd name="adj" fmla="val 50000"/>
              </a:avLst>
            </a:prstGeom>
            <a:noFill/>
            <a:ln w="1270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5" name="TextBox 64"/>
          <p:cNvSpPr txBox="1"/>
          <p:nvPr/>
        </p:nvSpPr>
        <p:spPr>
          <a:xfrm>
            <a:off x="481903" y="5906101"/>
            <a:ext cx="251672" cy="184666"/>
          </a:xfrm>
          <a:prstGeom prst="rect">
            <a:avLst/>
          </a:prstGeom>
          <a:noFill/>
        </p:spPr>
        <p:txBody>
          <a:bodyPr wrap="none" lIns="0" tIns="0" rIns="0" bIns="0" rtlCol="0">
            <a:spAutoFit/>
          </a:bodyPr>
          <a:lstStyle/>
          <a:p>
            <a:r>
              <a:rPr lang="en-US" sz="1200" dirty="0" smtClean="0">
                <a:latin typeface="Times New Roman" pitchFamily="18" charset="0"/>
                <a:cs typeface="Times New Roman" pitchFamily="18" charset="0"/>
              </a:rPr>
              <a:t>|</a:t>
            </a:r>
            <a:r>
              <a:rPr lang="en-US" sz="1200" i="1" dirty="0" smtClean="0">
                <a:latin typeface="Times New Roman" pitchFamily="18" charset="0"/>
                <a:cs typeface="Times New Roman" pitchFamily="18" charset="0"/>
              </a:rPr>
              <a:t>F</a:t>
            </a:r>
            <a:r>
              <a:rPr lang="en-US" sz="1200" i="1" baseline="-25000" dirty="0" smtClean="0">
                <a:latin typeface="Times New Roman" pitchFamily="18" charset="0"/>
                <a:cs typeface="Times New Roman" pitchFamily="18" charset="0"/>
              </a:rPr>
              <a:t>c</a:t>
            </a:r>
            <a:r>
              <a:rPr lang="en-US" sz="1200" dirty="0" smtClean="0">
                <a:latin typeface="Times New Roman" pitchFamily="18" charset="0"/>
                <a:cs typeface="Times New Roman" pitchFamily="18" charset="0"/>
              </a:rPr>
              <a:t>|</a:t>
            </a:r>
            <a:r>
              <a:rPr lang="en-US" sz="1200" baseline="30000" dirty="0" smtClean="0">
                <a:latin typeface="Times New Roman" pitchFamily="18" charset="0"/>
                <a:cs typeface="Times New Roman" pitchFamily="18" charset="0"/>
              </a:rPr>
              <a:t>2</a:t>
            </a:r>
            <a:endParaRPr lang="en-US" sz="1200" baseline="30000" dirty="0">
              <a:latin typeface="Times New Roman" pitchFamily="18" charset="0"/>
              <a:cs typeface="Times New Roman" pitchFamily="18" charset="0"/>
            </a:endParaRPr>
          </a:p>
        </p:txBody>
      </p:sp>
      <p:grpSp>
        <p:nvGrpSpPr>
          <p:cNvPr id="66" name="Group 65"/>
          <p:cNvGrpSpPr/>
          <p:nvPr/>
        </p:nvGrpSpPr>
        <p:grpSpPr>
          <a:xfrm>
            <a:off x="388626" y="5848494"/>
            <a:ext cx="2743199" cy="684520"/>
            <a:chOff x="0" y="0"/>
            <a:chExt cx="1828800" cy="457200"/>
          </a:xfrm>
        </p:grpSpPr>
        <p:sp>
          <p:nvSpPr>
            <p:cNvPr id="67" name="Rectangle 66"/>
            <p:cNvSpPr>
              <a:spLocks/>
            </p:cNvSpPr>
            <p:nvPr/>
          </p:nvSpPr>
          <p:spPr>
            <a:xfrm>
              <a:off x="0" y="0"/>
              <a:ext cx="1828800" cy="457200"/>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ounded Rectangle 67"/>
            <p:cNvSpPr>
              <a:spLocks noChangeAspect="1"/>
            </p:cNvSpPr>
            <p:nvPr/>
          </p:nvSpPr>
          <p:spPr>
            <a:xfrm>
              <a:off x="475490" y="182101"/>
              <a:ext cx="877824" cy="90409"/>
            </a:xfrm>
            <a:prstGeom prst="roundRect">
              <a:avLst>
                <a:gd name="adj" fmla="val 50000"/>
              </a:avLst>
            </a:prstGeom>
            <a:noFill/>
            <a:ln w="1270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9" name="Down Arrow 68"/>
          <p:cNvSpPr/>
          <p:nvPr/>
        </p:nvSpPr>
        <p:spPr>
          <a:xfrm>
            <a:off x="6546837" y="1486040"/>
            <a:ext cx="57607" cy="103693"/>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p>
        </p:txBody>
      </p:sp>
      <p:sp>
        <p:nvSpPr>
          <p:cNvPr id="70" name="Down Arrow 69"/>
          <p:cNvSpPr/>
          <p:nvPr/>
        </p:nvSpPr>
        <p:spPr>
          <a:xfrm>
            <a:off x="7339668" y="1735432"/>
            <a:ext cx="57607" cy="103693"/>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p>
        </p:txBody>
      </p:sp>
      <p:sp>
        <p:nvSpPr>
          <p:cNvPr id="71" name="Down Arrow 70"/>
          <p:cNvSpPr/>
          <p:nvPr/>
        </p:nvSpPr>
        <p:spPr>
          <a:xfrm>
            <a:off x="7648761" y="1888670"/>
            <a:ext cx="57607" cy="103693"/>
          </a:xfrm>
          <a:prstGeom prst="downArrow">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p>
        </p:txBody>
      </p:sp>
      <p:sp>
        <p:nvSpPr>
          <p:cNvPr id="9" name="Freeform 8"/>
          <p:cNvSpPr/>
          <p:nvPr/>
        </p:nvSpPr>
        <p:spPr>
          <a:xfrm>
            <a:off x="6034338" y="2089702"/>
            <a:ext cx="397821" cy="183475"/>
          </a:xfrm>
          <a:custGeom>
            <a:avLst/>
            <a:gdLst>
              <a:gd name="connsiteX0" fmla="*/ 428625 w 428625"/>
              <a:gd name="connsiteY0" fmla="*/ 0 h 297074"/>
              <a:gd name="connsiteX1" fmla="*/ 352425 w 428625"/>
              <a:gd name="connsiteY1" fmla="*/ 180975 h 297074"/>
              <a:gd name="connsiteX2" fmla="*/ 161925 w 428625"/>
              <a:gd name="connsiteY2" fmla="*/ 285750 h 297074"/>
              <a:gd name="connsiteX3" fmla="*/ 0 w 428625"/>
              <a:gd name="connsiteY3" fmla="*/ 295275 h 297074"/>
              <a:gd name="connsiteX0" fmla="*/ 428625 w 428625"/>
              <a:gd name="connsiteY0" fmla="*/ 0 h 297074"/>
              <a:gd name="connsiteX1" fmla="*/ 325184 w 428625"/>
              <a:gd name="connsiteY1" fmla="*/ 180975 h 297074"/>
              <a:gd name="connsiteX2" fmla="*/ 161925 w 428625"/>
              <a:gd name="connsiteY2" fmla="*/ 285750 h 297074"/>
              <a:gd name="connsiteX3" fmla="*/ 0 w 428625"/>
              <a:gd name="connsiteY3" fmla="*/ 295275 h 297074"/>
              <a:gd name="connsiteX0" fmla="*/ 428625 w 428625"/>
              <a:gd name="connsiteY0" fmla="*/ 0 h 297074"/>
              <a:gd name="connsiteX1" fmla="*/ 325184 w 428625"/>
              <a:gd name="connsiteY1" fmla="*/ 180975 h 297074"/>
              <a:gd name="connsiteX2" fmla="*/ 161925 w 428625"/>
              <a:gd name="connsiteY2" fmla="*/ 285750 h 297074"/>
              <a:gd name="connsiteX3" fmla="*/ 0 w 428625"/>
              <a:gd name="connsiteY3" fmla="*/ 295275 h 297074"/>
              <a:gd name="connsiteX0" fmla="*/ 428625 w 428625"/>
              <a:gd name="connsiteY0" fmla="*/ 0 h 295275"/>
              <a:gd name="connsiteX1" fmla="*/ 325184 w 428625"/>
              <a:gd name="connsiteY1" fmla="*/ 180975 h 295275"/>
              <a:gd name="connsiteX2" fmla="*/ 166465 w 428625"/>
              <a:gd name="connsiteY2" fmla="*/ 267151 h 295275"/>
              <a:gd name="connsiteX3" fmla="*/ 0 w 428625"/>
              <a:gd name="connsiteY3" fmla="*/ 295275 h 295275"/>
            </a:gdLst>
            <a:ahLst/>
            <a:cxnLst>
              <a:cxn ang="0">
                <a:pos x="connsiteX0" y="connsiteY0"/>
              </a:cxn>
              <a:cxn ang="0">
                <a:pos x="connsiteX1" y="connsiteY1"/>
              </a:cxn>
              <a:cxn ang="0">
                <a:pos x="connsiteX2" y="connsiteY2"/>
              </a:cxn>
              <a:cxn ang="0">
                <a:pos x="connsiteX3" y="connsiteY3"/>
              </a:cxn>
            </a:cxnLst>
            <a:rect l="l" t="t" r="r" b="b"/>
            <a:pathLst>
              <a:path w="428625" h="295275">
                <a:moveTo>
                  <a:pt x="428625" y="0"/>
                </a:moveTo>
                <a:cubicBezTo>
                  <a:pt x="376430" y="110077"/>
                  <a:pt x="368877" y="136450"/>
                  <a:pt x="325184" y="180975"/>
                </a:cubicBezTo>
                <a:cubicBezTo>
                  <a:pt x="281491" y="225500"/>
                  <a:pt x="225202" y="248101"/>
                  <a:pt x="166465" y="267151"/>
                </a:cubicBezTo>
                <a:cubicBezTo>
                  <a:pt x="107728" y="286201"/>
                  <a:pt x="68262" y="293688"/>
                  <a:pt x="0" y="295275"/>
                </a:cubicBezTo>
              </a:path>
            </a:pathLst>
          </a:cu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a:spLocks/>
          </p:cNvSpPr>
          <p:nvPr/>
        </p:nvSpPr>
        <p:spPr>
          <a:xfrm>
            <a:off x="388626" y="3083358"/>
            <a:ext cx="2743199" cy="3441430"/>
          </a:xfrm>
          <a:prstGeom prst="rect">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a:spLocks/>
          </p:cNvSpPr>
          <p:nvPr/>
        </p:nvSpPr>
        <p:spPr>
          <a:xfrm>
            <a:off x="3189432" y="3090122"/>
            <a:ext cx="2743199" cy="3434666"/>
          </a:xfrm>
          <a:prstGeom prst="rect">
            <a:avLst/>
          </a:prstGeom>
          <a:noFill/>
          <a:ln w="63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a:spLocks/>
          </p:cNvSpPr>
          <p:nvPr/>
        </p:nvSpPr>
        <p:spPr>
          <a:xfrm>
            <a:off x="6012175" y="3083358"/>
            <a:ext cx="2743199" cy="3441430"/>
          </a:xfrm>
          <a:prstGeom prst="rect">
            <a:avLst/>
          </a:prstGeom>
          <a:noFill/>
          <a:ln w="63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5183717" y="4999396"/>
            <a:ext cx="1645920" cy="292608"/>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effectLst>
                  <a:outerShdw blurRad="38100" dist="38100" dir="2700000" algn="tl">
                    <a:srgbClr val="000000">
                      <a:alpha val="43137"/>
                    </a:srgbClr>
                  </a:outerShdw>
                </a:effectLst>
              </a:rPr>
              <a:t>convolution</a:t>
            </a:r>
            <a:endParaRPr lang="en-US" b="1" dirty="0">
              <a:solidFill>
                <a:schemeClr val="tx1"/>
              </a:solidFill>
              <a:effectLst>
                <a:outerShdw blurRad="38100" dist="38100" dir="2700000" algn="tl">
                  <a:srgbClr val="000000">
                    <a:alpha val="43137"/>
                  </a:srgbClr>
                </a:outerShdw>
              </a:effectLst>
            </a:endParaRPr>
          </a:p>
        </p:txBody>
      </p:sp>
      <p:sp>
        <p:nvSpPr>
          <p:cNvPr id="77" name="Rounded Rectangle 76"/>
          <p:cNvSpPr/>
          <p:nvPr/>
        </p:nvSpPr>
        <p:spPr>
          <a:xfrm>
            <a:off x="5167278" y="4317996"/>
            <a:ext cx="1645920" cy="292608"/>
          </a:xfrm>
          <a:prstGeom prst="roundRect">
            <a:avLst>
              <a:gd name="adj" fmla="val 50000"/>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effectLst>
                  <a:outerShdw blurRad="38100" dist="38100" dir="2700000" algn="tl">
                    <a:srgbClr val="000000">
                      <a:alpha val="43137"/>
                    </a:srgbClr>
                  </a:outerShdw>
                </a:effectLst>
              </a:rPr>
              <a:t>Coulomb field</a:t>
            </a:r>
            <a:endParaRPr lang="en-US" b="1" dirty="0">
              <a:solidFill>
                <a:schemeClr val="tx1"/>
              </a:solidFill>
              <a:effectLst>
                <a:outerShdw blurRad="38100" dist="38100" dir="2700000" algn="tl">
                  <a:srgbClr val="000000">
                    <a:alpha val="43137"/>
                  </a:srgbClr>
                </a:outerShdw>
              </a:effectLst>
            </a:endParaRPr>
          </a:p>
        </p:txBody>
      </p:sp>
      <p:sp>
        <p:nvSpPr>
          <p:cNvPr id="72" name="Up Arrow 71"/>
          <p:cNvSpPr>
            <a:spLocks noChangeAspect="1"/>
          </p:cNvSpPr>
          <p:nvPr/>
        </p:nvSpPr>
        <p:spPr>
          <a:xfrm>
            <a:off x="4480560" y="4358917"/>
            <a:ext cx="182880" cy="182880"/>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Up Arrow 72"/>
          <p:cNvSpPr>
            <a:spLocks noChangeAspect="1"/>
          </p:cNvSpPr>
          <p:nvPr/>
        </p:nvSpPr>
        <p:spPr>
          <a:xfrm flipV="1">
            <a:off x="4480560" y="5082767"/>
            <a:ext cx="182880" cy="182880"/>
          </a:xfrm>
          <a:prstGeom prst="upArrow">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Up Arrow 111"/>
          <p:cNvSpPr>
            <a:spLocks noChangeAspect="1"/>
          </p:cNvSpPr>
          <p:nvPr/>
        </p:nvSpPr>
        <p:spPr>
          <a:xfrm flipV="1">
            <a:off x="4477955" y="5769592"/>
            <a:ext cx="182880" cy="182880"/>
          </a:xfrm>
          <a:prstGeom prst="up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p:cNvSpPr>
            <a:spLocks noGrp="1"/>
          </p:cNvSpPr>
          <p:nvPr>
            <p:ph type="title"/>
          </p:nvPr>
        </p:nvSpPr>
        <p:spPr/>
        <p:txBody>
          <a:bodyPr/>
          <a:lstStyle/>
          <a:p>
            <a:r>
              <a:rPr lang="en-US" dirty="0" err="1" smtClean="0"/>
              <a:t>Multipole</a:t>
            </a:r>
            <a:r>
              <a:rPr lang="en-US" dirty="0" smtClean="0"/>
              <a:t> case:</a:t>
            </a:r>
            <a:br>
              <a:rPr lang="en-US" dirty="0" smtClean="0"/>
            </a:br>
            <a:r>
              <a:rPr lang="en-US" sz="2000" dirty="0" smtClean="0"/>
              <a:t>silver </a:t>
            </a:r>
            <a:r>
              <a:rPr lang="en-US" sz="2000" dirty="0" err="1" smtClean="0"/>
              <a:t>nanorod</a:t>
            </a:r>
            <a:r>
              <a:rPr lang="en-US" sz="2000" dirty="0" smtClean="0"/>
              <a:t> (192×20 nm)</a:t>
            </a:r>
            <a:endParaRPr lang="en-US" sz="2000" dirty="0"/>
          </a:p>
        </p:txBody>
      </p:sp>
      <p:sp>
        <p:nvSpPr>
          <p:cNvPr id="76" name="Rounded Rectangle 75"/>
          <p:cNvSpPr>
            <a:spLocks noChangeAspect="1"/>
          </p:cNvSpPr>
          <p:nvPr/>
        </p:nvSpPr>
        <p:spPr>
          <a:xfrm>
            <a:off x="3693979" y="2046571"/>
            <a:ext cx="1828800" cy="182880"/>
          </a:xfrm>
          <a:prstGeom prst="roundRect">
            <a:avLst>
              <a:gd name="adj" fmla="val 50000"/>
            </a:avLst>
          </a:prstGeom>
          <a:solidFill>
            <a:schemeClr val="bg1">
              <a:lumMod val="75000"/>
            </a:schemeClr>
          </a:solidFill>
          <a:ln>
            <a:noFill/>
          </a:ln>
          <a:scene3d>
            <a:camera prst="isometricTopUp"/>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6" name="Straight Arrow Connector 145"/>
          <p:cNvCxnSpPr/>
          <p:nvPr/>
        </p:nvCxnSpPr>
        <p:spPr>
          <a:xfrm>
            <a:off x="4122880" y="1317593"/>
            <a:ext cx="0" cy="914400"/>
          </a:xfrm>
          <a:prstGeom prst="straightConnector1">
            <a:avLst/>
          </a:prstGeom>
          <a:ln w="28575">
            <a:solidFill>
              <a:srgbClr val="0000FF"/>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147" name="TextBox 146"/>
          <p:cNvSpPr txBox="1"/>
          <p:nvPr/>
        </p:nvSpPr>
        <p:spPr>
          <a:xfrm>
            <a:off x="4003396" y="1010212"/>
            <a:ext cx="320922" cy="338554"/>
          </a:xfrm>
          <a:prstGeom prst="rect">
            <a:avLst/>
          </a:prstGeom>
          <a:noFill/>
        </p:spPr>
        <p:txBody>
          <a:bodyPr wrap="none" rtlCol="0">
            <a:spAutoFit/>
          </a:bodyPr>
          <a:lstStyle/>
          <a:p>
            <a:r>
              <a:rPr lang="en-US" sz="1600" i="1" dirty="0" smtClean="0">
                <a:latin typeface="Times New Roman" pitchFamily="18" charset="0"/>
                <a:cs typeface="Times New Roman" pitchFamily="18" charset="0"/>
              </a:rPr>
              <a:t>e</a:t>
            </a:r>
            <a:r>
              <a:rPr lang="en-US" sz="1600" i="1" baseline="30000" dirty="0" smtClean="0">
                <a:latin typeface="Times New Roman" pitchFamily="18" charset="0"/>
                <a:cs typeface="Times New Roman" pitchFamily="18" charset="0"/>
              </a:rPr>
              <a:t>-</a:t>
            </a:r>
            <a:endParaRPr lang="en-US" sz="1600" i="1" baseline="30000" dirty="0">
              <a:latin typeface="Times New Roman" pitchFamily="18" charset="0"/>
              <a:cs typeface="Times New Roman" pitchFamily="18" charset="0"/>
            </a:endParaRPr>
          </a:p>
        </p:txBody>
      </p:sp>
      <p:grpSp>
        <p:nvGrpSpPr>
          <p:cNvPr id="2" name="Group 1"/>
          <p:cNvGrpSpPr/>
          <p:nvPr/>
        </p:nvGrpSpPr>
        <p:grpSpPr>
          <a:xfrm>
            <a:off x="4305547" y="801463"/>
            <a:ext cx="498358" cy="1301509"/>
            <a:chOff x="7704350" y="655633"/>
            <a:chExt cx="498358" cy="1301509"/>
          </a:xfrm>
          <a:scene3d>
            <a:camera prst="isometricRightUp"/>
            <a:lightRig rig="threePt" dir="t"/>
          </a:scene3d>
        </p:grpSpPr>
        <p:grpSp>
          <p:nvGrpSpPr>
            <p:cNvPr id="78" name="Group 77"/>
            <p:cNvGrpSpPr>
              <a:grpSpLocks noChangeAspect="1"/>
            </p:cNvGrpSpPr>
            <p:nvPr/>
          </p:nvGrpSpPr>
          <p:grpSpPr>
            <a:xfrm rot="5400000">
              <a:off x="7459199" y="1287893"/>
              <a:ext cx="914400" cy="424098"/>
              <a:chOff x="0" y="5029200"/>
              <a:chExt cx="8312077" cy="2743200"/>
            </a:xfrm>
          </p:grpSpPr>
          <p:grpSp>
            <p:nvGrpSpPr>
              <p:cNvPr id="92" name="Group 34"/>
              <p:cNvGrpSpPr/>
              <p:nvPr/>
            </p:nvGrpSpPr>
            <p:grpSpPr>
              <a:xfrm>
                <a:off x="0" y="5029200"/>
                <a:ext cx="7315200" cy="1828800"/>
                <a:chOff x="0" y="5029200"/>
                <a:chExt cx="7315200" cy="1828800"/>
              </a:xfrm>
            </p:grpSpPr>
            <p:grpSp>
              <p:nvGrpSpPr>
                <p:cNvPr id="98" name="Group 12"/>
                <p:cNvGrpSpPr/>
                <p:nvPr/>
              </p:nvGrpSpPr>
              <p:grpSpPr>
                <a:xfrm>
                  <a:off x="0" y="5029200"/>
                  <a:ext cx="914400" cy="1828800"/>
                  <a:chOff x="0" y="5029200"/>
                  <a:chExt cx="914400" cy="1828800"/>
                </a:xfrm>
              </p:grpSpPr>
              <p:sp>
                <p:nvSpPr>
                  <p:cNvPr id="142" name="Arc 10"/>
                  <p:cNvSpPr/>
                  <p:nvPr/>
                </p:nvSpPr>
                <p:spPr>
                  <a:xfrm>
                    <a:off x="0" y="5029200"/>
                    <a:ext cx="457200" cy="1828800"/>
                  </a:xfrm>
                  <a:prstGeom prst="arc">
                    <a:avLst>
                      <a:gd name="adj1" fmla="val 10773964"/>
                      <a:gd name="adj2" fmla="val 0"/>
                    </a:avLst>
                  </a:prstGeom>
                  <a:ln w="190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5" name="Arc 11"/>
                  <p:cNvSpPr/>
                  <p:nvPr/>
                </p:nvSpPr>
                <p:spPr>
                  <a:xfrm flipV="1">
                    <a:off x="457200" y="5029200"/>
                    <a:ext cx="457200" cy="1828800"/>
                  </a:xfrm>
                  <a:prstGeom prst="arc">
                    <a:avLst>
                      <a:gd name="adj1" fmla="val 10773964"/>
                      <a:gd name="adj2" fmla="val 0"/>
                    </a:avLst>
                  </a:prstGeom>
                  <a:ln w="190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9" name="Group 13"/>
                <p:cNvGrpSpPr/>
                <p:nvPr/>
              </p:nvGrpSpPr>
              <p:grpSpPr>
                <a:xfrm>
                  <a:off x="914400" y="5029200"/>
                  <a:ext cx="914400" cy="1828800"/>
                  <a:chOff x="0" y="5029200"/>
                  <a:chExt cx="914400" cy="1828800"/>
                </a:xfrm>
              </p:grpSpPr>
              <p:sp>
                <p:nvSpPr>
                  <p:cNvPr id="139" name="Arc 14"/>
                  <p:cNvSpPr/>
                  <p:nvPr/>
                </p:nvSpPr>
                <p:spPr>
                  <a:xfrm>
                    <a:off x="0" y="5029200"/>
                    <a:ext cx="457200" cy="1828800"/>
                  </a:xfrm>
                  <a:prstGeom prst="arc">
                    <a:avLst>
                      <a:gd name="adj1" fmla="val 10773964"/>
                      <a:gd name="adj2" fmla="val 0"/>
                    </a:avLst>
                  </a:prstGeom>
                  <a:ln w="190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0" name="Arc 15"/>
                  <p:cNvSpPr/>
                  <p:nvPr/>
                </p:nvSpPr>
                <p:spPr>
                  <a:xfrm flipV="1">
                    <a:off x="457200" y="5029200"/>
                    <a:ext cx="457200" cy="1828800"/>
                  </a:xfrm>
                  <a:prstGeom prst="arc">
                    <a:avLst>
                      <a:gd name="adj1" fmla="val 10773964"/>
                      <a:gd name="adj2" fmla="val 0"/>
                    </a:avLst>
                  </a:prstGeom>
                  <a:ln w="190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6" name="Group 16"/>
                <p:cNvGrpSpPr/>
                <p:nvPr/>
              </p:nvGrpSpPr>
              <p:grpSpPr>
                <a:xfrm>
                  <a:off x="1828800" y="5029200"/>
                  <a:ext cx="914400" cy="1828800"/>
                  <a:chOff x="0" y="5029200"/>
                  <a:chExt cx="914400" cy="1828800"/>
                </a:xfrm>
              </p:grpSpPr>
              <p:sp>
                <p:nvSpPr>
                  <p:cNvPr id="137" name="Arc 136"/>
                  <p:cNvSpPr/>
                  <p:nvPr/>
                </p:nvSpPr>
                <p:spPr>
                  <a:xfrm>
                    <a:off x="0" y="5029200"/>
                    <a:ext cx="457200" cy="1828800"/>
                  </a:xfrm>
                  <a:prstGeom prst="arc">
                    <a:avLst>
                      <a:gd name="adj1" fmla="val 10773964"/>
                      <a:gd name="adj2" fmla="val 0"/>
                    </a:avLst>
                  </a:prstGeom>
                  <a:ln w="190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8" name="Arc 137"/>
                  <p:cNvSpPr/>
                  <p:nvPr/>
                </p:nvSpPr>
                <p:spPr>
                  <a:xfrm flipV="1">
                    <a:off x="457200" y="5029200"/>
                    <a:ext cx="457200" cy="1828800"/>
                  </a:xfrm>
                  <a:prstGeom prst="arc">
                    <a:avLst>
                      <a:gd name="adj1" fmla="val 10773964"/>
                      <a:gd name="adj2" fmla="val 0"/>
                    </a:avLst>
                  </a:prstGeom>
                  <a:ln w="190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0" name="Group 19"/>
                <p:cNvGrpSpPr/>
                <p:nvPr/>
              </p:nvGrpSpPr>
              <p:grpSpPr>
                <a:xfrm>
                  <a:off x="2743200" y="5029200"/>
                  <a:ext cx="914400" cy="1828800"/>
                  <a:chOff x="0" y="5029200"/>
                  <a:chExt cx="914400" cy="1828800"/>
                </a:xfrm>
              </p:grpSpPr>
              <p:sp>
                <p:nvSpPr>
                  <p:cNvPr id="135" name="Arc 134"/>
                  <p:cNvSpPr/>
                  <p:nvPr/>
                </p:nvSpPr>
                <p:spPr>
                  <a:xfrm>
                    <a:off x="0" y="5029200"/>
                    <a:ext cx="457200" cy="1828800"/>
                  </a:xfrm>
                  <a:prstGeom prst="arc">
                    <a:avLst>
                      <a:gd name="adj1" fmla="val 10773964"/>
                      <a:gd name="adj2" fmla="val 0"/>
                    </a:avLst>
                  </a:prstGeom>
                  <a:ln w="190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6" name="Arc 135"/>
                  <p:cNvSpPr/>
                  <p:nvPr/>
                </p:nvSpPr>
                <p:spPr>
                  <a:xfrm flipV="1">
                    <a:off x="457200" y="5029200"/>
                    <a:ext cx="457200" cy="1828800"/>
                  </a:xfrm>
                  <a:prstGeom prst="arc">
                    <a:avLst>
                      <a:gd name="adj1" fmla="val 10773964"/>
                      <a:gd name="adj2" fmla="val 0"/>
                    </a:avLst>
                  </a:prstGeom>
                  <a:ln w="190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3" name="Group 22"/>
                <p:cNvGrpSpPr/>
                <p:nvPr/>
              </p:nvGrpSpPr>
              <p:grpSpPr>
                <a:xfrm>
                  <a:off x="3657600" y="5029200"/>
                  <a:ext cx="914400" cy="1828800"/>
                  <a:chOff x="0" y="5029200"/>
                  <a:chExt cx="914400" cy="1828800"/>
                </a:xfrm>
              </p:grpSpPr>
              <p:sp>
                <p:nvSpPr>
                  <p:cNvPr id="133" name="Arc 132"/>
                  <p:cNvSpPr/>
                  <p:nvPr/>
                </p:nvSpPr>
                <p:spPr>
                  <a:xfrm>
                    <a:off x="0" y="5029200"/>
                    <a:ext cx="457200" cy="1828800"/>
                  </a:xfrm>
                  <a:prstGeom prst="arc">
                    <a:avLst>
                      <a:gd name="adj1" fmla="val 10773964"/>
                      <a:gd name="adj2" fmla="val 0"/>
                    </a:avLst>
                  </a:prstGeom>
                  <a:ln w="190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4" name="Arc 133"/>
                  <p:cNvSpPr/>
                  <p:nvPr/>
                </p:nvSpPr>
                <p:spPr>
                  <a:xfrm flipV="1">
                    <a:off x="457200" y="5029200"/>
                    <a:ext cx="457200" cy="1828800"/>
                  </a:xfrm>
                  <a:prstGeom prst="arc">
                    <a:avLst>
                      <a:gd name="adj1" fmla="val 10773964"/>
                      <a:gd name="adj2" fmla="val 0"/>
                    </a:avLst>
                  </a:prstGeom>
                  <a:ln w="190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9" name="Group 25"/>
                <p:cNvGrpSpPr/>
                <p:nvPr/>
              </p:nvGrpSpPr>
              <p:grpSpPr>
                <a:xfrm>
                  <a:off x="4572000" y="5029200"/>
                  <a:ext cx="914400" cy="1828800"/>
                  <a:chOff x="0" y="5029200"/>
                  <a:chExt cx="914400" cy="1828800"/>
                </a:xfrm>
              </p:grpSpPr>
              <p:sp>
                <p:nvSpPr>
                  <p:cNvPr id="131" name="Arc 130"/>
                  <p:cNvSpPr/>
                  <p:nvPr/>
                </p:nvSpPr>
                <p:spPr>
                  <a:xfrm>
                    <a:off x="0" y="5029200"/>
                    <a:ext cx="457200" cy="1828800"/>
                  </a:xfrm>
                  <a:prstGeom prst="arc">
                    <a:avLst>
                      <a:gd name="adj1" fmla="val 10773964"/>
                      <a:gd name="adj2" fmla="val 0"/>
                    </a:avLst>
                  </a:prstGeom>
                  <a:ln w="190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2" name="Arc 131"/>
                  <p:cNvSpPr/>
                  <p:nvPr/>
                </p:nvSpPr>
                <p:spPr>
                  <a:xfrm flipV="1">
                    <a:off x="457200" y="5029200"/>
                    <a:ext cx="457200" cy="1828800"/>
                  </a:xfrm>
                  <a:prstGeom prst="arc">
                    <a:avLst>
                      <a:gd name="adj1" fmla="val 10773964"/>
                      <a:gd name="adj2" fmla="val 0"/>
                    </a:avLst>
                  </a:prstGeom>
                  <a:ln w="190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0" name="Group 28"/>
                <p:cNvGrpSpPr/>
                <p:nvPr/>
              </p:nvGrpSpPr>
              <p:grpSpPr>
                <a:xfrm>
                  <a:off x="5486400" y="5029200"/>
                  <a:ext cx="914400" cy="1828800"/>
                  <a:chOff x="0" y="5029200"/>
                  <a:chExt cx="914400" cy="1828800"/>
                </a:xfrm>
              </p:grpSpPr>
              <p:sp>
                <p:nvSpPr>
                  <p:cNvPr id="129" name="Arc 128"/>
                  <p:cNvSpPr/>
                  <p:nvPr/>
                </p:nvSpPr>
                <p:spPr>
                  <a:xfrm>
                    <a:off x="0" y="5029200"/>
                    <a:ext cx="457200" cy="1828800"/>
                  </a:xfrm>
                  <a:prstGeom prst="arc">
                    <a:avLst>
                      <a:gd name="adj1" fmla="val 10773964"/>
                      <a:gd name="adj2" fmla="val 0"/>
                    </a:avLst>
                  </a:prstGeom>
                  <a:ln w="190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0" name="Arc 129"/>
                  <p:cNvSpPr/>
                  <p:nvPr/>
                </p:nvSpPr>
                <p:spPr>
                  <a:xfrm flipV="1">
                    <a:off x="457200" y="5029200"/>
                    <a:ext cx="457200" cy="1828800"/>
                  </a:xfrm>
                  <a:prstGeom prst="arc">
                    <a:avLst>
                      <a:gd name="adj1" fmla="val 10773964"/>
                      <a:gd name="adj2" fmla="val 0"/>
                    </a:avLst>
                  </a:prstGeom>
                  <a:ln w="190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1" name="Group 31"/>
                <p:cNvGrpSpPr/>
                <p:nvPr/>
              </p:nvGrpSpPr>
              <p:grpSpPr>
                <a:xfrm>
                  <a:off x="6400800" y="5029200"/>
                  <a:ext cx="914400" cy="1828800"/>
                  <a:chOff x="0" y="5029200"/>
                  <a:chExt cx="914400" cy="1828800"/>
                </a:xfrm>
              </p:grpSpPr>
              <p:sp>
                <p:nvSpPr>
                  <p:cNvPr id="122" name="Arc 121"/>
                  <p:cNvSpPr/>
                  <p:nvPr/>
                </p:nvSpPr>
                <p:spPr>
                  <a:xfrm>
                    <a:off x="0" y="5029200"/>
                    <a:ext cx="457200" cy="1828800"/>
                  </a:xfrm>
                  <a:prstGeom prst="arc">
                    <a:avLst>
                      <a:gd name="adj1" fmla="val 10773964"/>
                      <a:gd name="adj2" fmla="val 0"/>
                    </a:avLst>
                  </a:prstGeom>
                  <a:ln w="190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6" name="Arc 125"/>
                  <p:cNvSpPr/>
                  <p:nvPr/>
                </p:nvSpPr>
                <p:spPr>
                  <a:xfrm flipV="1">
                    <a:off x="457200" y="5029200"/>
                    <a:ext cx="457200" cy="1828800"/>
                  </a:xfrm>
                  <a:prstGeom prst="arc">
                    <a:avLst>
                      <a:gd name="adj1" fmla="val 10773964"/>
                      <a:gd name="adj2" fmla="val 17628303"/>
                    </a:avLst>
                  </a:prstGeom>
                  <a:ln w="190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96" name="Arc 95"/>
              <p:cNvSpPr/>
              <p:nvPr/>
            </p:nvSpPr>
            <p:spPr>
              <a:xfrm>
                <a:off x="7253068" y="5943600"/>
                <a:ext cx="457200" cy="1828800"/>
              </a:xfrm>
              <a:prstGeom prst="arc">
                <a:avLst>
                  <a:gd name="adj1" fmla="val 14754831"/>
                  <a:gd name="adj2" fmla="val 16159715"/>
                </a:avLst>
              </a:prstGeom>
              <a:ln w="190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7" name="Straight Arrow Connector 96"/>
              <p:cNvCxnSpPr>
                <a:stCxn id="96" idx="2"/>
              </p:cNvCxnSpPr>
              <p:nvPr/>
            </p:nvCxnSpPr>
            <p:spPr>
              <a:xfrm flipV="1">
                <a:off x="7470957" y="5943600"/>
                <a:ext cx="841120" cy="1001"/>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sp>
          <p:nvSpPr>
            <p:cNvPr id="148" name="TextBox 147"/>
            <p:cNvSpPr txBox="1"/>
            <p:nvPr/>
          </p:nvSpPr>
          <p:spPr>
            <a:xfrm>
              <a:off x="7771180" y="655633"/>
              <a:ext cx="431528" cy="430887"/>
            </a:xfrm>
            <a:prstGeom prst="rect">
              <a:avLst/>
            </a:prstGeom>
            <a:noFill/>
          </p:spPr>
          <p:txBody>
            <a:bodyPr wrap="none" lIns="91440" tIns="91440" bIns="91440" rtlCol="0" anchor="ctr">
              <a:spAutoFit/>
            </a:bodyPr>
            <a:lstStyle/>
            <a:p>
              <a:r>
                <a:rPr lang="en-US" sz="1600" i="1" dirty="0" smtClean="0">
                  <a:latin typeface="Times New Roman" pitchFamily="18" charset="0"/>
                  <a:cs typeface="Times New Roman" pitchFamily="18" charset="0"/>
                </a:rPr>
                <a:t>ħ</a:t>
              </a:r>
              <a:r>
                <a:rPr lang="el-GR" sz="1600" i="1" dirty="0" smtClean="0">
                  <a:latin typeface="Times New Roman" pitchFamily="18" charset="0"/>
                  <a:cs typeface="Times New Roman" pitchFamily="18" charset="0"/>
                </a:rPr>
                <a:t>ω</a:t>
              </a:r>
              <a:endParaRPr lang="en-US" sz="1600" i="1" dirty="0">
                <a:latin typeface="Times New Roman" pitchFamily="18" charset="0"/>
                <a:cs typeface="Times New Roman" pitchFamily="18" charset="0"/>
              </a:endParaRPr>
            </a:p>
          </p:txBody>
        </p:sp>
      </p:grpSp>
      <p:cxnSp>
        <p:nvCxnSpPr>
          <p:cNvPr id="149" name="Straight Arrow Connector 148"/>
          <p:cNvCxnSpPr>
            <a:cxnSpLocks noChangeAspect="1"/>
          </p:cNvCxnSpPr>
          <p:nvPr/>
        </p:nvCxnSpPr>
        <p:spPr>
          <a:xfrm flipV="1">
            <a:off x="4096217" y="2040397"/>
            <a:ext cx="1256495" cy="73152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0" name="TextBox 149"/>
          <p:cNvSpPr txBox="1"/>
          <p:nvPr/>
        </p:nvSpPr>
        <p:spPr>
          <a:xfrm rot="19800000">
            <a:off x="4503185" y="2338101"/>
            <a:ext cx="659155" cy="276999"/>
          </a:xfrm>
          <a:prstGeom prst="rect">
            <a:avLst/>
          </a:prstGeom>
          <a:noFill/>
        </p:spPr>
        <p:txBody>
          <a:bodyPr wrap="none" rtlCol="0">
            <a:spAutoFit/>
          </a:bodyPr>
          <a:lstStyle/>
          <a:p>
            <a:r>
              <a:rPr lang="en-US" sz="1200" dirty="0" smtClean="0"/>
              <a:t>192 nm</a:t>
            </a:r>
            <a:endParaRPr lang="en-US" sz="1200" dirty="0"/>
          </a:p>
        </p:txBody>
      </p:sp>
      <p:grpSp>
        <p:nvGrpSpPr>
          <p:cNvPr id="153" name="Group 152"/>
          <p:cNvGrpSpPr>
            <a:grpSpLocks noChangeAspect="1"/>
          </p:cNvGrpSpPr>
          <p:nvPr/>
        </p:nvGrpSpPr>
        <p:grpSpPr>
          <a:xfrm>
            <a:off x="4878442" y="1068631"/>
            <a:ext cx="523690" cy="777370"/>
            <a:chOff x="8270340" y="3745442"/>
            <a:chExt cx="1423965" cy="2113744"/>
          </a:xfrm>
        </p:grpSpPr>
        <p:cxnSp>
          <p:nvCxnSpPr>
            <p:cNvPr id="154" name="Straight Arrow Connector 153"/>
            <p:cNvCxnSpPr/>
            <p:nvPr/>
          </p:nvCxnSpPr>
          <p:spPr>
            <a:xfrm>
              <a:off x="8562976" y="4572000"/>
              <a:ext cx="0" cy="78631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5" name="Straight Arrow Connector 154"/>
            <p:cNvCxnSpPr/>
            <p:nvPr/>
          </p:nvCxnSpPr>
          <p:spPr>
            <a:xfrm flipV="1">
              <a:off x="8562976" y="4201926"/>
              <a:ext cx="528108" cy="37007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6" name="Straight Arrow Connector 155"/>
            <p:cNvCxnSpPr/>
            <p:nvPr/>
          </p:nvCxnSpPr>
          <p:spPr>
            <a:xfrm>
              <a:off x="8562978" y="4572000"/>
              <a:ext cx="512460" cy="4572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7" name="TextBox 156"/>
            <p:cNvSpPr txBox="1"/>
            <p:nvPr/>
          </p:nvSpPr>
          <p:spPr>
            <a:xfrm>
              <a:off x="8270340" y="5105999"/>
              <a:ext cx="663400" cy="753187"/>
            </a:xfrm>
            <a:prstGeom prst="rect">
              <a:avLst/>
            </a:prstGeom>
            <a:noFill/>
          </p:spPr>
          <p:txBody>
            <a:bodyPr wrap="none" rtlCol="0">
              <a:spAutoFit/>
            </a:bodyPr>
            <a:lstStyle/>
            <a:p>
              <a:r>
                <a:rPr lang="en-US" sz="1200" i="1" dirty="0" smtClean="0">
                  <a:latin typeface="Times New Roman" pitchFamily="18" charset="0"/>
                  <a:cs typeface="Times New Roman" pitchFamily="18" charset="0"/>
                </a:rPr>
                <a:t>z</a:t>
              </a:r>
              <a:endParaRPr lang="en-US" sz="1200" i="1" dirty="0">
                <a:latin typeface="Times New Roman" pitchFamily="18" charset="0"/>
                <a:cs typeface="Times New Roman" pitchFamily="18" charset="0"/>
              </a:endParaRPr>
            </a:p>
          </p:txBody>
        </p:sp>
        <p:sp>
          <p:nvSpPr>
            <p:cNvPr id="158" name="TextBox 157"/>
            <p:cNvSpPr txBox="1"/>
            <p:nvPr/>
          </p:nvSpPr>
          <p:spPr>
            <a:xfrm>
              <a:off x="9004752" y="3745442"/>
              <a:ext cx="689553" cy="753187"/>
            </a:xfrm>
            <a:prstGeom prst="rect">
              <a:avLst/>
            </a:prstGeom>
            <a:noFill/>
          </p:spPr>
          <p:txBody>
            <a:bodyPr wrap="none" rtlCol="0">
              <a:spAutoFit/>
            </a:bodyPr>
            <a:lstStyle/>
            <a:p>
              <a:r>
                <a:rPr lang="en-US" sz="1200" i="1" dirty="0" smtClean="0">
                  <a:latin typeface="Times New Roman" pitchFamily="18" charset="0"/>
                  <a:cs typeface="Times New Roman" pitchFamily="18" charset="0"/>
                </a:rPr>
                <a:t>x</a:t>
              </a:r>
              <a:endParaRPr lang="en-US" sz="1200" i="1" dirty="0">
                <a:latin typeface="Times New Roman" pitchFamily="18" charset="0"/>
                <a:cs typeface="Times New Roman" pitchFamily="18" charset="0"/>
              </a:endParaRPr>
            </a:p>
          </p:txBody>
        </p:sp>
        <p:sp>
          <p:nvSpPr>
            <p:cNvPr id="159" name="TextBox 158"/>
            <p:cNvSpPr txBox="1"/>
            <p:nvPr/>
          </p:nvSpPr>
          <p:spPr>
            <a:xfrm>
              <a:off x="8938684" y="4736667"/>
              <a:ext cx="689553" cy="753187"/>
            </a:xfrm>
            <a:prstGeom prst="rect">
              <a:avLst/>
            </a:prstGeom>
            <a:noFill/>
          </p:spPr>
          <p:txBody>
            <a:bodyPr wrap="none" rtlCol="0">
              <a:spAutoFit/>
            </a:bodyPr>
            <a:lstStyle/>
            <a:p>
              <a:r>
                <a:rPr lang="en-US" sz="1200" i="1" dirty="0" smtClean="0">
                  <a:latin typeface="Times New Roman" pitchFamily="18" charset="0"/>
                  <a:cs typeface="Times New Roman" pitchFamily="18" charset="0"/>
                </a:rPr>
                <a:t>y</a:t>
              </a:r>
              <a:endParaRPr lang="en-US" sz="1200" i="1" dirty="0">
                <a:latin typeface="Times New Roman" pitchFamily="18" charset="0"/>
                <a:cs typeface="Times New Roman" pitchFamily="18" charset="0"/>
              </a:endParaRPr>
            </a:p>
          </p:txBody>
        </p:sp>
      </p:grpSp>
      <p:sp>
        <p:nvSpPr>
          <p:cNvPr id="151" name="Rounded Rectangle 150"/>
          <p:cNvSpPr/>
          <p:nvPr/>
        </p:nvSpPr>
        <p:spPr>
          <a:xfrm>
            <a:off x="5194699" y="5685170"/>
            <a:ext cx="1645920" cy="292608"/>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effectLst>
                  <a:outerShdw blurRad="38100" dist="38100" dir="2700000" algn="tl">
                    <a:srgbClr val="000000">
                      <a:alpha val="43137"/>
                    </a:srgbClr>
                  </a:outerShdw>
                </a:effectLst>
              </a:rPr>
              <a:t>charge blobs</a:t>
            </a:r>
            <a:endParaRPr lang="en-US" b="1" dirty="0">
              <a:solidFill>
                <a:schemeClr val="tx1"/>
              </a:solidFill>
              <a:effectLst>
                <a:outerShdw blurRad="38100" dist="38100" dir="2700000" algn="tl">
                  <a:srgbClr val="000000">
                    <a:alpha val="43137"/>
                  </a:srgbClr>
                </a:outerShdw>
              </a:effectLst>
            </a:endParaRPr>
          </a:p>
        </p:txBody>
      </p:sp>
      <p:grpSp>
        <p:nvGrpSpPr>
          <p:cNvPr id="16" name="Group 15"/>
          <p:cNvGrpSpPr/>
          <p:nvPr/>
        </p:nvGrpSpPr>
        <p:grpSpPr>
          <a:xfrm>
            <a:off x="1757546" y="3107812"/>
            <a:ext cx="6179898" cy="3422473"/>
            <a:chOff x="1757546" y="3107812"/>
            <a:chExt cx="6179898" cy="3422473"/>
          </a:xfrm>
        </p:grpSpPr>
        <p:cxnSp>
          <p:nvCxnSpPr>
            <p:cNvPr id="13" name="Straight Connector 12"/>
            <p:cNvCxnSpPr/>
            <p:nvPr/>
          </p:nvCxnSpPr>
          <p:spPr>
            <a:xfrm>
              <a:off x="1757546" y="3107812"/>
              <a:ext cx="0" cy="3421325"/>
            </a:xfrm>
            <a:prstGeom prst="line">
              <a:avLst/>
            </a:prstGeom>
            <a:ln>
              <a:solidFill>
                <a:srgbClr val="00B050"/>
              </a:solidFill>
              <a:prstDash val="dash"/>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4098487" y="3108960"/>
              <a:ext cx="935077" cy="3421325"/>
              <a:chOff x="4098487" y="3108960"/>
              <a:chExt cx="935077" cy="3421325"/>
            </a:xfrm>
          </p:grpSpPr>
          <p:cxnSp>
            <p:nvCxnSpPr>
              <p:cNvPr id="160" name="Straight Connector 159"/>
              <p:cNvCxnSpPr/>
              <p:nvPr/>
            </p:nvCxnSpPr>
            <p:spPr>
              <a:xfrm>
                <a:off x="4552498" y="3108960"/>
                <a:ext cx="0" cy="3421325"/>
              </a:xfrm>
              <a:prstGeom prst="line">
                <a:avLst/>
              </a:prstGeom>
              <a:ln>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a:off x="4098487" y="3108960"/>
                <a:ext cx="0" cy="3421325"/>
              </a:xfrm>
              <a:prstGeom prst="line">
                <a:avLst/>
              </a:prstGeom>
              <a:ln>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5033564" y="3108960"/>
                <a:ext cx="0" cy="3421325"/>
              </a:xfrm>
              <a:prstGeom prst="line">
                <a:avLst/>
              </a:prstGeom>
              <a:ln>
                <a:solidFill>
                  <a:srgbClr val="00B050"/>
                </a:solidFill>
                <a:prstDash val="dash"/>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6823333" y="3108960"/>
              <a:ext cx="1114111" cy="3421325"/>
              <a:chOff x="6823333" y="3108960"/>
              <a:chExt cx="1114111" cy="3421325"/>
            </a:xfrm>
          </p:grpSpPr>
          <p:cxnSp>
            <p:nvCxnSpPr>
              <p:cNvPr id="163" name="Straight Connector 162"/>
              <p:cNvCxnSpPr/>
              <p:nvPr/>
            </p:nvCxnSpPr>
            <p:spPr>
              <a:xfrm>
                <a:off x="7099213" y="3108960"/>
                <a:ext cx="0" cy="3421325"/>
              </a:xfrm>
              <a:prstGeom prst="line">
                <a:avLst/>
              </a:prstGeom>
              <a:ln>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a:off x="6823333" y="3108960"/>
                <a:ext cx="0" cy="3421325"/>
              </a:xfrm>
              <a:prstGeom prst="line">
                <a:avLst/>
              </a:prstGeom>
              <a:ln>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a:off x="7390279" y="3108960"/>
                <a:ext cx="0" cy="3421325"/>
              </a:xfrm>
              <a:prstGeom prst="line">
                <a:avLst/>
              </a:prstGeom>
              <a:ln>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a:off x="7937444" y="3108960"/>
                <a:ext cx="0" cy="3421325"/>
              </a:xfrm>
              <a:prstGeom prst="line">
                <a:avLst/>
              </a:prstGeom>
              <a:ln>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a:off x="7661561" y="3108960"/>
                <a:ext cx="0" cy="3421325"/>
              </a:xfrm>
              <a:prstGeom prst="line">
                <a:avLst/>
              </a:prstGeom>
              <a:ln>
                <a:solidFill>
                  <a:srgbClr val="00B050"/>
                </a:solidFill>
                <a:prstDash val="dash"/>
              </a:ln>
            </p:spPr>
            <p:style>
              <a:lnRef idx="1">
                <a:schemeClr val="accent1"/>
              </a:lnRef>
              <a:fillRef idx="0">
                <a:schemeClr val="accent1"/>
              </a:fillRef>
              <a:effectRef idx="0">
                <a:schemeClr val="accent1"/>
              </a:effectRef>
              <a:fontRef idx="minor">
                <a:schemeClr val="tx1"/>
              </a:fontRef>
            </p:style>
          </p:cxnSp>
        </p:grpSp>
      </p:grpSp>
      <p:sp>
        <p:nvSpPr>
          <p:cNvPr id="152" name="Rounded Rectangle 151"/>
          <p:cNvSpPr/>
          <p:nvPr/>
        </p:nvSpPr>
        <p:spPr>
          <a:xfrm>
            <a:off x="1192683" y="2910094"/>
            <a:ext cx="6858000" cy="365760"/>
          </a:xfrm>
          <a:prstGeom prst="roundRect">
            <a:avLst>
              <a:gd name="adj" fmla="val 5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charge density is the direct source of the E field and the PINEM signal.</a:t>
            </a:r>
            <a:endParaRPr lang="en-US" dirty="0">
              <a:solidFill>
                <a:schemeClr val="bg1"/>
              </a:solidFill>
            </a:endParaRPr>
          </a:p>
        </p:txBody>
      </p:sp>
    </p:spTree>
    <p:extLst>
      <p:ext uri="{BB962C8B-B14F-4D97-AF65-F5344CB8AC3E}">
        <p14:creationId xmlns:p14="http://schemas.microsoft.com/office/powerpoint/2010/main" val="36750836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500"/>
                                        <p:tgtEl>
                                          <p:spTgt spid="7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3"/>
                                        </p:tgtEl>
                                        <p:attrNameLst>
                                          <p:attrName>style.visibility</p:attrName>
                                        </p:attrNameLst>
                                      </p:cBhvr>
                                      <p:to>
                                        <p:strVal val="visible"/>
                                      </p:to>
                                    </p:set>
                                    <p:animEffect transition="in" filter="fade">
                                      <p:cBhvr>
                                        <p:cTn id="10" dur="500"/>
                                        <p:tgtEl>
                                          <p:spTgt spid="103"/>
                                        </p:tgtEl>
                                      </p:cBhvr>
                                    </p:animEffect>
                                  </p:childTnLst>
                                </p:cTn>
                              </p:par>
                              <p:par>
                                <p:cTn id="11" presetID="10"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4"/>
                                        </p:tgtEl>
                                        <p:attrNameLst>
                                          <p:attrName>style.visibility</p:attrName>
                                        </p:attrNameLst>
                                      </p:cBhvr>
                                      <p:to>
                                        <p:strVal val="visible"/>
                                      </p:to>
                                    </p:set>
                                    <p:animEffect transition="in" filter="fade">
                                      <p:cBhvr>
                                        <p:cTn id="16" dur="500"/>
                                        <p:tgtEl>
                                          <p:spTgt spid="10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3"/>
                                        </p:tgtEl>
                                        <p:attrNameLst>
                                          <p:attrName>style.visibility</p:attrName>
                                        </p:attrNameLst>
                                      </p:cBhvr>
                                      <p:to>
                                        <p:strVal val="visible"/>
                                      </p:to>
                                    </p:set>
                                    <p:animEffect transition="in" filter="fade">
                                      <p:cBhvr>
                                        <p:cTn id="21" dur="500"/>
                                        <p:tgtEl>
                                          <p:spTgt spid="93"/>
                                        </p:tgtEl>
                                      </p:cBhvr>
                                    </p:animEffect>
                                  </p:childTnLst>
                                </p:cTn>
                              </p:par>
                              <p:par>
                                <p:cTn id="22" presetID="10" presetClass="entr" presetSubtype="0" fill="hold" nodeType="withEffect">
                                  <p:stCondLst>
                                    <p:cond delay="0"/>
                                  </p:stCondLst>
                                  <p:childTnLst>
                                    <p:set>
                                      <p:cBhvr>
                                        <p:cTn id="23" dur="1" fill="hold">
                                          <p:stCondLst>
                                            <p:cond delay="0"/>
                                          </p:stCondLst>
                                        </p:cTn>
                                        <p:tgtEl>
                                          <p:spTgt spid="94"/>
                                        </p:tgtEl>
                                        <p:attrNameLst>
                                          <p:attrName>style.visibility</p:attrName>
                                        </p:attrNameLst>
                                      </p:cBhvr>
                                      <p:to>
                                        <p:strVal val="visible"/>
                                      </p:to>
                                    </p:set>
                                    <p:animEffect transition="in" filter="fade">
                                      <p:cBhvr>
                                        <p:cTn id="24" dur="500"/>
                                        <p:tgtEl>
                                          <p:spTgt spid="94"/>
                                        </p:tgtEl>
                                      </p:cBhvr>
                                    </p:animEffect>
                                  </p:childTnLst>
                                </p:cTn>
                              </p:par>
                              <p:par>
                                <p:cTn id="25" presetID="10" presetClass="entr" presetSubtype="0" fill="hold" nodeType="withEffect">
                                  <p:stCondLst>
                                    <p:cond delay="0"/>
                                  </p:stCondLst>
                                  <p:childTnLst>
                                    <p:set>
                                      <p:cBhvr>
                                        <p:cTn id="26" dur="1" fill="hold">
                                          <p:stCondLst>
                                            <p:cond delay="0"/>
                                          </p:stCondLst>
                                        </p:cTn>
                                        <p:tgtEl>
                                          <p:spTgt spid="95"/>
                                        </p:tgtEl>
                                        <p:attrNameLst>
                                          <p:attrName>style.visibility</p:attrName>
                                        </p:attrNameLst>
                                      </p:cBhvr>
                                      <p:to>
                                        <p:strVal val="visible"/>
                                      </p:to>
                                    </p:set>
                                    <p:animEffect transition="in" filter="fade">
                                      <p:cBhvr>
                                        <p:cTn id="27" dur="500"/>
                                        <p:tgtEl>
                                          <p:spTgt spid="9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8"/>
                                        </p:tgtEl>
                                        <p:attrNameLst>
                                          <p:attrName>style.visibility</p:attrName>
                                        </p:attrNameLst>
                                      </p:cBhvr>
                                      <p:to>
                                        <p:strVal val="visible"/>
                                      </p:to>
                                    </p:set>
                                    <p:animEffect transition="in" filter="fade">
                                      <p:cBhvr>
                                        <p:cTn id="30" dur="500"/>
                                        <p:tgtEl>
                                          <p:spTgt spid="12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500"/>
                                        <p:tgtEl>
                                          <p:spTgt spid="4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8"/>
                                        </p:tgtEl>
                                        <p:attrNameLst>
                                          <p:attrName>style.visibility</p:attrName>
                                        </p:attrNameLst>
                                      </p:cBhvr>
                                      <p:to>
                                        <p:strVal val="visible"/>
                                      </p:to>
                                    </p:set>
                                    <p:animEffect transition="in" filter="fade">
                                      <p:cBhvr>
                                        <p:cTn id="36" dur="500"/>
                                        <p:tgtEl>
                                          <p:spTgt spid="4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fade">
                                      <p:cBhvr>
                                        <p:cTn id="39" dur="500"/>
                                        <p:tgtEl>
                                          <p:spTgt spid="5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73"/>
                                        </p:tgtEl>
                                        <p:attrNameLst>
                                          <p:attrName>style.visibility</p:attrName>
                                        </p:attrNameLst>
                                      </p:cBhvr>
                                      <p:to>
                                        <p:strVal val="visible"/>
                                      </p:to>
                                    </p:set>
                                    <p:animEffect transition="in" filter="fade">
                                      <p:cBhvr>
                                        <p:cTn id="44" dur="500"/>
                                        <p:tgtEl>
                                          <p:spTgt spid="73"/>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51"/>
                                        </p:tgtEl>
                                        <p:attrNameLst>
                                          <p:attrName>style.visibility</p:attrName>
                                        </p:attrNameLst>
                                      </p:cBhvr>
                                      <p:to>
                                        <p:strVal val="visible"/>
                                      </p:to>
                                    </p:set>
                                    <p:animEffect transition="in" filter="fade">
                                      <p:cBhvr>
                                        <p:cTn id="50" dur="500"/>
                                        <p:tgtEl>
                                          <p:spTgt spid="151"/>
                                        </p:tgtEl>
                                      </p:cBhvr>
                                    </p:animEffect>
                                  </p:childTnLst>
                                </p:cTn>
                              </p:par>
                            </p:childTnLst>
                          </p:cTn>
                        </p:par>
                        <p:par>
                          <p:cTn id="51" fill="hold">
                            <p:stCondLst>
                              <p:cond delay="500"/>
                            </p:stCondLst>
                            <p:childTnLst>
                              <p:par>
                                <p:cTn id="52" presetID="10" presetClass="entr" presetSubtype="0" fill="hold" nodeType="after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5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72"/>
                                        </p:tgtEl>
                                        <p:attrNameLst>
                                          <p:attrName>style.visibility</p:attrName>
                                        </p:attrNameLst>
                                      </p:cBhvr>
                                      <p:to>
                                        <p:strVal val="visible"/>
                                      </p:to>
                                    </p:set>
                                    <p:animEffect transition="in" filter="fade">
                                      <p:cBhvr>
                                        <p:cTn id="59" dur="500"/>
                                        <p:tgtEl>
                                          <p:spTgt spid="72"/>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77"/>
                                        </p:tgtEl>
                                        <p:attrNameLst>
                                          <p:attrName>style.visibility</p:attrName>
                                        </p:attrNameLst>
                                      </p:cBhvr>
                                      <p:to>
                                        <p:strVal val="visible"/>
                                      </p:to>
                                    </p:set>
                                    <p:animEffect transition="in" filter="fade">
                                      <p:cBhvr>
                                        <p:cTn id="62" dur="500"/>
                                        <p:tgtEl>
                                          <p:spTgt spid="77"/>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52"/>
                                        </p:tgtEl>
                                        <p:attrNameLst>
                                          <p:attrName>style.visibility</p:attrName>
                                        </p:attrNameLst>
                                      </p:cBhvr>
                                      <p:to>
                                        <p:strVal val="visible"/>
                                      </p:to>
                                    </p:set>
                                    <p:anim calcmode="lin" valueType="num">
                                      <p:cBhvr additive="base">
                                        <p:cTn id="67" dur="500" fill="hold"/>
                                        <p:tgtEl>
                                          <p:spTgt spid="152"/>
                                        </p:tgtEl>
                                        <p:attrNameLst>
                                          <p:attrName>ppt_x</p:attrName>
                                        </p:attrNameLst>
                                      </p:cBhvr>
                                      <p:tavLst>
                                        <p:tav tm="0">
                                          <p:val>
                                            <p:strVal val="#ppt_x"/>
                                          </p:val>
                                        </p:tav>
                                        <p:tav tm="100000">
                                          <p:val>
                                            <p:strVal val="#ppt_x"/>
                                          </p:val>
                                        </p:tav>
                                      </p:tavLst>
                                    </p:anim>
                                    <p:anim calcmode="lin" valueType="num">
                                      <p:cBhvr additive="base">
                                        <p:cTn id="68" dur="500" fill="hold"/>
                                        <p:tgtEl>
                                          <p:spTgt spid="1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P spid="75" grpId="0" animBg="1"/>
      <p:bldP spid="103" grpId="0" animBg="1"/>
      <p:bldP spid="128" grpId="0"/>
      <p:bldP spid="47" grpId="0" animBg="1"/>
      <p:bldP spid="48" grpId="0" animBg="1"/>
      <p:bldP spid="50" grpId="0" animBg="1"/>
      <p:bldP spid="12" grpId="0" animBg="1"/>
      <p:bldP spid="77" grpId="0" animBg="1"/>
      <p:bldP spid="72" grpId="0" animBg="1"/>
      <p:bldP spid="73" grpId="0" animBg="1"/>
      <p:bldP spid="151" grpId="0" animBg="1"/>
      <p:bldP spid="152"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r>
              <a:rPr lang="en-US" dirty="0" smtClean="0"/>
              <a:t>EELS and PINEM: 500 nm </a:t>
            </a:r>
            <a:r>
              <a:rPr lang="en-US" dirty="0" err="1" smtClean="0"/>
              <a:t>nanorod</a:t>
            </a:r>
            <a:endParaRPr lang="en-US" dirty="0"/>
          </a:p>
        </p:txBody>
      </p:sp>
      <p:pic>
        <p:nvPicPr>
          <p:cNvPr id="42" name="Picture 2" descr="Z:\PINEM\triangle\reference\2011-NL-11-1499-Fig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48" y="1798656"/>
            <a:ext cx="6067492" cy="4800600"/>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p:cNvSpPr/>
          <p:nvPr/>
        </p:nvSpPr>
        <p:spPr>
          <a:xfrm>
            <a:off x="3276600" y="4648200"/>
            <a:ext cx="2895600" cy="20559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9753" y="4018504"/>
            <a:ext cx="2743200" cy="680643"/>
          </a:xfrm>
          <a:prstGeom prst="rect">
            <a:avLst/>
          </a:prstGeom>
        </p:spPr>
      </p:pic>
      <p:pic>
        <p:nvPicPr>
          <p:cNvPr id="45" name="Picture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79753" y="2865456"/>
            <a:ext cx="2743200" cy="680643"/>
          </a:xfrm>
          <a:prstGeom prst="rect">
            <a:avLst/>
          </a:prstGeom>
        </p:spPr>
      </p:pic>
      <p:pic>
        <p:nvPicPr>
          <p:cNvPr id="57" name="Picture 5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79753" y="1700790"/>
            <a:ext cx="2743200" cy="680643"/>
          </a:xfrm>
          <a:prstGeom prst="rect">
            <a:avLst/>
          </a:prstGeom>
        </p:spPr>
      </p:pic>
      <p:grpSp>
        <p:nvGrpSpPr>
          <p:cNvPr id="58" name="Group 57"/>
          <p:cNvGrpSpPr/>
          <p:nvPr/>
        </p:nvGrpSpPr>
        <p:grpSpPr>
          <a:xfrm>
            <a:off x="6379753" y="2865456"/>
            <a:ext cx="2743199" cy="684520"/>
            <a:chOff x="0" y="0"/>
            <a:chExt cx="1828800" cy="457200"/>
          </a:xfrm>
        </p:grpSpPr>
        <p:sp>
          <p:nvSpPr>
            <p:cNvPr id="59" name="Rectangle 58"/>
            <p:cNvSpPr>
              <a:spLocks/>
            </p:cNvSpPr>
            <p:nvPr/>
          </p:nvSpPr>
          <p:spPr>
            <a:xfrm>
              <a:off x="0" y="0"/>
              <a:ext cx="1828800" cy="457200"/>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ed Rectangle 60"/>
            <p:cNvSpPr>
              <a:spLocks noChangeAspect="1"/>
            </p:cNvSpPr>
            <p:nvPr/>
          </p:nvSpPr>
          <p:spPr>
            <a:xfrm>
              <a:off x="475490" y="182101"/>
              <a:ext cx="877824" cy="90409"/>
            </a:xfrm>
            <a:prstGeom prst="roundRect">
              <a:avLst>
                <a:gd name="adj" fmla="val 50000"/>
              </a:avLst>
            </a:prstGeom>
            <a:noFill/>
            <a:ln w="1270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p:cNvGrpSpPr/>
          <p:nvPr/>
        </p:nvGrpSpPr>
        <p:grpSpPr>
          <a:xfrm>
            <a:off x="6379753" y="4018504"/>
            <a:ext cx="2743199" cy="684520"/>
            <a:chOff x="0" y="0"/>
            <a:chExt cx="1828800" cy="457200"/>
          </a:xfrm>
        </p:grpSpPr>
        <p:sp>
          <p:nvSpPr>
            <p:cNvPr id="63" name="Rectangle 62"/>
            <p:cNvSpPr>
              <a:spLocks/>
            </p:cNvSpPr>
            <p:nvPr/>
          </p:nvSpPr>
          <p:spPr>
            <a:xfrm>
              <a:off x="0" y="0"/>
              <a:ext cx="1828800" cy="457200"/>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ounded Rectangle 63"/>
            <p:cNvSpPr>
              <a:spLocks noChangeAspect="1"/>
            </p:cNvSpPr>
            <p:nvPr/>
          </p:nvSpPr>
          <p:spPr>
            <a:xfrm>
              <a:off x="475487" y="181147"/>
              <a:ext cx="877824" cy="90409"/>
            </a:xfrm>
            <a:prstGeom prst="roundRect">
              <a:avLst>
                <a:gd name="adj" fmla="val 50000"/>
              </a:avLst>
            </a:prstGeom>
            <a:noFill/>
            <a:ln w="1270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5" name="TextBox 64"/>
          <p:cNvSpPr txBox="1"/>
          <p:nvPr/>
        </p:nvSpPr>
        <p:spPr>
          <a:xfrm>
            <a:off x="6415424" y="1527969"/>
            <a:ext cx="434414" cy="184666"/>
          </a:xfrm>
          <a:prstGeom prst="rect">
            <a:avLst/>
          </a:prstGeom>
          <a:noFill/>
        </p:spPr>
        <p:txBody>
          <a:bodyPr wrap="none" lIns="0" tIns="0" rIns="0" bIns="0" rtlCol="0">
            <a:spAutoFit/>
          </a:bodyPr>
          <a:lstStyle/>
          <a:p>
            <a:r>
              <a:rPr lang="en-US" sz="1200" b="1" dirty="0" smtClean="0">
                <a:cs typeface="Times New Roman" pitchFamily="18" charset="0"/>
              </a:rPr>
              <a:t>PINEM</a:t>
            </a:r>
            <a:endParaRPr lang="en-US" sz="1200" b="1" baseline="30000" dirty="0">
              <a:cs typeface="Times New Roman" pitchFamily="18" charset="0"/>
            </a:endParaRPr>
          </a:p>
        </p:txBody>
      </p:sp>
      <p:grpSp>
        <p:nvGrpSpPr>
          <p:cNvPr id="66" name="Group 65"/>
          <p:cNvGrpSpPr/>
          <p:nvPr/>
        </p:nvGrpSpPr>
        <p:grpSpPr>
          <a:xfrm>
            <a:off x="6379754" y="1700790"/>
            <a:ext cx="2743199" cy="684520"/>
            <a:chOff x="0" y="0"/>
            <a:chExt cx="1828800" cy="457200"/>
          </a:xfrm>
        </p:grpSpPr>
        <p:sp>
          <p:nvSpPr>
            <p:cNvPr id="67" name="Rectangle 66"/>
            <p:cNvSpPr>
              <a:spLocks/>
            </p:cNvSpPr>
            <p:nvPr/>
          </p:nvSpPr>
          <p:spPr>
            <a:xfrm>
              <a:off x="0" y="0"/>
              <a:ext cx="1828800" cy="457200"/>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ounded Rectangle 67"/>
            <p:cNvSpPr>
              <a:spLocks noChangeAspect="1"/>
            </p:cNvSpPr>
            <p:nvPr/>
          </p:nvSpPr>
          <p:spPr>
            <a:xfrm>
              <a:off x="475490" y="182101"/>
              <a:ext cx="877824" cy="90409"/>
            </a:xfrm>
            <a:prstGeom prst="roundRect">
              <a:avLst>
                <a:gd name="adj" fmla="val 50000"/>
              </a:avLst>
            </a:prstGeom>
            <a:noFill/>
            <a:ln w="1270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9" name="TextBox 68"/>
          <p:cNvSpPr txBox="1"/>
          <p:nvPr/>
        </p:nvSpPr>
        <p:spPr>
          <a:xfrm>
            <a:off x="8652356" y="2865456"/>
            <a:ext cx="407163" cy="153888"/>
          </a:xfrm>
          <a:prstGeom prst="rect">
            <a:avLst/>
          </a:prstGeom>
          <a:noFill/>
        </p:spPr>
        <p:txBody>
          <a:bodyPr wrap="none" lIns="0" tIns="0" rIns="0" bIns="0" rtlCol="0">
            <a:spAutoFit/>
          </a:bodyPr>
          <a:lstStyle/>
          <a:p>
            <a:r>
              <a:rPr lang="en-US" sz="1000" dirty="0" smtClean="0">
                <a:latin typeface="Times New Roman" pitchFamily="18" charset="0"/>
                <a:cs typeface="Times New Roman" pitchFamily="18" charset="0"/>
              </a:rPr>
              <a:t>2.54 </a:t>
            </a:r>
            <a:r>
              <a:rPr lang="en-US" sz="1000" dirty="0" err="1" smtClean="0">
                <a:latin typeface="Times New Roman" pitchFamily="18" charset="0"/>
                <a:cs typeface="Times New Roman" pitchFamily="18" charset="0"/>
              </a:rPr>
              <a:t>eV</a:t>
            </a:r>
            <a:endParaRPr lang="en-US" sz="1000" baseline="-25000" dirty="0">
              <a:latin typeface="Times New Roman" pitchFamily="18" charset="0"/>
              <a:cs typeface="Times New Roman" pitchFamily="18" charset="0"/>
            </a:endParaRPr>
          </a:p>
        </p:txBody>
      </p:sp>
      <p:sp>
        <p:nvSpPr>
          <p:cNvPr id="70" name="TextBox 69"/>
          <p:cNvSpPr txBox="1"/>
          <p:nvPr/>
        </p:nvSpPr>
        <p:spPr>
          <a:xfrm>
            <a:off x="8655242" y="4018504"/>
            <a:ext cx="407163" cy="153888"/>
          </a:xfrm>
          <a:prstGeom prst="rect">
            <a:avLst/>
          </a:prstGeom>
          <a:noFill/>
        </p:spPr>
        <p:txBody>
          <a:bodyPr wrap="none" lIns="0" tIns="0" rIns="0" bIns="0" rtlCol="0">
            <a:spAutoFit/>
          </a:bodyPr>
          <a:lstStyle/>
          <a:p>
            <a:r>
              <a:rPr lang="en-US" sz="1000" dirty="0" smtClean="0">
                <a:latin typeface="Times New Roman" pitchFamily="18" charset="0"/>
                <a:cs typeface="Times New Roman" pitchFamily="18" charset="0"/>
              </a:rPr>
              <a:t>3.10 </a:t>
            </a:r>
            <a:r>
              <a:rPr lang="en-US" sz="1000" dirty="0" err="1" smtClean="0">
                <a:latin typeface="Times New Roman" pitchFamily="18" charset="0"/>
                <a:cs typeface="Times New Roman" pitchFamily="18" charset="0"/>
              </a:rPr>
              <a:t>eV</a:t>
            </a:r>
            <a:endParaRPr lang="en-US" sz="1000" baseline="-25000" dirty="0">
              <a:latin typeface="Times New Roman" pitchFamily="18" charset="0"/>
              <a:cs typeface="Times New Roman" pitchFamily="18" charset="0"/>
            </a:endParaRPr>
          </a:p>
        </p:txBody>
      </p:sp>
      <p:sp>
        <p:nvSpPr>
          <p:cNvPr id="71" name="TextBox 70"/>
          <p:cNvSpPr txBox="1"/>
          <p:nvPr/>
        </p:nvSpPr>
        <p:spPr>
          <a:xfrm>
            <a:off x="8690913" y="1700790"/>
            <a:ext cx="407163" cy="153888"/>
          </a:xfrm>
          <a:prstGeom prst="rect">
            <a:avLst/>
          </a:prstGeom>
          <a:noFill/>
        </p:spPr>
        <p:txBody>
          <a:bodyPr wrap="none" lIns="0" tIns="0" rIns="0" bIns="0" rtlCol="0">
            <a:spAutoFit/>
          </a:bodyPr>
          <a:lstStyle/>
          <a:p>
            <a:r>
              <a:rPr lang="en-US" sz="1000" dirty="0" smtClean="0">
                <a:latin typeface="Times New Roman" pitchFamily="18" charset="0"/>
                <a:cs typeface="Times New Roman" pitchFamily="18" charset="0"/>
              </a:rPr>
              <a:t>1.10 </a:t>
            </a:r>
            <a:r>
              <a:rPr lang="en-US" sz="1000" dirty="0" err="1" smtClean="0">
                <a:latin typeface="Times New Roman" pitchFamily="18" charset="0"/>
                <a:cs typeface="Times New Roman" pitchFamily="18" charset="0"/>
              </a:rPr>
              <a:t>eV</a:t>
            </a:r>
            <a:endParaRPr lang="en-US" sz="1000" baseline="-25000" dirty="0">
              <a:latin typeface="Times New Roman" pitchFamily="18" charset="0"/>
              <a:cs typeface="Times New Roman" pitchFamily="18" charset="0"/>
            </a:endParaRPr>
          </a:p>
        </p:txBody>
      </p:sp>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79753" y="5293403"/>
            <a:ext cx="2743200" cy="680643"/>
          </a:xfrm>
          <a:prstGeom prst="rect">
            <a:avLst/>
          </a:prstGeom>
        </p:spPr>
      </p:pic>
      <p:grpSp>
        <p:nvGrpSpPr>
          <p:cNvPr id="76" name="Group 75"/>
          <p:cNvGrpSpPr/>
          <p:nvPr/>
        </p:nvGrpSpPr>
        <p:grpSpPr>
          <a:xfrm>
            <a:off x="6379753" y="5294683"/>
            <a:ext cx="2743199" cy="684520"/>
            <a:chOff x="0" y="0"/>
            <a:chExt cx="1828800" cy="457200"/>
          </a:xfrm>
        </p:grpSpPr>
        <p:sp>
          <p:nvSpPr>
            <p:cNvPr id="77" name="Rectangle 76"/>
            <p:cNvSpPr>
              <a:spLocks/>
            </p:cNvSpPr>
            <p:nvPr/>
          </p:nvSpPr>
          <p:spPr>
            <a:xfrm>
              <a:off x="0" y="0"/>
              <a:ext cx="1828800" cy="457200"/>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ounded Rectangle 77"/>
            <p:cNvSpPr>
              <a:spLocks noChangeAspect="1"/>
            </p:cNvSpPr>
            <p:nvPr/>
          </p:nvSpPr>
          <p:spPr>
            <a:xfrm>
              <a:off x="475491" y="178678"/>
              <a:ext cx="877824" cy="90409"/>
            </a:xfrm>
            <a:prstGeom prst="roundRect">
              <a:avLst>
                <a:gd name="adj" fmla="val 50000"/>
              </a:avLst>
            </a:prstGeom>
            <a:noFill/>
            <a:ln w="1270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9" name="TextBox 78"/>
          <p:cNvSpPr txBox="1"/>
          <p:nvPr/>
        </p:nvSpPr>
        <p:spPr>
          <a:xfrm>
            <a:off x="8431669" y="5300574"/>
            <a:ext cx="682879" cy="153888"/>
          </a:xfrm>
          <a:prstGeom prst="rect">
            <a:avLst/>
          </a:prstGeom>
          <a:noFill/>
        </p:spPr>
        <p:txBody>
          <a:bodyPr wrap="none" lIns="0" tIns="0" rIns="0" bIns="0" rtlCol="0">
            <a:spAutoFit/>
          </a:bodyPr>
          <a:lstStyle/>
          <a:p>
            <a:r>
              <a:rPr lang="en-US" sz="1000" dirty="0" smtClean="0">
                <a:latin typeface="Times New Roman" pitchFamily="18" charset="0"/>
                <a:cs typeface="Times New Roman" pitchFamily="18" charset="0"/>
              </a:rPr>
              <a:t>Y @ 3.63 </a:t>
            </a:r>
            <a:r>
              <a:rPr lang="en-US" sz="1000" dirty="0" err="1" smtClean="0">
                <a:latin typeface="Times New Roman" pitchFamily="18" charset="0"/>
                <a:cs typeface="Times New Roman" pitchFamily="18" charset="0"/>
              </a:rPr>
              <a:t>eV</a:t>
            </a:r>
            <a:endParaRPr lang="en-US" sz="1000" dirty="0" smtClean="0">
              <a:latin typeface="Times New Roman" pitchFamily="18" charset="0"/>
              <a:cs typeface="Times New Roman" pitchFamily="18" charset="0"/>
            </a:endParaRPr>
          </a:p>
        </p:txBody>
      </p:sp>
      <p:sp>
        <p:nvSpPr>
          <p:cNvPr id="80" name="TextBox 79"/>
          <p:cNvSpPr txBox="1"/>
          <p:nvPr/>
        </p:nvSpPr>
        <p:spPr>
          <a:xfrm>
            <a:off x="6415424" y="2222797"/>
            <a:ext cx="181140" cy="169277"/>
          </a:xfrm>
          <a:prstGeom prst="rect">
            <a:avLst/>
          </a:prstGeom>
          <a:noFill/>
          <a:ln>
            <a:noFill/>
          </a:ln>
        </p:spPr>
        <p:txBody>
          <a:bodyPr wrap="none" lIns="0" tIns="0" rIns="0" bIns="0" rtlCol="0">
            <a:spAutoFit/>
          </a:bodyPr>
          <a:lstStyle/>
          <a:p>
            <a:r>
              <a:rPr lang="en-US" sz="1100" i="1" dirty="0" smtClean="0">
                <a:latin typeface="Times New Roman" panose="02020603050405020304" pitchFamily="18" charset="0"/>
                <a:cs typeface="Times New Roman" panose="02020603050405020304" pitchFamily="18" charset="0"/>
              </a:rPr>
              <a:t>l</a:t>
            </a:r>
            <a:r>
              <a:rPr lang="en-US" sz="1100" dirty="0" smtClean="0"/>
              <a:t>=1</a:t>
            </a:r>
            <a:endParaRPr lang="en-US" sz="1100" dirty="0"/>
          </a:p>
        </p:txBody>
      </p:sp>
      <p:sp>
        <p:nvSpPr>
          <p:cNvPr id="81" name="TextBox 80"/>
          <p:cNvSpPr txBox="1"/>
          <p:nvPr/>
        </p:nvSpPr>
        <p:spPr>
          <a:xfrm>
            <a:off x="6407105" y="3394227"/>
            <a:ext cx="181140" cy="169277"/>
          </a:xfrm>
          <a:prstGeom prst="rect">
            <a:avLst/>
          </a:prstGeom>
          <a:noFill/>
          <a:ln>
            <a:noFill/>
          </a:ln>
        </p:spPr>
        <p:txBody>
          <a:bodyPr wrap="none" lIns="0" tIns="0" rIns="0" bIns="0" rtlCol="0">
            <a:spAutoFit/>
          </a:bodyPr>
          <a:lstStyle/>
          <a:p>
            <a:r>
              <a:rPr lang="en-US" sz="1100" i="1" dirty="0" smtClean="0">
                <a:latin typeface="Times New Roman" panose="02020603050405020304" pitchFamily="18" charset="0"/>
                <a:cs typeface="Times New Roman" panose="02020603050405020304" pitchFamily="18" charset="0"/>
              </a:rPr>
              <a:t>l</a:t>
            </a:r>
            <a:r>
              <a:rPr lang="en-US" sz="1100" dirty="0" smtClean="0"/>
              <a:t>=3</a:t>
            </a:r>
            <a:endParaRPr lang="en-US" sz="1100" dirty="0"/>
          </a:p>
        </p:txBody>
      </p:sp>
      <p:sp>
        <p:nvSpPr>
          <p:cNvPr id="82" name="TextBox 81"/>
          <p:cNvSpPr txBox="1"/>
          <p:nvPr/>
        </p:nvSpPr>
        <p:spPr>
          <a:xfrm>
            <a:off x="6415424" y="4547275"/>
            <a:ext cx="181140" cy="169277"/>
          </a:xfrm>
          <a:prstGeom prst="rect">
            <a:avLst/>
          </a:prstGeom>
          <a:noFill/>
          <a:ln>
            <a:noFill/>
          </a:ln>
        </p:spPr>
        <p:txBody>
          <a:bodyPr wrap="none" lIns="0" tIns="0" rIns="0" bIns="0" rtlCol="0">
            <a:spAutoFit/>
          </a:bodyPr>
          <a:lstStyle/>
          <a:p>
            <a:r>
              <a:rPr lang="en-US" sz="1100" i="1" dirty="0" smtClean="0">
                <a:latin typeface="Times New Roman" panose="02020603050405020304" pitchFamily="18" charset="0"/>
                <a:cs typeface="Times New Roman" panose="02020603050405020304" pitchFamily="18" charset="0"/>
              </a:rPr>
              <a:t>l</a:t>
            </a:r>
            <a:r>
              <a:rPr lang="en-US" sz="1100" dirty="0" smtClean="0"/>
              <a:t>=5</a:t>
            </a:r>
            <a:endParaRPr lang="en-US" sz="1100" dirty="0"/>
          </a:p>
        </p:txBody>
      </p:sp>
      <p:sp>
        <p:nvSpPr>
          <p:cNvPr id="83" name="TextBox 82"/>
          <p:cNvSpPr txBox="1"/>
          <p:nvPr/>
        </p:nvSpPr>
        <p:spPr>
          <a:xfrm>
            <a:off x="6415424" y="5822174"/>
            <a:ext cx="227626" cy="169277"/>
          </a:xfrm>
          <a:prstGeom prst="rect">
            <a:avLst/>
          </a:prstGeom>
          <a:noFill/>
          <a:ln>
            <a:noFill/>
          </a:ln>
        </p:spPr>
        <p:txBody>
          <a:bodyPr wrap="none" lIns="0" tIns="0" rIns="0" bIns="0" rtlCol="0">
            <a:spAutoFit/>
          </a:bodyPr>
          <a:lstStyle/>
          <a:p>
            <a:r>
              <a:rPr lang="en-US" sz="1100" i="1" dirty="0" smtClean="0">
                <a:latin typeface="Times New Roman" panose="02020603050405020304" pitchFamily="18" charset="0"/>
                <a:cs typeface="Times New Roman" panose="02020603050405020304" pitchFamily="18" charset="0"/>
              </a:rPr>
              <a:t>l’</a:t>
            </a:r>
            <a:r>
              <a:rPr lang="en-US" sz="1100" dirty="0" smtClean="0"/>
              <a:t>=1</a:t>
            </a:r>
            <a:endParaRPr lang="en-US" sz="1100" dirty="0"/>
          </a:p>
        </p:txBody>
      </p:sp>
      <p:sp>
        <p:nvSpPr>
          <p:cNvPr id="84" name="TextBox 83"/>
          <p:cNvSpPr txBox="1"/>
          <p:nvPr/>
        </p:nvSpPr>
        <p:spPr>
          <a:xfrm>
            <a:off x="0" y="6581001"/>
            <a:ext cx="2512098" cy="276999"/>
          </a:xfrm>
          <a:prstGeom prst="rect">
            <a:avLst/>
          </a:prstGeom>
          <a:noFill/>
        </p:spPr>
        <p:txBody>
          <a:bodyPr wrap="none" rtlCol="0">
            <a:spAutoFit/>
          </a:bodyPr>
          <a:lstStyle/>
          <a:p>
            <a:r>
              <a:rPr lang="en-US" sz="1200" dirty="0" err="1" smtClean="0"/>
              <a:t>Rossouw</a:t>
            </a:r>
            <a:r>
              <a:rPr lang="en-US" sz="1200" dirty="0" smtClean="0"/>
              <a:t>, Nano </a:t>
            </a:r>
            <a:r>
              <a:rPr lang="en-US" sz="1200" dirty="0" err="1"/>
              <a:t>Lett</a:t>
            </a:r>
            <a:r>
              <a:rPr lang="en-US" sz="1200" dirty="0" smtClean="0"/>
              <a:t>., 11, 1499 (2011)</a:t>
            </a:r>
            <a:endParaRPr lang="en-US" sz="1200" dirty="0"/>
          </a:p>
        </p:txBody>
      </p:sp>
      <p:sp>
        <p:nvSpPr>
          <p:cNvPr id="85" name="TextBox 84"/>
          <p:cNvSpPr txBox="1"/>
          <p:nvPr/>
        </p:nvSpPr>
        <p:spPr>
          <a:xfrm>
            <a:off x="304800" y="1516125"/>
            <a:ext cx="692626" cy="184666"/>
          </a:xfrm>
          <a:prstGeom prst="rect">
            <a:avLst/>
          </a:prstGeom>
          <a:noFill/>
        </p:spPr>
        <p:txBody>
          <a:bodyPr wrap="none" lIns="0" tIns="0" rIns="0" bIns="0" rtlCol="0">
            <a:spAutoFit/>
          </a:bodyPr>
          <a:lstStyle/>
          <a:p>
            <a:r>
              <a:rPr lang="en-US" sz="1200" b="1" dirty="0" smtClean="0">
                <a:cs typeface="Times New Roman" pitchFamily="18" charset="0"/>
              </a:rPr>
              <a:t>STEM-EELS</a:t>
            </a:r>
            <a:endParaRPr lang="en-US" sz="1200" b="1" baseline="30000" dirty="0">
              <a:cs typeface="Times New Roman" pitchFamily="18" charset="0"/>
            </a:endParaRPr>
          </a:p>
        </p:txBody>
      </p:sp>
      <p:pic>
        <p:nvPicPr>
          <p:cNvPr id="86" name="Picture 8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3358664" y="1702587"/>
            <a:ext cx="2743200" cy="680640"/>
          </a:xfrm>
          <a:prstGeom prst="rect">
            <a:avLst/>
          </a:prstGeom>
        </p:spPr>
      </p:pic>
      <p:pic>
        <p:nvPicPr>
          <p:cNvPr id="87" name="Picture 8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52814" y="4015816"/>
            <a:ext cx="2743186" cy="680640"/>
          </a:xfrm>
          <a:prstGeom prst="rect">
            <a:avLst/>
          </a:prstGeom>
        </p:spPr>
      </p:pic>
      <p:pic>
        <p:nvPicPr>
          <p:cNvPr id="88" name="Picture 8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3352724" y="2865715"/>
            <a:ext cx="2743200" cy="680640"/>
          </a:xfrm>
          <a:prstGeom prst="rect">
            <a:avLst/>
          </a:prstGeom>
        </p:spPr>
      </p:pic>
      <p:pic>
        <p:nvPicPr>
          <p:cNvPr id="89" name="Picture 8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V="1">
            <a:off x="3352800" y="5298965"/>
            <a:ext cx="2743200" cy="680643"/>
          </a:xfrm>
          <a:prstGeom prst="rect">
            <a:avLst/>
          </a:prstGeom>
        </p:spPr>
      </p:pic>
      <p:pic>
        <p:nvPicPr>
          <p:cNvPr id="90" name="Picture 8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352800" y="5301081"/>
            <a:ext cx="2743200" cy="680643"/>
          </a:xfrm>
          <a:prstGeom prst="rect">
            <a:avLst/>
          </a:prstGeom>
          <a:ln w="6350">
            <a:solidFill>
              <a:schemeClr val="tx1">
                <a:lumMod val="50000"/>
                <a:lumOff val="50000"/>
              </a:schemeClr>
            </a:solidFill>
          </a:ln>
        </p:spPr>
      </p:pic>
      <p:pic>
        <p:nvPicPr>
          <p:cNvPr id="91" name="Picture 9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352800" y="4018504"/>
            <a:ext cx="2743200" cy="680643"/>
          </a:xfrm>
          <a:prstGeom prst="rect">
            <a:avLst/>
          </a:prstGeom>
          <a:ln w="6350">
            <a:solidFill>
              <a:schemeClr val="tx1">
                <a:lumMod val="50000"/>
                <a:lumOff val="50000"/>
              </a:schemeClr>
            </a:solidFill>
          </a:ln>
        </p:spPr>
      </p:pic>
      <p:pic>
        <p:nvPicPr>
          <p:cNvPr id="92" name="Picture 9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352800" y="2865456"/>
            <a:ext cx="2743200" cy="680643"/>
          </a:xfrm>
          <a:prstGeom prst="rect">
            <a:avLst/>
          </a:prstGeom>
          <a:ln w="6350">
            <a:solidFill>
              <a:schemeClr val="tx1">
                <a:lumMod val="50000"/>
                <a:lumOff val="50000"/>
              </a:schemeClr>
            </a:solidFill>
          </a:ln>
        </p:spPr>
      </p:pic>
      <p:pic>
        <p:nvPicPr>
          <p:cNvPr id="93" name="Picture 9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352800" y="1700790"/>
            <a:ext cx="2743200" cy="680640"/>
          </a:xfrm>
          <a:prstGeom prst="rect">
            <a:avLst/>
          </a:prstGeom>
          <a:ln w="6350">
            <a:solidFill>
              <a:schemeClr val="tx1">
                <a:lumMod val="50000"/>
                <a:lumOff val="50000"/>
              </a:schemeClr>
            </a:solidFill>
          </a:ln>
        </p:spPr>
      </p:pic>
      <p:sp>
        <p:nvSpPr>
          <p:cNvPr id="94" name="TextBox 93"/>
          <p:cNvSpPr txBox="1"/>
          <p:nvPr/>
        </p:nvSpPr>
        <p:spPr>
          <a:xfrm>
            <a:off x="4724324" y="1524000"/>
            <a:ext cx="1133067" cy="184666"/>
          </a:xfrm>
          <a:prstGeom prst="rect">
            <a:avLst/>
          </a:prstGeom>
          <a:solidFill>
            <a:schemeClr val="bg1"/>
          </a:solidFill>
        </p:spPr>
        <p:txBody>
          <a:bodyPr wrap="none" lIns="0" tIns="0" rIns="0" bIns="0" rtlCol="0">
            <a:spAutoFit/>
          </a:bodyPr>
          <a:lstStyle/>
          <a:p>
            <a:r>
              <a:rPr lang="en-US" sz="1200" b="1" dirty="0" smtClean="0"/>
              <a:t>near field integral</a:t>
            </a:r>
            <a:endParaRPr lang="en-US" sz="1200" b="1" dirty="0"/>
          </a:p>
        </p:txBody>
      </p:sp>
      <p:sp>
        <p:nvSpPr>
          <p:cNvPr id="95" name="TextBox 94"/>
          <p:cNvSpPr txBox="1"/>
          <p:nvPr/>
        </p:nvSpPr>
        <p:spPr>
          <a:xfrm>
            <a:off x="4619890" y="1516124"/>
            <a:ext cx="1476110" cy="184666"/>
          </a:xfrm>
          <a:prstGeom prst="rect">
            <a:avLst/>
          </a:prstGeom>
          <a:solidFill>
            <a:schemeClr val="bg1"/>
          </a:solidFill>
        </p:spPr>
        <p:txBody>
          <a:bodyPr wrap="none" lIns="0" tIns="0" rIns="0" bIns="0" rtlCol="0">
            <a:spAutoFit/>
          </a:bodyPr>
          <a:lstStyle/>
          <a:p>
            <a:r>
              <a:rPr lang="en-US" sz="1200" b="1" dirty="0" smtClean="0"/>
              <a:t>induced charge density</a:t>
            </a:r>
            <a:endParaRPr lang="en-US" sz="1200" b="1" dirty="0"/>
          </a:p>
        </p:txBody>
      </p:sp>
      <p:grpSp>
        <p:nvGrpSpPr>
          <p:cNvPr id="96" name="Group 95"/>
          <p:cNvGrpSpPr/>
          <p:nvPr/>
        </p:nvGrpSpPr>
        <p:grpSpPr>
          <a:xfrm>
            <a:off x="0" y="1700790"/>
            <a:ext cx="9144000" cy="4278759"/>
            <a:chOff x="0" y="1700790"/>
            <a:chExt cx="9144000" cy="4278759"/>
          </a:xfrm>
        </p:grpSpPr>
        <p:sp>
          <p:nvSpPr>
            <p:cNvPr id="97" name="Rectangle 96"/>
            <p:cNvSpPr/>
            <p:nvPr/>
          </p:nvSpPr>
          <p:spPr>
            <a:xfrm>
              <a:off x="0" y="2392075"/>
              <a:ext cx="9144000" cy="503526"/>
            </a:xfrm>
            <a:prstGeom prst="rect">
              <a:avLst/>
            </a:prstGeom>
            <a:solidFill>
              <a:schemeClr val="bg1">
                <a:lumMod val="95000"/>
                <a:alpha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p:cNvSpPr/>
            <p:nvPr/>
          </p:nvSpPr>
          <p:spPr>
            <a:xfrm>
              <a:off x="0" y="3561305"/>
              <a:ext cx="9144000" cy="477296"/>
            </a:xfrm>
            <a:prstGeom prst="rect">
              <a:avLst/>
            </a:prstGeom>
            <a:solidFill>
              <a:schemeClr val="bg1">
                <a:lumMod val="95000"/>
                <a:alpha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p:cNvSpPr/>
            <p:nvPr/>
          </p:nvSpPr>
          <p:spPr>
            <a:xfrm>
              <a:off x="0" y="1700790"/>
              <a:ext cx="9144000" cy="68155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p:cNvSpPr/>
            <p:nvPr/>
          </p:nvSpPr>
          <p:spPr>
            <a:xfrm>
              <a:off x="0" y="2859592"/>
              <a:ext cx="9144000" cy="681557"/>
            </a:xfrm>
            <a:prstGeom prst="rect">
              <a:avLst/>
            </a:prstGeom>
            <a:no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0" y="4002651"/>
              <a:ext cx="9144000" cy="681557"/>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0" y="4704304"/>
              <a:ext cx="9144000" cy="573591"/>
            </a:xfrm>
            <a:prstGeom prst="rect">
              <a:avLst/>
            </a:prstGeom>
            <a:solidFill>
              <a:schemeClr val="bg1">
                <a:lumMod val="95000"/>
                <a:alpha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p:cNvSpPr/>
            <p:nvPr/>
          </p:nvSpPr>
          <p:spPr>
            <a:xfrm>
              <a:off x="0" y="5297992"/>
              <a:ext cx="9144000" cy="681557"/>
            </a:xfrm>
            <a:prstGeom prst="rect">
              <a:avLst/>
            </a:prstGeom>
            <a:noFill/>
            <a:ln w="38100">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355507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500"/>
                                        <p:tgtEl>
                                          <p:spTgt spid="9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6"/>
                                        </p:tgtEl>
                                        <p:attrNameLst>
                                          <p:attrName>style.visibility</p:attrName>
                                        </p:attrNameLst>
                                      </p:cBhvr>
                                      <p:to>
                                        <p:strVal val="visible"/>
                                      </p:to>
                                    </p:set>
                                    <p:animEffect transition="in" filter="fade">
                                      <p:cBhvr>
                                        <p:cTn id="12" dur="500"/>
                                        <p:tgtEl>
                                          <p:spTgt spid="86"/>
                                        </p:tgtEl>
                                      </p:cBhvr>
                                    </p:animEffect>
                                  </p:childTnLst>
                                </p:cTn>
                              </p:par>
                              <p:par>
                                <p:cTn id="13" presetID="10" presetClass="entr" presetSubtype="0" fill="hold" nodeType="withEffect">
                                  <p:stCondLst>
                                    <p:cond delay="0"/>
                                  </p:stCondLst>
                                  <p:childTnLst>
                                    <p:set>
                                      <p:cBhvr>
                                        <p:cTn id="14" dur="1" fill="hold">
                                          <p:stCondLst>
                                            <p:cond delay="0"/>
                                          </p:stCondLst>
                                        </p:cTn>
                                        <p:tgtEl>
                                          <p:spTgt spid="88"/>
                                        </p:tgtEl>
                                        <p:attrNameLst>
                                          <p:attrName>style.visibility</p:attrName>
                                        </p:attrNameLst>
                                      </p:cBhvr>
                                      <p:to>
                                        <p:strVal val="visible"/>
                                      </p:to>
                                    </p:set>
                                    <p:animEffect transition="in" filter="fade">
                                      <p:cBhvr>
                                        <p:cTn id="15" dur="500"/>
                                        <p:tgtEl>
                                          <p:spTgt spid="88"/>
                                        </p:tgtEl>
                                      </p:cBhvr>
                                    </p:animEffect>
                                  </p:childTnLst>
                                </p:cTn>
                              </p:par>
                              <p:par>
                                <p:cTn id="16" presetID="10" presetClass="entr" presetSubtype="0" fill="hold" nodeType="withEffect">
                                  <p:stCondLst>
                                    <p:cond delay="0"/>
                                  </p:stCondLst>
                                  <p:childTnLst>
                                    <p:set>
                                      <p:cBhvr>
                                        <p:cTn id="17" dur="1" fill="hold">
                                          <p:stCondLst>
                                            <p:cond delay="0"/>
                                          </p:stCondLst>
                                        </p:cTn>
                                        <p:tgtEl>
                                          <p:spTgt spid="87"/>
                                        </p:tgtEl>
                                        <p:attrNameLst>
                                          <p:attrName>style.visibility</p:attrName>
                                        </p:attrNameLst>
                                      </p:cBhvr>
                                      <p:to>
                                        <p:strVal val="visible"/>
                                      </p:to>
                                    </p:set>
                                    <p:animEffect transition="in" filter="fade">
                                      <p:cBhvr>
                                        <p:cTn id="18" dur="500"/>
                                        <p:tgtEl>
                                          <p:spTgt spid="87"/>
                                        </p:tgtEl>
                                      </p:cBhvr>
                                    </p:animEffect>
                                  </p:childTnLst>
                                </p:cTn>
                              </p:par>
                              <p:par>
                                <p:cTn id="19" presetID="10" presetClass="entr" presetSubtype="0" fill="hold" nodeType="withEffect">
                                  <p:stCondLst>
                                    <p:cond delay="0"/>
                                  </p:stCondLst>
                                  <p:childTnLst>
                                    <p:set>
                                      <p:cBhvr>
                                        <p:cTn id="20" dur="1" fill="hold">
                                          <p:stCondLst>
                                            <p:cond delay="0"/>
                                          </p:stCondLst>
                                        </p:cTn>
                                        <p:tgtEl>
                                          <p:spTgt spid="89"/>
                                        </p:tgtEl>
                                        <p:attrNameLst>
                                          <p:attrName>style.visibility</p:attrName>
                                        </p:attrNameLst>
                                      </p:cBhvr>
                                      <p:to>
                                        <p:strVal val="visible"/>
                                      </p:to>
                                    </p:set>
                                    <p:animEffect transition="in" filter="fade">
                                      <p:cBhvr>
                                        <p:cTn id="21" dur="500"/>
                                        <p:tgtEl>
                                          <p:spTgt spid="8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4"/>
                                        </p:tgtEl>
                                        <p:attrNameLst>
                                          <p:attrName>style.visibility</p:attrName>
                                        </p:attrNameLst>
                                      </p:cBhvr>
                                      <p:to>
                                        <p:strVal val="visible"/>
                                      </p:to>
                                    </p:set>
                                    <p:animEffect transition="in" filter="fade">
                                      <p:cBhvr>
                                        <p:cTn id="24" dur="500"/>
                                        <p:tgtEl>
                                          <p:spTgt spid="9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1"/>
                                        </p:tgtEl>
                                        <p:attrNameLst>
                                          <p:attrName>style.visibility</p:attrName>
                                        </p:attrNameLst>
                                      </p:cBhvr>
                                      <p:to>
                                        <p:strVal val="visible"/>
                                      </p:to>
                                    </p:set>
                                    <p:animEffect transition="in" filter="fade">
                                      <p:cBhvr>
                                        <p:cTn id="29" dur="500"/>
                                        <p:tgtEl>
                                          <p:spTgt spid="91"/>
                                        </p:tgtEl>
                                      </p:cBhvr>
                                    </p:animEffect>
                                  </p:childTnLst>
                                </p:cTn>
                              </p:par>
                              <p:par>
                                <p:cTn id="30" presetID="10" presetClass="entr" presetSubtype="0" fill="hold" nodeType="withEffect">
                                  <p:stCondLst>
                                    <p:cond delay="0"/>
                                  </p:stCondLst>
                                  <p:childTnLst>
                                    <p:set>
                                      <p:cBhvr>
                                        <p:cTn id="31" dur="1" fill="hold">
                                          <p:stCondLst>
                                            <p:cond delay="0"/>
                                          </p:stCondLst>
                                        </p:cTn>
                                        <p:tgtEl>
                                          <p:spTgt spid="92"/>
                                        </p:tgtEl>
                                        <p:attrNameLst>
                                          <p:attrName>style.visibility</p:attrName>
                                        </p:attrNameLst>
                                      </p:cBhvr>
                                      <p:to>
                                        <p:strVal val="visible"/>
                                      </p:to>
                                    </p:set>
                                    <p:animEffect transition="in" filter="fade">
                                      <p:cBhvr>
                                        <p:cTn id="32" dur="500"/>
                                        <p:tgtEl>
                                          <p:spTgt spid="92"/>
                                        </p:tgtEl>
                                      </p:cBhvr>
                                    </p:animEffect>
                                  </p:childTnLst>
                                </p:cTn>
                              </p:par>
                              <p:par>
                                <p:cTn id="33" presetID="10" presetClass="entr" presetSubtype="0" fill="hold" nodeType="withEffect">
                                  <p:stCondLst>
                                    <p:cond delay="0"/>
                                  </p:stCondLst>
                                  <p:childTnLst>
                                    <p:set>
                                      <p:cBhvr>
                                        <p:cTn id="34" dur="1" fill="hold">
                                          <p:stCondLst>
                                            <p:cond delay="0"/>
                                          </p:stCondLst>
                                        </p:cTn>
                                        <p:tgtEl>
                                          <p:spTgt spid="93"/>
                                        </p:tgtEl>
                                        <p:attrNameLst>
                                          <p:attrName>style.visibility</p:attrName>
                                        </p:attrNameLst>
                                      </p:cBhvr>
                                      <p:to>
                                        <p:strVal val="visible"/>
                                      </p:to>
                                    </p:set>
                                    <p:animEffect transition="in" filter="fade">
                                      <p:cBhvr>
                                        <p:cTn id="35" dur="500"/>
                                        <p:tgtEl>
                                          <p:spTgt spid="93"/>
                                        </p:tgtEl>
                                      </p:cBhvr>
                                    </p:animEffect>
                                  </p:childTnLst>
                                </p:cTn>
                              </p:par>
                              <p:par>
                                <p:cTn id="36" presetID="10" presetClass="entr" presetSubtype="0" fill="hold" nodeType="withEffect">
                                  <p:stCondLst>
                                    <p:cond delay="0"/>
                                  </p:stCondLst>
                                  <p:childTnLst>
                                    <p:set>
                                      <p:cBhvr>
                                        <p:cTn id="37" dur="1" fill="hold">
                                          <p:stCondLst>
                                            <p:cond delay="0"/>
                                          </p:stCondLst>
                                        </p:cTn>
                                        <p:tgtEl>
                                          <p:spTgt spid="90"/>
                                        </p:tgtEl>
                                        <p:attrNameLst>
                                          <p:attrName>style.visibility</p:attrName>
                                        </p:attrNameLst>
                                      </p:cBhvr>
                                      <p:to>
                                        <p:strVal val="visible"/>
                                      </p:to>
                                    </p:set>
                                    <p:animEffect transition="in" filter="fade">
                                      <p:cBhvr>
                                        <p:cTn id="38" dur="500"/>
                                        <p:tgtEl>
                                          <p:spTgt spid="9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95"/>
                                        </p:tgtEl>
                                        <p:attrNameLst>
                                          <p:attrName>style.visibility</p:attrName>
                                        </p:attrNameLst>
                                      </p:cBhvr>
                                      <p:to>
                                        <p:strVal val="visible"/>
                                      </p:to>
                                    </p:set>
                                    <p:animEffect transition="in" filter="fade">
                                      <p:cBhvr>
                                        <p:cTn id="41"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9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Comparisons to F</a:t>
            </a:r>
            <a:endParaRPr lang="en-US" dirty="0"/>
          </a:p>
        </p:txBody>
      </p:sp>
      <p:sp>
        <p:nvSpPr>
          <p:cNvPr id="4" name="Content Placeholder 3"/>
          <p:cNvSpPr>
            <a:spLocks noGrp="1"/>
          </p:cNvSpPr>
          <p:nvPr>
            <p:ph idx="1"/>
          </p:nvPr>
        </p:nvSpPr>
        <p:spPr/>
        <p:txBody>
          <a:bodyPr>
            <a:normAutofit lnSpcReduction="10000"/>
          </a:bodyPr>
          <a:lstStyle/>
          <a:p>
            <a:r>
              <a:rPr lang="en-US" dirty="0" smtClean="0"/>
              <a:t>E maximum (E</a:t>
            </a:r>
            <a:r>
              <a:rPr lang="en-US" baseline="-25000" dirty="0"/>
              <a:t>x</a:t>
            </a:r>
            <a:r>
              <a:rPr lang="en-US" dirty="0" smtClean="0"/>
              <a:t> at z=0)</a:t>
            </a:r>
          </a:p>
          <a:p>
            <a:endParaRPr lang="en-US" dirty="0"/>
          </a:p>
          <a:p>
            <a:r>
              <a:rPr lang="en-US" dirty="0" err="1" smtClean="0"/>
              <a:t>E</a:t>
            </a:r>
            <a:r>
              <a:rPr lang="en-US" baseline="-25000" dirty="0" err="1"/>
              <a:t>z</a:t>
            </a:r>
            <a:r>
              <a:rPr lang="en-US" dirty="0" smtClean="0"/>
              <a:t> maximum (</a:t>
            </a:r>
            <a:r>
              <a:rPr lang="en-US" dirty="0" err="1" smtClean="0"/>
              <a:t>E</a:t>
            </a:r>
            <a:r>
              <a:rPr lang="en-US" baseline="-25000" dirty="0" err="1" smtClean="0"/>
              <a:t>z</a:t>
            </a:r>
            <a:r>
              <a:rPr lang="en-US" dirty="0" smtClean="0"/>
              <a:t> at z=h)</a:t>
            </a:r>
          </a:p>
          <a:p>
            <a:endParaRPr lang="en-US" dirty="0"/>
          </a:p>
          <a:p>
            <a:r>
              <a:rPr lang="en-US" dirty="0" smtClean="0"/>
              <a:t>V maximum (V at z=0)</a:t>
            </a:r>
          </a:p>
          <a:p>
            <a:endParaRPr lang="en-US" dirty="0" smtClean="0"/>
          </a:p>
          <a:p>
            <a:r>
              <a:rPr lang="el-GR" dirty="0"/>
              <a:t>σ</a:t>
            </a:r>
            <a:r>
              <a:rPr lang="en-US" dirty="0"/>
              <a:t> and ρ</a:t>
            </a:r>
          </a:p>
          <a:p>
            <a:endParaRPr lang="en-US" dirty="0"/>
          </a:p>
          <a:p>
            <a:r>
              <a:rPr lang="en-US" dirty="0" smtClean="0"/>
              <a:t>P</a:t>
            </a:r>
            <a:endParaRPr lang="en-US"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6666" b="16666"/>
          <a:stretch/>
        </p:blipFill>
        <p:spPr>
          <a:xfrm>
            <a:off x="7143750" y="1580107"/>
            <a:ext cx="1371600" cy="914400"/>
          </a:xfrm>
          <a:prstGeom prst="rect">
            <a:avLst/>
          </a:prstGeom>
          <a:ln w="3175">
            <a:solidFill>
              <a:schemeClr val="tx1">
                <a:lumMod val="50000"/>
                <a:lumOff val="50000"/>
              </a:schemeClr>
            </a:solidFill>
          </a:ln>
        </p:spPr>
      </p:pic>
      <p:sp>
        <p:nvSpPr>
          <p:cNvPr id="54" name="TextBox 53"/>
          <p:cNvSpPr txBox="1"/>
          <p:nvPr/>
        </p:nvSpPr>
        <p:spPr>
          <a:xfrm>
            <a:off x="7132291" y="1574190"/>
            <a:ext cx="572593" cy="276999"/>
          </a:xfrm>
          <a:prstGeom prst="rect">
            <a:avLst/>
          </a:prstGeom>
          <a:noFill/>
        </p:spPr>
        <p:txBody>
          <a:bodyPr wrap="none" rtlCol="0">
            <a:spAutoFit/>
          </a:bodyPr>
          <a:lstStyle/>
          <a:p>
            <a:r>
              <a:rPr lang="en-US" sz="1200" dirty="0" smtClean="0"/>
              <a:t>|E(0)|</a:t>
            </a:r>
            <a:endParaRPr lang="en-US" sz="1200" dirty="0"/>
          </a:p>
        </p:txBody>
      </p:sp>
      <p:grpSp>
        <p:nvGrpSpPr>
          <p:cNvPr id="14" name="Group 13"/>
          <p:cNvGrpSpPr/>
          <p:nvPr/>
        </p:nvGrpSpPr>
        <p:grpSpPr>
          <a:xfrm>
            <a:off x="5755671" y="2550240"/>
            <a:ext cx="1376648" cy="3770750"/>
            <a:chOff x="5755671" y="2550240"/>
            <a:chExt cx="1376648" cy="3770750"/>
          </a:xfrm>
        </p:grpSpPr>
        <p:pic>
          <p:nvPicPr>
            <p:cNvPr id="9" name="Picture 8"/>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t="16666" b="16666"/>
            <a:stretch/>
          </p:blipFill>
          <p:spPr>
            <a:xfrm>
              <a:off x="5760719" y="2552456"/>
              <a:ext cx="1371600" cy="914400"/>
            </a:xfrm>
            <a:prstGeom prst="rect">
              <a:avLst/>
            </a:prstGeom>
            <a:ln w="3175">
              <a:solidFill>
                <a:schemeClr val="tx1">
                  <a:lumMod val="50000"/>
                  <a:lumOff val="50000"/>
                </a:schemeClr>
              </a:solidFill>
            </a:ln>
          </p:spPr>
        </p:pic>
        <p:pic>
          <p:nvPicPr>
            <p:cNvPr id="59" name="Picture 58"/>
            <p:cNvPicPr>
              <a:picLocks noChangeAspect="1"/>
            </p:cNvPicPr>
            <p:nvPr/>
          </p:nvPicPr>
          <p:blipFill rotWithShape="1">
            <a:blip r:embed="rId6" cstate="print">
              <a:extLst>
                <a:ext uri="{28A0092B-C50C-407E-A947-70E740481C1C}">
                  <a14:useLocalDpi xmlns:a14="http://schemas.microsoft.com/office/drawing/2010/main" val="0"/>
                </a:ext>
              </a:extLst>
            </a:blip>
            <a:srcRect t="16666" b="16666"/>
            <a:stretch/>
          </p:blipFill>
          <p:spPr>
            <a:xfrm>
              <a:off x="5758075" y="2550240"/>
              <a:ext cx="1371600" cy="914400"/>
            </a:xfrm>
            <a:prstGeom prst="rect">
              <a:avLst/>
            </a:prstGeom>
            <a:ln w="3175">
              <a:solidFill>
                <a:schemeClr val="tx1">
                  <a:lumMod val="50000"/>
                  <a:lumOff val="50000"/>
                </a:schemeClr>
              </a:solidFill>
            </a:ln>
          </p:spPr>
        </p:pic>
        <p:grpSp>
          <p:nvGrpSpPr>
            <p:cNvPr id="13" name="Group 12"/>
            <p:cNvGrpSpPr/>
            <p:nvPr/>
          </p:nvGrpSpPr>
          <p:grpSpPr>
            <a:xfrm>
              <a:off x="6029492" y="2773756"/>
              <a:ext cx="834053" cy="471800"/>
              <a:chOff x="5989490" y="1365600"/>
              <a:chExt cx="834053" cy="471800"/>
            </a:xfrm>
          </p:grpSpPr>
          <p:sp>
            <p:nvSpPr>
              <p:cNvPr id="12" name="Oval 11"/>
              <p:cNvSpPr/>
              <p:nvPr/>
            </p:nvSpPr>
            <p:spPr>
              <a:xfrm>
                <a:off x="5989490" y="1499072"/>
                <a:ext cx="338328" cy="338328"/>
              </a:xfrm>
              <a:prstGeom prst="ellipse">
                <a:avLst/>
              </a:prstGeom>
              <a:noFill/>
              <a:ln w="31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6485215" y="1365600"/>
                <a:ext cx="338328" cy="338328"/>
              </a:xfrm>
              <a:prstGeom prst="ellipse">
                <a:avLst/>
              </a:prstGeom>
              <a:noFill/>
              <a:ln w="31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p:cNvPicPr>
              <a:picLocks noChangeAspect="1"/>
            </p:cNvPicPr>
            <p:nvPr/>
          </p:nvPicPr>
          <p:blipFill rotWithShape="1">
            <a:blip r:embed="rId7" cstate="print">
              <a:extLst>
                <a:ext uri="{28A0092B-C50C-407E-A947-70E740481C1C}">
                  <a14:useLocalDpi xmlns:a14="http://schemas.microsoft.com/office/drawing/2010/main" val="0"/>
                </a:ext>
              </a:extLst>
            </a:blip>
            <a:srcRect t="16666" b="16666"/>
            <a:stretch/>
          </p:blipFill>
          <p:spPr>
            <a:xfrm>
              <a:off x="5760719" y="3511076"/>
              <a:ext cx="1371600" cy="914400"/>
            </a:xfrm>
            <a:prstGeom prst="rect">
              <a:avLst/>
            </a:prstGeom>
            <a:ln w="3175">
              <a:solidFill>
                <a:schemeClr val="tx1">
                  <a:lumMod val="50000"/>
                  <a:lumOff val="50000"/>
                </a:schemeClr>
              </a:solidFill>
            </a:ln>
          </p:spPr>
        </p:pic>
        <p:grpSp>
          <p:nvGrpSpPr>
            <p:cNvPr id="39" name="Group 38"/>
            <p:cNvGrpSpPr/>
            <p:nvPr/>
          </p:nvGrpSpPr>
          <p:grpSpPr>
            <a:xfrm>
              <a:off x="6029492" y="3731169"/>
              <a:ext cx="834053" cy="471800"/>
              <a:chOff x="5989490" y="1365600"/>
              <a:chExt cx="834053" cy="471800"/>
            </a:xfrm>
          </p:grpSpPr>
          <p:sp>
            <p:nvSpPr>
              <p:cNvPr id="41" name="Oval 40"/>
              <p:cNvSpPr/>
              <p:nvPr/>
            </p:nvSpPr>
            <p:spPr>
              <a:xfrm>
                <a:off x="5989490" y="1499072"/>
                <a:ext cx="338328" cy="338328"/>
              </a:xfrm>
              <a:prstGeom prst="ellipse">
                <a:avLst/>
              </a:prstGeom>
              <a:noFill/>
              <a:ln w="31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6485215" y="1365600"/>
                <a:ext cx="338328" cy="338328"/>
              </a:xfrm>
              <a:prstGeom prst="ellipse">
                <a:avLst/>
              </a:prstGeom>
              <a:noFill/>
              <a:ln w="31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5760719" y="4469696"/>
              <a:ext cx="1371600" cy="914400"/>
              <a:chOff x="7141106" y="3475907"/>
              <a:chExt cx="1371600" cy="914400"/>
            </a:xfrm>
          </p:grpSpPr>
          <p:sp>
            <p:nvSpPr>
              <p:cNvPr id="18" name="Rectangle 17"/>
              <p:cNvSpPr/>
              <p:nvPr/>
            </p:nvSpPr>
            <p:spPr>
              <a:xfrm>
                <a:off x="7141106" y="3475907"/>
                <a:ext cx="1371600" cy="914400"/>
              </a:xfrm>
              <a:prstGeom prst="rect">
                <a:avLst/>
              </a:prstGeom>
              <a:solidFill>
                <a:schemeClr val="bg1"/>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7366020" y="3633583"/>
                <a:ext cx="892124" cy="552155"/>
                <a:chOff x="7254655" y="3523033"/>
                <a:chExt cx="892124" cy="552155"/>
              </a:xfrm>
            </p:grpSpPr>
            <p:pic>
              <p:nvPicPr>
                <p:cNvPr id="45" name="Picture 44"/>
                <p:cNvPicPr>
                  <a:picLocks noChangeAspect="1"/>
                </p:cNvPicPr>
                <p:nvPr/>
              </p:nvPicPr>
              <p:blipFill rotWithShape="1">
                <a:blip r:embed="rId8" cstate="print">
                  <a:clrChange>
                    <a:clrFrom>
                      <a:srgbClr val="FFFAFA"/>
                    </a:clrFrom>
                    <a:clrTo>
                      <a:srgbClr val="FFFAFA">
                        <a:alpha val="0"/>
                      </a:srgbClr>
                    </a:clrTo>
                  </a:clrChange>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l="16665" t="16666" r="23334" b="23334"/>
                <a:stretch/>
              </p:blipFill>
              <p:spPr>
                <a:xfrm>
                  <a:off x="7254655" y="3663708"/>
                  <a:ext cx="411480" cy="411480"/>
                </a:xfrm>
                <a:prstGeom prst="rect">
                  <a:avLst/>
                </a:prstGeom>
                <a:ln>
                  <a:noFill/>
                </a:ln>
              </p:spPr>
            </p:pic>
            <p:pic>
              <p:nvPicPr>
                <p:cNvPr id="46" name="Picture 45"/>
                <p:cNvPicPr>
                  <a:picLocks noChangeAspect="1"/>
                </p:cNvPicPr>
                <p:nvPr/>
              </p:nvPicPr>
              <p:blipFill rotWithShape="1">
                <a:blip r:embed="rId8" cstate="print">
                  <a:clrChange>
                    <a:clrFrom>
                      <a:srgbClr val="FFFAFA"/>
                    </a:clrFrom>
                    <a:clrTo>
                      <a:srgbClr val="FFFAFA">
                        <a:alpha val="0"/>
                      </a:srgbClr>
                    </a:clrTo>
                  </a:clrChange>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l="16000" t="16000" r="24000" b="24000"/>
                <a:stretch/>
              </p:blipFill>
              <p:spPr>
                <a:xfrm>
                  <a:off x="7735299" y="3523033"/>
                  <a:ext cx="411480" cy="411480"/>
                </a:xfrm>
                <a:prstGeom prst="rect">
                  <a:avLst/>
                </a:prstGeom>
                <a:ln>
                  <a:noFill/>
                </a:ln>
              </p:spPr>
            </p:pic>
          </p:grpSp>
        </p:grpSp>
        <p:grpSp>
          <p:nvGrpSpPr>
            <p:cNvPr id="20" name="Group 19"/>
            <p:cNvGrpSpPr/>
            <p:nvPr/>
          </p:nvGrpSpPr>
          <p:grpSpPr>
            <a:xfrm>
              <a:off x="5758075" y="5406590"/>
              <a:ext cx="1371600" cy="914400"/>
              <a:chOff x="7141106" y="5393147"/>
              <a:chExt cx="1371600" cy="914400"/>
            </a:xfrm>
          </p:grpSpPr>
          <p:sp>
            <p:nvSpPr>
              <p:cNvPr id="50" name="Rectangle 49"/>
              <p:cNvSpPr/>
              <p:nvPr/>
            </p:nvSpPr>
            <p:spPr>
              <a:xfrm>
                <a:off x="7141106" y="5393147"/>
                <a:ext cx="1371600" cy="914400"/>
              </a:xfrm>
              <a:prstGeom prst="rect">
                <a:avLst/>
              </a:prstGeom>
              <a:solidFill>
                <a:schemeClr val="bg1"/>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p:cNvGrpSpPr/>
              <p:nvPr/>
            </p:nvGrpSpPr>
            <p:grpSpPr>
              <a:xfrm>
                <a:off x="7422741" y="5623324"/>
                <a:ext cx="834053" cy="471800"/>
                <a:chOff x="5989490" y="1365600"/>
                <a:chExt cx="834053" cy="471800"/>
              </a:xfrm>
              <a:solidFill>
                <a:srgbClr val="FF0000"/>
              </a:solidFill>
            </p:grpSpPr>
            <p:sp>
              <p:nvSpPr>
                <p:cNvPr id="48" name="Oval 47"/>
                <p:cNvSpPr/>
                <p:nvPr/>
              </p:nvSpPr>
              <p:spPr>
                <a:xfrm>
                  <a:off x="5989490" y="1499072"/>
                  <a:ext cx="338328" cy="338328"/>
                </a:xfrm>
                <a:prstGeom prst="ellipse">
                  <a:avLst/>
                </a:prstGeom>
                <a:grpFill/>
                <a:ln w="3175">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6485215" y="1365600"/>
                  <a:ext cx="338328" cy="338328"/>
                </a:xfrm>
                <a:prstGeom prst="ellipse">
                  <a:avLst/>
                </a:prstGeom>
                <a:grpFill/>
                <a:ln w="3175">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3" name="TextBox 52"/>
            <p:cNvSpPr txBox="1"/>
            <p:nvPr/>
          </p:nvSpPr>
          <p:spPr>
            <a:xfrm>
              <a:off x="5758075" y="2572850"/>
              <a:ext cx="327334" cy="276999"/>
            </a:xfrm>
            <a:prstGeom prst="rect">
              <a:avLst/>
            </a:prstGeom>
            <a:noFill/>
          </p:spPr>
          <p:txBody>
            <a:bodyPr wrap="none" rtlCol="0">
              <a:spAutoFit/>
            </a:bodyPr>
            <a:lstStyle/>
            <a:p>
              <a:r>
                <a:rPr lang="en-US" sz="1200" dirty="0" err="1" smtClean="0"/>
                <a:t>Ez</a:t>
              </a:r>
              <a:endParaRPr lang="en-US" sz="1200" dirty="0"/>
            </a:p>
          </p:txBody>
        </p:sp>
        <p:sp>
          <p:nvSpPr>
            <p:cNvPr id="36" name="TextBox 35"/>
            <p:cNvSpPr txBox="1"/>
            <p:nvPr/>
          </p:nvSpPr>
          <p:spPr>
            <a:xfrm>
              <a:off x="5758075" y="3543907"/>
              <a:ext cx="442750" cy="276999"/>
            </a:xfrm>
            <a:prstGeom prst="rect">
              <a:avLst/>
            </a:prstGeom>
            <a:noFill/>
          </p:spPr>
          <p:txBody>
            <a:bodyPr wrap="none" rtlCol="0">
              <a:spAutoFit/>
            </a:bodyPr>
            <a:lstStyle/>
            <a:p>
              <a:r>
                <a:rPr lang="en-US" sz="1200" dirty="0" smtClean="0"/>
                <a:t>V(0)</a:t>
              </a:r>
              <a:endParaRPr lang="en-US" sz="1200" dirty="0"/>
            </a:p>
          </p:txBody>
        </p:sp>
        <p:sp>
          <p:nvSpPr>
            <p:cNvPr id="38" name="TextBox 37"/>
            <p:cNvSpPr txBox="1"/>
            <p:nvPr/>
          </p:nvSpPr>
          <p:spPr>
            <a:xfrm>
              <a:off x="5761268" y="4492190"/>
              <a:ext cx="357790" cy="276999"/>
            </a:xfrm>
            <a:prstGeom prst="rect">
              <a:avLst/>
            </a:prstGeom>
            <a:noFill/>
          </p:spPr>
          <p:txBody>
            <a:bodyPr wrap="none" rtlCol="0">
              <a:spAutoFit/>
            </a:bodyPr>
            <a:lstStyle/>
            <a:p>
              <a:r>
                <a:rPr lang="el-GR" sz="1200" dirty="0" smtClean="0"/>
                <a:t>σ</a:t>
              </a:r>
              <a:r>
                <a:rPr lang="en-US" sz="1200" baseline="-25000" dirty="0" err="1" smtClean="0"/>
                <a:t>xy</a:t>
              </a:r>
              <a:endParaRPr lang="en-US" sz="1200" baseline="-25000" dirty="0"/>
            </a:p>
          </p:txBody>
        </p:sp>
        <p:sp>
          <p:nvSpPr>
            <p:cNvPr id="40" name="TextBox 39"/>
            <p:cNvSpPr txBox="1"/>
            <p:nvPr/>
          </p:nvSpPr>
          <p:spPr>
            <a:xfrm>
              <a:off x="5755671" y="5414550"/>
              <a:ext cx="332142" cy="276999"/>
            </a:xfrm>
            <a:prstGeom prst="rect">
              <a:avLst/>
            </a:prstGeom>
            <a:noFill/>
          </p:spPr>
          <p:txBody>
            <a:bodyPr wrap="none" rtlCol="0">
              <a:spAutoFit/>
            </a:bodyPr>
            <a:lstStyle/>
            <a:p>
              <a:r>
                <a:rPr lang="en-US" sz="1200" dirty="0" err="1" smtClean="0"/>
                <a:t>Px</a:t>
              </a:r>
              <a:endParaRPr lang="en-US" sz="1200" dirty="0"/>
            </a:p>
          </p:txBody>
        </p:sp>
      </p:grpSp>
      <p:pic>
        <p:nvPicPr>
          <p:cNvPr id="6" name="Picture 5"/>
          <p:cNvPicPr>
            <a:picLocks noChangeAspect="1"/>
          </p:cNvPicPr>
          <p:nvPr/>
        </p:nvPicPr>
        <p:blipFill rotWithShape="1">
          <a:blip r:embed="rId10" cstate="print">
            <a:extLst>
              <a:ext uri="{28A0092B-C50C-407E-A947-70E740481C1C}">
                <a14:useLocalDpi xmlns:a14="http://schemas.microsoft.com/office/drawing/2010/main" val="0"/>
              </a:ext>
            </a:extLst>
          </a:blip>
          <a:srcRect t="16666" b="16666"/>
          <a:stretch/>
        </p:blipFill>
        <p:spPr>
          <a:xfrm>
            <a:off x="7143750" y="608572"/>
            <a:ext cx="1371600" cy="914400"/>
          </a:xfrm>
          <a:prstGeom prst="rect">
            <a:avLst/>
          </a:prstGeom>
          <a:ln w="3175">
            <a:solidFill>
              <a:schemeClr val="tx1">
                <a:lumMod val="50000"/>
                <a:lumOff val="50000"/>
              </a:schemeClr>
            </a:solidFill>
          </a:ln>
        </p:spPr>
      </p:pic>
      <p:sp>
        <p:nvSpPr>
          <p:cNvPr id="37" name="TextBox 36"/>
          <p:cNvSpPr txBox="1"/>
          <p:nvPr/>
        </p:nvSpPr>
        <p:spPr>
          <a:xfrm>
            <a:off x="7131441" y="636987"/>
            <a:ext cx="447558" cy="276999"/>
          </a:xfrm>
          <a:prstGeom prst="rect">
            <a:avLst/>
          </a:prstGeom>
          <a:noFill/>
        </p:spPr>
        <p:txBody>
          <a:bodyPr wrap="none" rtlCol="0">
            <a:spAutoFit/>
          </a:bodyPr>
          <a:lstStyle/>
          <a:p>
            <a:r>
              <a:rPr lang="en-US" sz="1200" dirty="0" smtClean="0"/>
              <a:t>|F|</a:t>
            </a:r>
            <a:r>
              <a:rPr lang="en-US" sz="1200" baseline="30000" dirty="0" smtClean="0"/>
              <a:t>2</a:t>
            </a:r>
            <a:endParaRPr lang="en-US" sz="1200" baseline="30000" dirty="0"/>
          </a:p>
        </p:txBody>
      </p:sp>
      <p:sp>
        <p:nvSpPr>
          <p:cNvPr id="64" name="Rectangle 63"/>
          <p:cNvSpPr/>
          <p:nvPr/>
        </p:nvSpPr>
        <p:spPr>
          <a:xfrm>
            <a:off x="628651" y="2543954"/>
            <a:ext cx="7888022" cy="927571"/>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627328" y="5403019"/>
            <a:ext cx="7888022" cy="927571"/>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Up Arrow 61"/>
          <p:cNvSpPr/>
          <p:nvPr/>
        </p:nvSpPr>
        <p:spPr>
          <a:xfrm rot="-900000">
            <a:off x="7863298" y="1240857"/>
            <a:ext cx="206619" cy="416557"/>
          </a:xfrm>
          <a:prstGeom prst="upArrow">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p:nvGrpSpPr>
        <p:grpSpPr>
          <a:xfrm>
            <a:off x="5758075" y="607597"/>
            <a:ext cx="1374244" cy="1886910"/>
            <a:chOff x="5758075" y="607597"/>
            <a:chExt cx="1374244" cy="1886910"/>
          </a:xfrm>
        </p:grpSpPr>
        <p:pic>
          <p:nvPicPr>
            <p:cNvPr id="66" name="Picture 65"/>
            <p:cNvPicPr>
              <a:picLocks noChangeAspect="1"/>
            </p:cNvPicPr>
            <p:nvPr/>
          </p:nvPicPr>
          <p:blipFill rotWithShape="1">
            <a:blip r:embed="rId11" cstate="print">
              <a:extLst>
                <a:ext uri="{28A0092B-C50C-407E-A947-70E740481C1C}">
                  <a14:useLocalDpi xmlns:a14="http://schemas.microsoft.com/office/drawing/2010/main" val="0"/>
                </a:ext>
              </a:extLst>
            </a:blip>
            <a:srcRect t="16666" b="16666"/>
            <a:stretch/>
          </p:blipFill>
          <p:spPr>
            <a:xfrm>
              <a:off x="5760719" y="1580107"/>
              <a:ext cx="1371600" cy="914400"/>
            </a:xfrm>
            <a:prstGeom prst="rect">
              <a:avLst/>
            </a:prstGeom>
            <a:ln w="3175">
              <a:solidFill>
                <a:srgbClr val="FF0000"/>
              </a:solidFill>
            </a:ln>
          </p:spPr>
        </p:pic>
        <p:pic>
          <p:nvPicPr>
            <p:cNvPr id="67" name="Picture 66"/>
            <p:cNvPicPr>
              <a:picLocks noChangeAspect="1"/>
            </p:cNvPicPr>
            <p:nvPr/>
          </p:nvPicPr>
          <p:blipFill rotWithShape="1">
            <a:blip r:embed="rId12" cstate="print">
              <a:extLst>
                <a:ext uri="{28A0092B-C50C-407E-A947-70E740481C1C}">
                  <a14:useLocalDpi xmlns:a14="http://schemas.microsoft.com/office/drawing/2010/main" val="0"/>
                </a:ext>
              </a:extLst>
            </a:blip>
            <a:srcRect t="16666" b="16666"/>
            <a:stretch/>
          </p:blipFill>
          <p:spPr>
            <a:xfrm flipH="1" flipV="1">
              <a:off x="5760719" y="610850"/>
              <a:ext cx="1371600" cy="914400"/>
            </a:xfrm>
            <a:prstGeom prst="rect">
              <a:avLst/>
            </a:prstGeom>
            <a:ln w="3175">
              <a:solidFill>
                <a:schemeClr val="tx1">
                  <a:lumMod val="50000"/>
                  <a:lumOff val="50000"/>
                </a:schemeClr>
              </a:solidFill>
            </a:ln>
          </p:spPr>
        </p:pic>
        <p:grpSp>
          <p:nvGrpSpPr>
            <p:cNvPr id="21" name="Group 20"/>
            <p:cNvGrpSpPr/>
            <p:nvPr/>
          </p:nvGrpSpPr>
          <p:grpSpPr>
            <a:xfrm>
              <a:off x="6029492" y="827176"/>
              <a:ext cx="834053" cy="471800"/>
              <a:chOff x="6029492" y="827176"/>
              <a:chExt cx="834053" cy="471800"/>
            </a:xfrm>
          </p:grpSpPr>
          <p:sp>
            <p:nvSpPr>
              <p:cNvPr id="68" name="Oval 67"/>
              <p:cNvSpPr/>
              <p:nvPr/>
            </p:nvSpPr>
            <p:spPr>
              <a:xfrm>
                <a:off x="6029492" y="960648"/>
                <a:ext cx="338328" cy="338328"/>
              </a:xfrm>
              <a:prstGeom prst="ellipse">
                <a:avLst/>
              </a:prstGeom>
              <a:noFill/>
              <a:ln w="31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6525217" y="827176"/>
                <a:ext cx="338328" cy="338328"/>
              </a:xfrm>
              <a:prstGeom prst="ellipse">
                <a:avLst/>
              </a:prstGeom>
              <a:noFill/>
              <a:ln w="31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0" name="TextBox 69"/>
            <p:cNvSpPr txBox="1"/>
            <p:nvPr/>
          </p:nvSpPr>
          <p:spPr>
            <a:xfrm>
              <a:off x="5768928" y="1594231"/>
              <a:ext cx="498855" cy="276999"/>
            </a:xfrm>
            <a:prstGeom prst="rect">
              <a:avLst/>
            </a:prstGeom>
            <a:noFill/>
          </p:spPr>
          <p:txBody>
            <a:bodyPr wrap="none" rtlCol="0">
              <a:spAutoFit/>
            </a:bodyPr>
            <a:lstStyle/>
            <a:p>
              <a:r>
                <a:rPr lang="en-US" sz="1200" dirty="0" smtClean="0"/>
                <a:t>Ex(0)</a:t>
              </a:r>
              <a:endParaRPr lang="en-US" sz="1200" dirty="0"/>
            </a:p>
          </p:txBody>
        </p:sp>
        <p:sp>
          <p:nvSpPr>
            <p:cNvPr id="71" name="TextBox 70"/>
            <p:cNvSpPr txBox="1"/>
            <p:nvPr/>
          </p:nvSpPr>
          <p:spPr>
            <a:xfrm>
              <a:off x="5758075" y="607597"/>
              <a:ext cx="255198" cy="276999"/>
            </a:xfrm>
            <a:prstGeom prst="rect">
              <a:avLst/>
            </a:prstGeom>
            <a:noFill/>
          </p:spPr>
          <p:txBody>
            <a:bodyPr wrap="none" rtlCol="0">
              <a:spAutoFit/>
            </a:bodyPr>
            <a:lstStyle/>
            <a:p>
              <a:r>
                <a:rPr lang="en-US" sz="1200" dirty="0" smtClean="0"/>
                <a:t>F</a:t>
              </a:r>
              <a:endParaRPr lang="en-US" sz="1200" dirty="0"/>
            </a:p>
          </p:txBody>
        </p:sp>
      </p:grpSp>
      <p:sp>
        <p:nvSpPr>
          <p:cNvPr id="23" name="Rectangle 22"/>
          <p:cNvSpPr/>
          <p:nvPr/>
        </p:nvSpPr>
        <p:spPr>
          <a:xfrm>
            <a:off x="5760136" y="608572"/>
            <a:ext cx="1360747" cy="914400"/>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5771572" y="3515408"/>
            <a:ext cx="1360747" cy="914400"/>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5768928" y="4477656"/>
            <a:ext cx="1360747" cy="914400"/>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4909914" y="715676"/>
            <a:ext cx="721083" cy="4533716"/>
            <a:chOff x="4909914" y="715676"/>
            <a:chExt cx="721083" cy="4533716"/>
          </a:xfrm>
        </p:grpSpPr>
        <p:pic>
          <p:nvPicPr>
            <p:cNvPr id="7" name="Picture 6"/>
            <p:cNvPicPr>
              <a:picLocks noChangeAspect="1"/>
            </p:cNvPicPr>
            <p:nvPr/>
          </p:nvPicPr>
          <p:blipFill rotWithShape="1">
            <a:blip r:embed="rId13" cstate="print">
              <a:extLst>
                <a:ext uri="{28A0092B-C50C-407E-A947-70E740481C1C}">
                  <a14:useLocalDpi xmlns:a14="http://schemas.microsoft.com/office/drawing/2010/main" val="0"/>
                </a:ext>
              </a:extLst>
            </a:blip>
            <a:srcRect l="24000" t="24000" r="24000" b="24000"/>
            <a:stretch/>
          </p:blipFill>
          <p:spPr>
            <a:xfrm flipH="1">
              <a:off x="4909914" y="715676"/>
              <a:ext cx="713232" cy="713232"/>
            </a:xfrm>
            <a:prstGeom prst="rect">
              <a:avLst/>
            </a:prstGeom>
            <a:ln w="3175">
              <a:solidFill>
                <a:schemeClr val="bg1">
                  <a:lumMod val="75000"/>
                </a:schemeClr>
              </a:solidFill>
            </a:ln>
          </p:spPr>
        </p:pic>
        <p:pic>
          <p:nvPicPr>
            <p:cNvPr id="44" name="Picture 43"/>
            <p:cNvPicPr>
              <a:picLocks noChangeAspect="1"/>
            </p:cNvPicPr>
            <p:nvPr/>
          </p:nvPicPr>
          <p:blipFill rotWithShape="1">
            <a:blip r:embed="rId14" cstate="print">
              <a:extLst>
                <a:ext uri="{28A0092B-C50C-407E-A947-70E740481C1C}">
                  <a14:useLocalDpi xmlns:a14="http://schemas.microsoft.com/office/drawing/2010/main" val="0"/>
                </a:ext>
              </a:extLst>
            </a:blip>
            <a:srcRect l="24000" t="24000" r="24000" b="24000"/>
            <a:stretch/>
          </p:blipFill>
          <p:spPr>
            <a:xfrm>
              <a:off x="4917765" y="3611660"/>
              <a:ext cx="713232" cy="713232"/>
            </a:xfrm>
            <a:prstGeom prst="rect">
              <a:avLst/>
            </a:prstGeom>
            <a:ln w="3175">
              <a:solidFill>
                <a:schemeClr val="bg1">
                  <a:lumMod val="75000"/>
                </a:schemeClr>
              </a:solidFill>
            </a:ln>
          </p:spPr>
        </p:pic>
        <p:pic>
          <p:nvPicPr>
            <p:cNvPr id="57" name="Picture 56"/>
            <p:cNvPicPr>
              <a:picLocks noChangeAspect="1"/>
            </p:cNvPicPr>
            <p:nvPr/>
          </p:nvPicPr>
          <p:blipFill rotWithShape="1">
            <a:blip r:embed="rId15" cstate="print">
              <a:extLst>
                <a:ext uri="{28A0092B-C50C-407E-A947-70E740481C1C}">
                  <a14:useLocalDpi xmlns:a14="http://schemas.microsoft.com/office/drawing/2010/main" val="0"/>
                </a:ext>
              </a:extLst>
            </a:blip>
            <a:srcRect l="13128" t="1502" r="12916" b="12429"/>
            <a:stretch/>
          </p:blipFill>
          <p:spPr>
            <a:xfrm>
              <a:off x="4914276" y="1681629"/>
              <a:ext cx="711356" cy="711356"/>
            </a:xfrm>
            <a:prstGeom prst="rect">
              <a:avLst/>
            </a:prstGeom>
            <a:ln>
              <a:solidFill>
                <a:schemeClr val="bg1">
                  <a:lumMod val="75000"/>
                </a:schemeClr>
              </a:solidFill>
            </a:ln>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944601" y="4592488"/>
              <a:ext cx="656904" cy="656904"/>
            </a:xfrm>
            <a:prstGeom prst="rect">
              <a:avLst/>
            </a:prstGeom>
          </p:spPr>
        </p:pic>
      </p:grpSp>
      <p:grpSp>
        <p:nvGrpSpPr>
          <p:cNvPr id="11" name="Group 10"/>
          <p:cNvGrpSpPr/>
          <p:nvPr/>
        </p:nvGrpSpPr>
        <p:grpSpPr>
          <a:xfrm>
            <a:off x="5269517" y="602097"/>
            <a:ext cx="1433150" cy="5715000"/>
            <a:chOff x="6649911" y="566928"/>
            <a:chExt cx="1433150" cy="5715000"/>
          </a:xfrm>
        </p:grpSpPr>
        <p:cxnSp>
          <p:nvCxnSpPr>
            <p:cNvPr id="51" name="Straight Connector 50"/>
            <p:cNvCxnSpPr/>
            <p:nvPr/>
          </p:nvCxnSpPr>
          <p:spPr>
            <a:xfrm flipH="1">
              <a:off x="7587028" y="566928"/>
              <a:ext cx="0" cy="5715000"/>
            </a:xfrm>
            <a:prstGeom prst="line">
              <a:avLst/>
            </a:prstGeom>
            <a:ln>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8083061" y="566928"/>
              <a:ext cx="0" cy="5715000"/>
            </a:xfrm>
            <a:prstGeom prst="line">
              <a:avLst/>
            </a:prstGeom>
            <a:ln>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6649911" y="566928"/>
              <a:ext cx="0" cy="5715000"/>
            </a:xfrm>
            <a:prstGeom prst="line">
              <a:avLst/>
            </a:prstGeom>
            <a:ln>
              <a:solidFill>
                <a:srgbClr val="00B050"/>
              </a:solidFill>
              <a:prstDash val="dash"/>
            </a:ln>
          </p:spPr>
          <p:style>
            <a:lnRef idx="1">
              <a:schemeClr val="accent1"/>
            </a:lnRef>
            <a:fillRef idx="0">
              <a:schemeClr val="accent1"/>
            </a:fillRef>
            <a:effectRef idx="0">
              <a:schemeClr val="accent1"/>
            </a:effectRef>
            <a:fontRef idx="minor">
              <a:schemeClr val="tx1"/>
            </a:fontRef>
          </p:style>
        </p:cxnSp>
      </p:grpSp>
      <p:grpSp>
        <p:nvGrpSpPr>
          <p:cNvPr id="60" name="Group 59"/>
          <p:cNvGrpSpPr/>
          <p:nvPr/>
        </p:nvGrpSpPr>
        <p:grpSpPr>
          <a:xfrm>
            <a:off x="4198975" y="713813"/>
            <a:ext cx="721083" cy="4533716"/>
            <a:chOff x="4909914" y="715676"/>
            <a:chExt cx="721083" cy="4533716"/>
          </a:xfrm>
        </p:grpSpPr>
        <p:pic>
          <p:nvPicPr>
            <p:cNvPr id="61" name="Picture 60"/>
            <p:cNvPicPr>
              <a:picLocks noChangeAspect="1"/>
            </p:cNvPicPr>
            <p:nvPr/>
          </p:nvPicPr>
          <p:blipFill rotWithShape="1">
            <a:blip r:embed="rId13" cstate="print">
              <a:extLst>
                <a:ext uri="{28A0092B-C50C-407E-A947-70E740481C1C}">
                  <a14:useLocalDpi xmlns:a14="http://schemas.microsoft.com/office/drawing/2010/main" val="0"/>
                </a:ext>
              </a:extLst>
            </a:blip>
            <a:srcRect l="24000" t="24000" r="24000" b="24000"/>
            <a:stretch/>
          </p:blipFill>
          <p:spPr>
            <a:xfrm flipH="1">
              <a:off x="4909914" y="715676"/>
              <a:ext cx="713232" cy="713232"/>
            </a:xfrm>
            <a:prstGeom prst="rect">
              <a:avLst/>
            </a:prstGeom>
            <a:ln w="3175">
              <a:solidFill>
                <a:schemeClr val="bg1">
                  <a:lumMod val="75000"/>
                </a:schemeClr>
              </a:solidFill>
            </a:ln>
          </p:spPr>
        </p:pic>
        <p:pic>
          <p:nvPicPr>
            <p:cNvPr id="63" name="Picture 62"/>
            <p:cNvPicPr>
              <a:picLocks noChangeAspect="1"/>
            </p:cNvPicPr>
            <p:nvPr/>
          </p:nvPicPr>
          <p:blipFill rotWithShape="1">
            <a:blip r:embed="rId14" cstate="print">
              <a:extLst>
                <a:ext uri="{28A0092B-C50C-407E-A947-70E740481C1C}">
                  <a14:useLocalDpi xmlns:a14="http://schemas.microsoft.com/office/drawing/2010/main" val="0"/>
                </a:ext>
              </a:extLst>
            </a:blip>
            <a:srcRect l="24000" t="24000" r="24000" b="24000"/>
            <a:stretch/>
          </p:blipFill>
          <p:spPr>
            <a:xfrm>
              <a:off x="4917765" y="3611660"/>
              <a:ext cx="713232" cy="713232"/>
            </a:xfrm>
            <a:prstGeom prst="rect">
              <a:avLst/>
            </a:prstGeom>
            <a:ln w="3175">
              <a:solidFill>
                <a:schemeClr val="bg1">
                  <a:lumMod val="75000"/>
                </a:schemeClr>
              </a:solidFill>
            </a:ln>
          </p:spPr>
        </p:pic>
        <p:pic>
          <p:nvPicPr>
            <p:cNvPr id="74" name="Picture 73"/>
            <p:cNvPicPr>
              <a:picLocks noChangeAspect="1"/>
            </p:cNvPicPr>
            <p:nvPr/>
          </p:nvPicPr>
          <p:blipFill rotWithShape="1">
            <a:blip r:embed="rId15" cstate="print">
              <a:extLst>
                <a:ext uri="{28A0092B-C50C-407E-A947-70E740481C1C}">
                  <a14:useLocalDpi xmlns:a14="http://schemas.microsoft.com/office/drawing/2010/main" val="0"/>
                </a:ext>
              </a:extLst>
            </a:blip>
            <a:srcRect l="13128" t="1502" r="12916" b="12429"/>
            <a:stretch/>
          </p:blipFill>
          <p:spPr>
            <a:xfrm>
              <a:off x="4914276" y="1681629"/>
              <a:ext cx="711356" cy="711356"/>
            </a:xfrm>
            <a:prstGeom prst="rect">
              <a:avLst/>
            </a:prstGeom>
            <a:ln>
              <a:solidFill>
                <a:schemeClr val="bg1">
                  <a:lumMod val="75000"/>
                </a:schemeClr>
              </a:solidFill>
            </a:ln>
          </p:spPr>
        </p:pic>
        <p:pic>
          <p:nvPicPr>
            <p:cNvPr id="75" name="Picture 74"/>
            <p:cNvPicPr>
              <a:picLocks noChangeAspect="1"/>
            </p:cNvPicPr>
            <p:nvPr/>
          </p:nvPicPr>
          <p:blipFill>
            <a:blip r:embed="rId8" cstate="print">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944601" y="4592488"/>
              <a:ext cx="656904" cy="656904"/>
            </a:xfrm>
            <a:prstGeom prst="rect">
              <a:avLst/>
            </a:prstGeom>
          </p:spPr>
        </p:pic>
      </p:grpSp>
      <mc:AlternateContent xmlns:mc="http://schemas.openxmlformats.org/markup-compatibility/2006" xmlns:a14="http://schemas.microsoft.com/office/drawing/2010/main">
        <mc:Choice Requires="a14">
          <p:sp>
            <p:nvSpPr>
              <p:cNvPr id="77" name="Rounded Rectangle 76"/>
              <p:cNvSpPr/>
              <p:nvPr/>
            </p:nvSpPr>
            <p:spPr>
              <a:xfrm>
                <a:off x="7232306" y="4659762"/>
                <a:ext cx="1754446" cy="550187"/>
              </a:xfrm>
              <a:prstGeom prst="roundRect">
                <a:avLst>
                  <a:gd name="adj" fmla="val 50000"/>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𝐹</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𝐾</m:t>
                          </m:r>
                        </m:e>
                        <m:sub>
                          <m:r>
                            <a:rPr lang="en-US" b="0" i="1" smtClean="0">
                              <a:latin typeface="Cambria Math" panose="02040503050406030204" pitchFamily="18" charset="0"/>
                              <a:ea typeface="Cambria Math" panose="02040503050406030204" pitchFamily="18" charset="0"/>
                            </a:rPr>
                            <m:t>0</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ea typeface="Cambria Math" panose="02040503050406030204" pitchFamily="18" charset="0"/>
                            </a:rPr>
                            <m:t>𝑥𝑦</m:t>
                          </m:r>
                        </m:sub>
                      </m:sSub>
                    </m:oMath>
                  </m:oMathPara>
                </a14:m>
                <a:endParaRPr lang="en-US" sz="2000" dirty="0"/>
              </a:p>
            </p:txBody>
          </p:sp>
        </mc:Choice>
        <mc:Fallback xmlns="">
          <p:sp>
            <p:nvSpPr>
              <p:cNvPr id="77" name="Rounded Rectangle 76"/>
              <p:cNvSpPr>
                <a:spLocks noRot="1" noChangeAspect="1" noMove="1" noResize="1" noEditPoints="1" noAdjustHandles="1" noChangeArrowheads="1" noChangeShapeType="1" noTextEdit="1"/>
              </p:cNvSpPr>
              <p:nvPr/>
            </p:nvSpPr>
            <p:spPr>
              <a:xfrm>
                <a:off x="7232306" y="4659762"/>
                <a:ext cx="1754446" cy="550187"/>
              </a:xfrm>
              <a:prstGeom prst="roundRect">
                <a:avLst>
                  <a:gd name="adj" fmla="val 50000"/>
                </a:avLst>
              </a:prstGeom>
              <a:blipFill rotWithShape="0">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8" name="Rounded Rectangle 77"/>
              <p:cNvSpPr/>
              <p:nvPr/>
            </p:nvSpPr>
            <p:spPr>
              <a:xfrm>
                <a:off x="7471114" y="3713322"/>
                <a:ext cx="1268447" cy="519351"/>
              </a:xfrm>
              <a:prstGeom prst="roundRect">
                <a:avLst>
                  <a:gd name="adj" fmla="val 50000"/>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𝑉</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0</m:t>
                          </m:r>
                        </m:e>
                      </m:d>
                      <m:r>
                        <a:rPr lang="en-US" b="0" i="1" smtClean="0">
                          <a:latin typeface="Cambria Math" panose="02040503050406030204" pitchFamily="18" charset="0"/>
                          <a:ea typeface="Cambria Math" panose="02040503050406030204" pitchFamily="18" charset="0"/>
                        </a:rPr>
                        <m:t> ~ </m:t>
                      </m:r>
                      <m:r>
                        <a:rPr lang="en-US" b="0" i="1" smtClean="0">
                          <a:latin typeface="Cambria Math" panose="02040503050406030204" pitchFamily="18" charset="0"/>
                          <a:ea typeface="Cambria Math" panose="02040503050406030204" pitchFamily="18" charset="0"/>
                        </a:rPr>
                        <m:t>𝐹</m:t>
                      </m:r>
                    </m:oMath>
                  </m:oMathPara>
                </a14:m>
                <a:endParaRPr lang="en-US" sz="2000" dirty="0"/>
              </a:p>
            </p:txBody>
          </p:sp>
        </mc:Choice>
        <mc:Fallback xmlns="">
          <p:sp>
            <p:nvSpPr>
              <p:cNvPr id="78" name="Rounded Rectangle 77"/>
              <p:cNvSpPr>
                <a:spLocks noRot="1" noChangeAspect="1" noMove="1" noResize="1" noEditPoints="1" noAdjustHandles="1" noChangeArrowheads="1" noChangeShapeType="1" noTextEdit="1"/>
              </p:cNvSpPr>
              <p:nvPr/>
            </p:nvSpPr>
            <p:spPr>
              <a:xfrm>
                <a:off x="7471114" y="3713322"/>
                <a:ext cx="1268447" cy="519351"/>
              </a:xfrm>
              <a:prstGeom prst="roundRect">
                <a:avLst>
                  <a:gd name="adj" fmla="val 50000"/>
                </a:avLst>
              </a:prstGeom>
              <a:blipFill rotWithShape="0">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Rounded Rectangle 78"/>
              <p:cNvSpPr/>
              <p:nvPr/>
            </p:nvSpPr>
            <p:spPr>
              <a:xfrm>
                <a:off x="7460429" y="2589915"/>
                <a:ext cx="1289814" cy="519351"/>
              </a:xfrm>
              <a:prstGeom prst="roundRect">
                <a:avLst>
                  <a:gd name="adj" fmla="val 50000"/>
                </a:avLst>
              </a:prstGeom>
              <a:solidFill>
                <a:schemeClr val="accent2">
                  <a:lumMod val="5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14:m>
                  <m:oMathPara xmlns:m="http://schemas.openxmlformats.org/officeDocument/2006/math">
                    <m:oMathParaPr>
                      <m:jc m:val="centerGroup"/>
                    </m:oMathParaPr>
                    <m:oMath xmlns:m="http://schemas.openxmlformats.org/officeDocument/2006/math">
                      <m:r>
                        <a:rPr lang="en-US" b="1" i="0" smtClean="0">
                          <a:latin typeface="Cambria Math" panose="02040503050406030204" pitchFamily="18" charset="0"/>
                        </a:rPr>
                        <m:t>𝐄</m:t>
                      </m:r>
                      <m:r>
                        <a:rPr lang="en-US" b="0" i="1" smtClean="0">
                          <a:latin typeface="Cambria Math" panose="02040503050406030204" pitchFamily="18" charset="0"/>
                          <a:ea typeface="Cambria Math" panose="02040503050406030204" pitchFamily="18" charset="0"/>
                        </a:rPr>
                        <m:t>≈−</m:t>
                      </m:r>
                      <m:r>
                        <a:rPr lang="en-US" b="1" i="0"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𝑉</m:t>
                      </m:r>
                    </m:oMath>
                  </m:oMathPara>
                </a14:m>
                <a:endParaRPr lang="en-US" sz="2000" dirty="0"/>
              </a:p>
            </p:txBody>
          </p:sp>
        </mc:Choice>
        <mc:Fallback xmlns="">
          <p:sp>
            <p:nvSpPr>
              <p:cNvPr id="79" name="Rounded Rectangle 78"/>
              <p:cNvSpPr>
                <a:spLocks noRot="1" noChangeAspect="1" noMove="1" noResize="1" noEditPoints="1" noAdjustHandles="1" noChangeArrowheads="1" noChangeShapeType="1" noTextEdit="1"/>
              </p:cNvSpPr>
              <p:nvPr/>
            </p:nvSpPr>
            <p:spPr>
              <a:xfrm>
                <a:off x="7460429" y="2589915"/>
                <a:ext cx="1289814" cy="519351"/>
              </a:xfrm>
              <a:prstGeom prst="roundRect">
                <a:avLst>
                  <a:gd name="adj" fmla="val 50000"/>
                </a:avLst>
              </a:prstGeom>
              <a:blipFill rotWithShape="0">
                <a:blip r:embed="rId18"/>
                <a:stretch>
                  <a:fillRect/>
                </a:stretch>
              </a:blipFill>
              <a:ln>
                <a:solidFill>
                  <a:schemeClr val="accent2">
                    <a:lumMod val="75000"/>
                  </a:schemeClr>
                </a:solidFill>
              </a:ln>
            </p:spPr>
            <p:txBody>
              <a:bodyPr/>
              <a:lstStyle/>
              <a:p>
                <a:r>
                  <a:rPr lang="en-US">
                    <a:noFill/>
                  </a:rPr>
                  <a:t> </a:t>
                </a:r>
              </a:p>
            </p:txBody>
          </p:sp>
        </mc:Fallback>
      </mc:AlternateContent>
      <p:sp>
        <p:nvSpPr>
          <p:cNvPr id="8" name="Up Arrow 7"/>
          <p:cNvSpPr/>
          <p:nvPr/>
        </p:nvSpPr>
        <p:spPr>
          <a:xfrm rot="-900000">
            <a:off x="7848330" y="2208320"/>
            <a:ext cx="206619" cy="416557"/>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9520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fade">
                                      <p:cBhvr>
                                        <p:cTn id="10" dur="500"/>
                                        <p:tgtEl>
                                          <p:spTgt spid="6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60"/>
                                        </p:tgtEl>
                                        <p:attrNameLst>
                                          <p:attrName>style.visibility</p:attrName>
                                        </p:attrNameLst>
                                      </p:cBhvr>
                                      <p:to>
                                        <p:strVal val="visible"/>
                                      </p:to>
                                    </p:set>
                                    <p:animEffect transition="in" filter="fade">
                                      <p:cBhvr>
                                        <p:cTn id="24" dur="500"/>
                                        <p:tgtEl>
                                          <p:spTgt spid="6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73"/>
                                        </p:tgtEl>
                                        <p:attrNameLst>
                                          <p:attrName>style.visibility</p:attrName>
                                        </p:attrNameLst>
                                      </p:cBhvr>
                                      <p:to>
                                        <p:strVal val="visible"/>
                                      </p:to>
                                    </p:set>
                                    <p:animEffect transition="in" filter="fade">
                                      <p:cBhvr>
                                        <p:cTn id="38" dur="500"/>
                                        <p:tgtEl>
                                          <p:spTgt spid="7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77"/>
                                        </p:tgtEl>
                                        <p:attrNameLst>
                                          <p:attrName>style.visibility</p:attrName>
                                        </p:attrNameLst>
                                      </p:cBhvr>
                                      <p:to>
                                        <p:strVal val="visible"/>
                                      </p:to>
                                    </p:set>
                                    <p:animEffect transition="in" filter="fade">
                                      <p:cBhvr>
                                        <p:cTn id="41" dur="500"/>
                                        <p:tgtEl>
                                          <p:spTgt spid="7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72"/>
                                        </p:tgtEl>
                                        <p:attrNameLst>
                                          <p:attrName>style.visibility</p:attrName>
                                        </p:attrNameLst>
                                      </p:cBhvr>
                                      <p:to>
                                        <p:strVal val="visible"/>
                                      </p:to>
                                    </p:set>
                                    <p:animEffect transition="in" filter="fade">
                                      <p:cBhvr>
                                        <p:cTn id="46" dur="500"/>
                                        <p:tgtEl>
                                          <p:spTgt spid="7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78"/>
                                        </p:tgtEl>
                                        <p:attrNameLst>
                                          <p:attrName>style.visibility</p:attrName>
                                        </p:attrNameLst>
                                      </p:cBhvr>
                                      <p:to>
                                        <p:strVal val="visible"/>
                                      </p:to>
                                    </p:set>
                                    <p:animEffect transition="in" filter="fade">
                                      <p:cBhvr>
                                        <p:cTn id="49" dur="500"/>
                                        <p:tgtEl>
                                          <p:spTgt spid="78"/>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79"/>
                                        </p:tgtEl>
                                        <p:attrNameLst>
                                          <p:attrName>style.visibility</p:attrName>
                                        </p:attrNameLst>
                                      </p:cBhvr>
                                      <p:to>
                                        <p:strVal val="visible"/>
                                      </p:to>
                                    </p:set>
                                    <p:animEffect transition="in" filter="fade">
                                      <p:cBhvr>
                                        <p:cTn id="54"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23" grpId="0" animBg="1"/>
      <p:bldP spid="72" grpId="0" animBg="1"/>
      <p:bldP spid="73" grpId="0" animBg="1"/>
      <p:bldP spid="77" grpId="0" animBg="1"/>
      <p:bldP spid="78" grpId="0" animBg="1"/>
      <p:bldP spid="79"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Comparisons</a:t>
            </a:r>
            <a:endParaRPr lang="en-US" dirty="0"/>
          </a:p>
        </p:txBody>
      </p:sp>
      <p:sp>
        <p:nvSpPr>
          <p:cNvPr id="4" name="Content Placeholder 3"/>
          <p:cNvSpPr>
            <a:spLocks noGrp="1"/>
          </p:cNvSpPr>
          <p:nvPr>
            <p:ph idx="1"/>
          </p:nvPr>
        </p:nvSpPr>
        <p:spPr/>
        <p:txBody>
          <a:bodyPr>
            <a:normAutofit lnSpcReduction="10000"/>
          </a:bodyPr>
          <a:lstStyle/>
          <a:p>
            <a:r>
              <a:rPr lang="en-US" dirty="0" smtClean="0"/>
              <a:t>E maximum (E</a:t>
            </a:r>
            <a:r>
              <a:rPr lang="en-US" baseline="-25000" dirty="0" smtClean="0"/>
              <a:t>x</a:t>
            </a:r>
            <a:r>
              <a:rPr lang="en-US" dirty="0" smtClean="0"/>
              <a:t> at z=0)</a:t>
            </a:r>
          </a:p>
          <a:p>
            <a:endParaRPr lang="en-US" dirty="0"/>
          </a:p>
          <a:p>
            <a:r>
              <a:rPr lang="en-US" dirty="0" err="1" smtClean="0"/>
              <a:t>E</a:t>
            </a:r>
            <a:r>
              <a:rPr lang="en-US" baseline="-25000" dirty="0" err="1"/>
              <a:t>z</a:t>
            </a:r>
            <a:r>
              <a:rPr lang="en-US" dirty="0" smtClean="0"/>
              <a:t> maximum (</a:t>
            </a:r>
            <a:r>
              <a:rPr lang="en-US" dirty="0" err="1" smtClean="0"/>
              <a:t>E</a:t>
            </a:r>
            <a:r>
              <a:rPr lang="en-US" baseline="-25000" dirty="0" err="1" smtClean="0"/>
              <a:t>z</a:t>
            </a:r>
            <a:r>
              <a:rPr lang="en-US" dirty="0" smtClean="0"/>
              <a:t> at z=h)</a:t>
            </a:r>
          </a:p>
          <a:p>
            <a:endParaRPr lang="en-US" dirty="0"/>
          </a:p>
          <a:p>
            <a:r>
              <a:rPr lang="en-US" dirty="0" smtClean="0"/>
              <a:t>V maximum (V at z=0)</a:t>
            </a:r>
          </a:p>
          <a:p>
            <a:endParaRPr lang="en-US" dirty="0" smtClean="0"/>
          </a:p>
          <a:p>
            <a:r>
              <a:rPr lang="el-GR" dirty="0"/>
              <a:t>σ</a:t>
            </a:r>
            <a:r>
              <a:rPr lang="en-US" dirty="0"/>
              <a:t> and </a:t>
            </a:r>
            <a:r>
              <a:rPr lang="en-US" dirty="0" smtClean="0"/>
              <a:t>ρ</a:t>
            </a:r>
          </a:p>
          <a:p>
            <a:endParaRPr lang="en-US" dirty="0"/>
          </a:p>
          <a:p>
            <a:r>
              <a:rPr lang="en-US" dirty="0" smtClean="0"/>
              <a:t>P</a:t>
            </a:r>
            <a:endParaRPr lang="en-US" dirty="0"/>
          </a:p>
        </p:txBody>
      </p:sp>
      <mc:AlternateContent xmlns:mc="http://schemas.openxmlformats.org/markup-compatibility/2006" xmlns:a14="http://schemas.microsoft.com/office/drawing/2010/main">
        <mc:Choice Requires="a14">
          <p:sp>
            <p:nvSpPr>
              <p:cNvPr id="15" name="TextBox 14"/>
              <p:cNvSpPr txBox="1"/>
              <p:nvPr/>
            </p:nvSpPr>
            <p:spPr>
              <a:xfrm>
                <a:off x="4469725" y="739589"/>
                <a:ext cx="3759875" cy="612219"/>
              </a:xfrm>
              <a:prstGeom prst="rect">
                <a:avLst/>
              </a:prstGeom>
              <a:solidFill>
                <a:schemeClr val="accent5">
                  <a:lumMod val="20000"/>
                  <a:lumOff val="8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𝐹</m:t>
                          </m:r>
                        </m:e>
                      </m:acc>
                      <m:r>
                        <a:rPr lang="en-US" b="0" i="1" smtClean="0">
                          <a:latin typeface="Cambria Math" panose="02040503050406030204" pitchFamily="18" charset="0"/>
                        </a:rPr>
                        <m:t>=</m:t>
                      </m:r>
                      <m:nary>
                        <m:naryPr>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m:t>
                          </m:r>
                        </m:sub>
                        <m:sup>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m:t>
                          </m:r>
                        </m:sup>
                        <m:e>
                          <m:r>
                            <a:rPr lang="en-US" b="0" i="1" smtClean="0">
                              <a:latin typeface="Cambria Math" panose="02040503050406030204" pitchFamily="18" charset="0"/>
                            </a:rPr>
                            <m:t>𝑑𝑧</m:t>
                          </m:r>
                          <m:sSub>
                            <m:sSubPr>
                              <m:ctrlPr>
                                <a:rPr lang="en-US" b="0" i="1" smtClean="0">
                                  <a:latin typeface="Cambria Math" panose="02040503050406030204" pitchFamily="18" charset="0"/>
                                </a:rPr>
                              </m:ctrlPr>
                            </m:sSubPr>
                            <m:e>
                              <m:r>
                                <a:rPr lang="en-US" b="0" i="1" smtClean="0">
                                  <a:latin typeface="Cambria Math" panose="02040503050406030204" pitchFamily="18" charset="0"/>
                                </a:rPr>
                                <m:t> </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𝐸</m:t>
                                  </m:r>
                                </m:e>
                              </m:acc>
                            </m:e>
                            <m:sub>
                              <m:r>
                                <a:rPr lang="en-US" b="0" i="1" smtClean="0">
                                  <a:latin typeface="Cambria Math" panose="02040503050406030204" pitchFamily="18" charset="0"/>
                                </a:rPr>
                                <m:t>𝑧</m:t>
                              </m:r>
                            </m:sub>
                          </m:sSub>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r>
                                <a:rPr lang="en-US" b="0" i="1" smtClean="0">
                                  <a:latin typeface="Cambria Math" panose="02040503050406030204" pitchFamily="18" charset="0"/>
                                </a:rPr>
                                <m:t>𝑖</m:t>
                              </m:r>
                              <m:r>
                                <a:rPr lang="el-GR"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𝑘𝑧</m:t>
                              </m:r>
                            </m:sup>
                          </m:sSup>
                        </m:e>
                      </m:nary>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𝐾</m:t>
                          </m:r>
                        </m:e>
                        <m:sub>
                          <m:r>
                            <a:rPr lang="en-US" b="0" i="1" smtClean="0">
                              <a:latin typeface="Cambria Math" panose="02040503050406030204" pitchFamily="18" charset="0"/>
                              <a:ea typeface="Cambria Math" panose="02040503050406030204" pitchFamily="18" charset="0"/>
                            </a:rPr>
                            <m:t>0</m:t>
                          </m:r>
                        </m:sub>
                      </m:sSub>
                      <m:d>
                        <m:dPr>
                          <m:begChr m:val="["/>
                          <m:endChr m:val="]"/>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𝑘𝑏</m:t>
                          </m:r>
                        </m:e>
                      </m:d>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ea typeface="Cambria Math" panose="02040503050406030204" pitchFamily="18" charset="0"/>
                            </a:rPr>
                            <m:t>𝑥𝑦</m:t>
                          </m:r>
                        </m:sub>
                      </m:sSub>
                    </m:oMath>
                  </m:oMathPara>
                </a14:m>
                <a:endParaRPr lang="en-US" dirty="0"/>
              </a:p>
            </p:txBody>
          </p:sp>
        </mc:Choice>
        <mc:Fallback xmlns="">
          <p:sp>
            <p:nvSpPr>
              <p:cNvPr id="15" name="TextBox 14"/>
              <p:cNvSpPr txBox="1">
                <a:spLocks noRot="1" noChangeAspect="1" noMove="1" noResize="1" noEditPoints="1" noAdjustHandles="1" noChangeArrowheads="1" noChangeShapeType="1" noTextEdit="1"/>
              </p:cNvSpPr>
              <p:nvPr/>
            </p:nvSpPr>
            <p:spPr>
              <a:xfrm>
                <a:off x="4469725" y="739589"/>
                <a:ext cx="3759875" cy="612219"/>
              </a:xfrm>
              <a:prstGeom prst="rect">
                <a:avLst/>
              </a:prstGeom>
              <a:blipFill rotWithShape="0">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p:cNvSpPr txBox="1"/>
              <p:nvPr/>
            </p:nvSpPr>
            <p:spPr>
              <a:xfrm>
                <a:off x="5509442" y="3579127"/>
                <a:ext cx="2718373" cy="726546"/>
              </a:xfrm>
              <a:prstGeom prst="rect">
                <a:avLst/>
              </a:prstGeom>
              <a:solidFill>
                <a:schemeClr val="accent5">
                  <a:lumMod val="20000"/>
                  <a:lumOff val="8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𝑉</m:t>
                      </m:r>
                      <m:r>
                        <a:rPr lang="en-US" b="0" i="1" smtClean="0">
                          <a:latin typeface="Cambria Math" panose="02040503050406030204" pitchFamily="18" charset="0"/>
                          <a:ea typeface="Cambria Math" panose="02040503050406030204" pitchFamily="18" charset="0"/>
                        </a:rPr>
                        <m:t>(0)∝</m:t>
                      </m:r>
                      <m:nary>
                        <m:naryPr>
                          <m:chr m:val="∬"/>
                          <m:limLoc m:val="undOvr"/>
                          <m:subHide m:val="on"/>
                          <m:supHide m:val="on"/>
                          <m:ctrlPr>
                            <a:rPr lang="en-US" i="1">
                              <a:latin typeface="Cambria Math" panose="02040503050406030204" pitchFamily="18" charset="0"/>
                              <a:ea typeface="Cambria Math" panose="02040503050406030204" pitchFamily="18" charset="0"/>
                            </a:rPr>
                          </m:ctrlPr>
                        </m:naryPr>
                        <m:sub/>
                        <m:sup/>
                        <m:e>
                          <m:r>
                            <a:rPr lang="en-US" i="1">
                              <a:latin typeface="Cambria Math" panose="02040503050406030204" pitchFamily="18" charset="0"/>
                              <a:ea typeface="Cambria Math" panose="02040503050406030204" pitchFamily="18" charset="0"/>
                            </a:rPr>
                            <m:t>𝑑𝐴</m:t>
                          </m:r>
                          <m:r>
                            <a:rPr lang="en-US" i="1">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𝜎</m:t>
                              </m:r>
                            </m:num>
                            <m:den>
                              <m:r>
                                <a:rPr lang="en-US" i="1">
                                  <a:latin typeface="Cambria Math" panose="02040503050406030204" pitchFamily="18" charset="0"/>
                                  <a:ea typeface="Cambria Math" panose="02040503050406030204" pitchFamily="18" charset="0"/>
                                </a:rPr>
                                <m:t>𝑟</m:t>
                              </m:r>
                              <m:r>
                                <a:rPr lang="en-US" i="1">
                                  <a:latin typeface="Cambria Math" panose="02040503050406030204" pitchFamily="18" charset="0"/>
                                  <a:ea typeface="Cambria Math" panose="02040503050406030204" pitchFamily="18" charset="0"/>
                                </a:rPr>
                                <m:t>"</m:t>
                              </m:r>
                            </m:den>
                          </m:f>
                        </m:e>
                      </m:nary>
                      <m:r>
                        <a:rPr lang="en-US" i="1" smtClean="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m:t>
                          </m:r>
                        </m:num>
                        <m:den>
                          <m:r>
                            <a:rPr lang="en-US" b="0" i="1" smtClean="0">
                              <a:latin typeface="Cambria Math" panose="02040503050406030204" pitchFamily="18" charset="0"/>
                              <a:ea typeface="Cambria Math" panose="02040503050406030204" pitchFamily="18" charset="0"/>
                            </a:rPr>
                            <m:t>𝑏</m:t>
                          </m:r>
                        </m:den>
                      </m:f>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ea typeface="Cambria Math" panose="02040503050406030204" pitchFamily="18" charset="0"/>
                            </a:rPr>
                            <m:t>𝑥𝑦</m:t>
                          </m:r>
                        </m:sub>
                      </m:sSub>
                    </m:oMath>
                  </m:oMathPara>
                </a14:m>
                <a:endParaRPr lang="en-US" dirty="0"/>
              </a:p>
            </p:txBody>
          </p:sp>
        </mc:Choice>
        <mc:Fallback xmlns="">
          <p:sp>
            <p:nvSpPr>
              <p:cNvPr id="38" name="TextBox 37"/>
              <p:cNvSpPr txBox="1">
                <a:spLocks noRot="1" noChangeAspect="1" noMove="1" noResize="1" noEditPoints="1" noAdjustHandles="1" noChangeArrowheads="1" noChangeShapeType="1" noTextEdit="1"/>
              </p:cNvSpPr>
              <p:nvPr/>
            </p:nvSpPr>
            <p:spPr>
              <a:xfrm>
                <a:off x="5509442" y="3579127"/>
                <a:ext cx="2718373" cy="726546"/>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p:cNvSpPr txBox="1"/>
              <p:nvPr/>
            </p:nvSpPr>
            <p:spPr>
              <a:xfrm>
                <a:off x="4291481" y="2663027"/>
                <a:ext cx="3936334" cy="726546"/>
              </a:xfrm>
              <a:prstGeom prst="rect">
                <a:avLst/>
              </a:prstGeom>
              <a:solidFill>
                <a:schemeClr val="accent5">
                  <a:lumMod val="20000"/>
                  <a:lumOff val="8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𝐸</m:t>
                          </m:r>
                        </m:e>
                        <m:sub>
                          <m:r>
                            <a:rPr lang="en-US" b="0" i="1" smtClean="0">
                              <a:latin typeface="Cambria Math" panose="02040503050406030204" pitchFamily="18" charset="0"/>
                              <a:ea typeface="Cambria Math" panose="02040503050406030204" pitchFamily="18" charset="0"/>
                            </a:rPr>
                            <m:t>𝑧</m:t>
                          </m:r>
                        </m:sub>
                      </m:sSub>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h</m:t>
                          </m:r>
                        </m:e>
                      </m:d>
                      <m:r>
                        <a:rPr lang="en-US" i="1">
                          <a:latin typeface="Cambria Math" panose="02040503050406030204" pitchFamily="18" charset="0"/>
                          <a:ea typeface="Cambria Math" panose="02040503050406030204" pitchFamily="18" charset="0"/>
                        </a:rPr>
                        <m:t>∝</m:t>
                      </m:r>
                      <m:nary>
                        <m:naryPr>
                          <m:chr m:val="∬"/>
                          <m:limLoc m:val="undOvr"/>
                          <m:subHide m:val="on"/>
                          <m:supHide m:val="on"/>
                          <m:ctrlPr>
                            <a:rPr lang="en-US" i="1">
                              <a:latin typeface="Cambria Math" panose="02040503050406030204" pitchFamily="18" charset="0"/>
                              <a:ea typeface="Cambria Math" panose="02040503050406030204" pitchFamily="18" charset="0"/>
                            </a:rPr>
                          </m:ctrlPr>
                        </m:naryPr>
                        <m:sub/>
                        <m:sup/>
                        <m:e>
                          <m:r>
                            <a:rPr lang="en-US" i="1">
                              <a:latin typeface="Cambria Math" panose="02040503050406030204" pitchFamily="18" charset="0"/>
                              <a:ea typeface="Cambria Math" panose="02040503050406030204" pitchFamily="18" charset="0"/>
                            </a:rPr>
                            <m:t>𝑑𝐴</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𝜎</m:t>
                          </m:r>
                          <m:f>
                            <m:fPr>
                              <m:ctrlPr>
                                <a:rPr lang="en-US" i="1">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𝑧</m:t>
                              </m:r>
                              <m:r>
                                <a:rPr lang="en-US" b="0" i="1" smtClean="0">
                                  <a:latin typeface="Cambria Math" panose="02040503050406030204" pitchFamily="18" charset="0"/>
                                  <a:ea typeface="Cambria Math" panose="02040503050406030204" pitchFamily="18" charset="0"/>
                                </a:rPr>
                                <m:t>"</m:t>
                              </m:r>
                            </m:num>
                            <m:den>
                              <m:sSup>
                                <m:sSupPr>
                                  <m:ctrlPr>
                                    <a:rPr lang="en-US" i="1" smtClean="0">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𝑟</m:t>
                                  </m:r>
                                  <m:r>
                                    <a:rPr lang="en-US" i="1">
                                      <a:latin typeface="Cambria Math" panose="02040503050406030204" pitchFamily="18" charset="0"/>
                                      <a:ea typeface="Cambria Math" panose="02040503050406030204" pitchFamily="18" charset="0"/>
                                    </a:rPr>
                                    <m:t>"</m:t>
                                  </m:r>
                                </m:e>
                                <m:sup>
                                  <m:r>
                                    <a:rPr lang="en-US" b="0" i="1" smtClean="0">
                                      <a:latin typeface="Cambria Math" panose="02040503050406030204" pitchFamily="18" charset="0"/>
                                      <a:ea typeface="Cambria Math" panose="02040503050406030204" pitchFamily="18" charset="0"/>
                                    </a:rPr>
                                    <m:t>3</m:t>
                                  </m:r>
                                </m:sup>
                              </m:sSup>
                            </m:den>
                          </m:f>
                        </m:e>
                      </m:nary>
                      <m:r>
                        <a:rPr lang="en-US" i="1" smtClean="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h</m:t>
                          </m:r>
                        </m:num>
                        <m:den>
                          <m:sSup>
                            <m:sSupPr>
                              <m:ctrlPr>
                                <a:rPr lang="en-US" i="1">
                                  <a:latin typeface="Cambria Math" panose="02040503050406030204" pitchFamily="18" charset="0"/>
                                  <a:ea typeface="Cambria Math" panose="02040503050406030204" pitchFamily="18" charset="0"/>
                                </a:rPr>
                              </m:ctrlPr>
                            </m:sSupPr>
                            <m:e>
                              <m:rad>
                                <m:radPr>
                                  <m:degHide m:val="on"/>
                                  <m:ctrlPr>
                                    <a:rPr lang="en-US" i="1">
                                      <a:latin typeface="Cambria Math" panose="02040503050406030204" pitchFamily="18" charset="0"/>
                                      <a:ea typeface="Cambria Math" panose="02040503050406030204" pitchFamily="18" charset="0"/>
                                    </a:rPr>
                                  </m:ctrlPr>
                                </m:radPr>
                                <m:deg/>
                                <m:e>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𝑏</m:t>
                                      </m:r>
                                    </m:e>
                                    <m:sup>
                                      <m:r>
                                        <a:rPr lang="en-US" i="1">
                                          <a:latin typeface="Cambria Math" panose="02040503050406030204" pitchFamily="18" charset="0"/>
                                          <a:ea typeface="Cambria Math" panose="02040503050406030204" pitchFamily="18" charset="0"/>
                                        </a:rPr>
                                        <m:t>2</m:t>
                                      </m:r>
                                    </m:sup>
                                  </m:sSup>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h</m:t>
                                      </m:r>
                                    </m:e>
                                    <m:sup>
                                      <m:r>
                                        <a:rPr lang="en-US" i="1">
                                          <a:latin typeface="Cambria Math" panose="02040503050406030204" pitchFamily="18" charset="0"/>
                                          <a:ea typeface="Cambria Math" panose="02040503050406030204" pitchFamily="18" charset="0"/>
                                        </a:rPr>
                                        <m:t>2</m:t>
                                      </m:r>
                                    </m:sup>
                                  </m:sSup>
                                </m:e>
                              </m:rad>
                            </m:e>
                            <m:sup>
                              <m:r>
                                <a:rPr lang="en-US" i="1">
                                  <a:latin typeface="Cambria Math" panose="02040503050406030204" pitchFamily="18" charset="0"/>
                                  <a:ea typeface="Cambria Math" panose="02040503050406030204" pitchFamily="18" charset="0"/>
                                </a:rPr>
                                <m:t>3</m:t>
                              </m:r>
                            </m:sup>
                          </m:sSup>
                        </m:den>
                      </m:f>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ea typeface="Cambria Math" panose="02040503050406030204" pitchFamily="18" charset="0"/>
                            </a:rPr>
                            <m:t>𝑥𝑦</m:t>
                          </m:r>
                        </m:sub>
                      </m:sSub>
                    </m:oMath>
                  </m:oMathPara>
                </a14:m>
                <a:endParaRPr lang="en-US" dirty="0"/>
              </a:p>
            </p:txBody>
          </p:sp>
        </mc:Choice>
        <mc:Fallback xmlns="">
          <p:sp>
            <p:nvSpPr>
              <p:cNvPr id="40" name="TextBox 39"/>
              <p:cNvSpPr txBox="1">
                <a:spLocks noRot="1" noChangeAspect="1" noMove="1" noResize="1" noEditPoints="1" noAdjustHandles="1" noChangeArrowheads="1" noChangeShapeType="1" noTextEdit="1"/>
              </p:cNvSpPr>
              <p:nvPr/>
            </p:nvSpPr>
            <p:spPr>
              <a:xfrm>
                <a:off x="4291481" y="2663027"/>
                <a:ext cx="3936334" cy="726546"/>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p:cNvSpPr txBox="1"/>
              <p:nvPr/>
            </p:nvSpPr>
            <p:spPr>
              <a:xfrm>
                <a:off x="5059255" y="1727158"/>
                <a:ext cx="3168560" cy="726546"/>
              </a:xfrm>
              <a:prstGeom prst="rect">
                <a:avLst/>
              </a:prstGeom>
              <a:solidFill>
                <a:schemeClr val="accent2">
                  <a:lumMod val="20000"/>
                  <a:lumOff val="8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𝐸</m:t>
                          </m:r>
                        </m:e>
                        <m:sub>
                          <m:r>
                            <a:rPr lang="en-US" b="0" i="1" smtClean="0">
                              <a:latin typeface="Cambria Math" panose="02040503050406030204" pitchFamily="18" charset="0"/>
                              <a:ea typeface="Cambria Math" panose="02040503050406030204" pitchFamily="18" charset="0"/>
                            </a:rPr>
                            <m:t>𝑥</m:t>
                          </m:r>
                        </m:sub>
                      </m:sSub>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0</m:t>
                          </m:r>
                        </m:e>
                      </m:d>
                      <m:r>
                        <a:rPr lang="en-US" i="1">
                          <a:latin typeface="Cambria Math" panose="02040503050406030204" pitchFamily="18" charset="0"/>
                          <a:ea typeface="Cambria Math" panose="02040503050406030204" pitchFamily="18" charset="0"/>
                        </a:rPr>
                        <m:t>∝</m:t>
                      </m:r>
                      <m:nary>
                        <m:naryPr>
                          <m:chr m:val="∬"/>
                          <m:limLoc m:val="undOvr"/>
                          <m:subHide m:val="on"/>
                          <m:supHide m:val="on"/>
                          <m:ctrlPr>
                            <a:rPr lang="en-US" i="1">
                              <a:latin typeface="Cambria Math" panose="02040503050406030204" pitchFamily="18" charset="0"/>
                              <a:ea typeface="Cambria Math" panose="02040503050406030204" pitchFamily="18" charset="0"/>
                            </a:rPr>
                          </m:ctrlPr>
                        </m:naryPr>
                        <m:sub/>
                        <m:sup/>
                        <m:e>
                          <m:r>
                            <a:rPr lang="en-US" i="1">
                              <a:latin typeface="Cambria Math" panose="02040503050406030204" pitchFamily="18" charset="0"/>
                              <a:ea typeface="Cambria Math" panose="02040503050406030204" pitchFamily="18" charset="0"/>
                            </a:rPr>
                            <m:t>𝑑𝐴</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𝜎</m:t>
                          </m:r>
                          <m:f>
                            <m:fPr>
                              <m:ctrlPr>
                                <a:rPr lang="en-US" i="1">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𝑥</m:t>
                              </m:r>
                              <m:r>
                                <a:rPr lang="en-US" b="0" i="1" smtClean="0">
                                  <a:latin typeface="Cambria Math" panose="02040503050406030204" pitchFamily="18" charset="0"/>
                                  <a:ea typeface="Cambria Math" panose="02040503050406030204" pitchFamily="18" charset="0"/>
                                </a:rPr>
                                <m:t>"</m:t>
                              </m:r>
                            </m:num>
                            <m:den>
                              <m:sSup>
                                <m:sSupPr>
                                  <m:ctrlPr>
                                    <a:rPr lang="en-US" i="1" smtClean="0">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𝑟</m:t>
                                  </m:r>
                                  <m:r>
                                    <a:rPr lang="en-US" i="1">
                                      <a:latin typeface="Cambria Math" panose="02040503050406030204" pitchFamily="18" charset="0"/>
                                      <a:ea typeface="Cambria Math" panose="02040503050406030204" pitchFamily="18" charset="0"/>
                                    </a:rPr>
                                    <m:t>"</m:t>
                                  </m:r>
                                </m:e>
                                <m:sup>
                                  <m:r>
                                    <a:rPr lang="en-US" b="0" i="1" smtClean="0">
                                      <a:latin typeface="Cambria Math" panose="02040503050406030204" pitchFamily="18" charset="0"/>
                                      <a:ea typeface="Cambria Math" panose="02040503050406030204" pitchFamily="18" charset="0"/>
                                    </a:rPr>
                                    <m:t>3</m:t>
                                  </m:r>
                                </m:sup>
                              </m:sSup>
                            </m:den>
                          </m:f>
                        </m:e>
                      </m:nary>
                      <m:r>
                        <a:rPr lang="en-US" i="1" smtClean="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𝑥</m:t>
                          </m:r>
                        </m:num>
                        <m:den>
                          <m:sSup>
                            <m:sSupPr>
                              <m:ctrlPr>
                                <a:rPr lang="en-US" i="1">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𝑏</m:t>
                              </m:r>
                            </m:e>
                            <m:sup>
                              <m:r>
                                <a:rPr lang="en-US" i="1">
                                  <a:latin typeface="Cambria Math" panose="02040503050406030204" pitchFamily="18" charset="0"/>
                                  <a:ea typeface="Cambria Math" panose="02040503050406030204" pitchFamily="18" charset="0"/>
                                </a:rPr>
                                <m:t>3</m:t>
                              </m:r>
                            </m:sup>
                          </m:sSup>
                        </m:den>
                      </m:f>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ea typeface="Cambria Math" panose="02040503050406030204" pitchFamily="18" charset="0"/>
                            </a:rPr>
                            <m:t>𝑥𝑦</m:t>
                          </m:r>
                        </m:sub>
                      </m:sSub>
                    </m:oMath>
                  </m:oMathPara>
                </a14:m>
                <a:endParaRPr lang="en-US" dirty="0"/>
              </a:p>
            </p:txBody>
          </p:sp>
        </mc:Choice>
        <mc:Fallback xmlns="">
          <p:sp>
            <p:nvSpPr>
              <p:cNvPr id="42" name="TextBox 41"/>
              <p:cNvSpPr txBox="1">
                <a:spLocks noRot="1" noChangeAspect="1" noMove="1" noResize="1" noEditPoints="1" noAdjustHandles="1" noChangeArrowheads="1" noChangeShapeType="1" noTextEdit="1"/>
              </p:cNvSpPr>
              <p:nvPr/>
            </p:nvSpPr>
            <p:spPr>
              <a:xfrm>
                <a:off x="5059255" y="1727158"/>
                <a:ext cx="3168560" cy="726546"/>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p:cNvSpPr txBox="1"/>
              <p:nvPr/>
            </p:nvSpPr>
            <p:spPr>
              <a:xfrm>
                <a:off x="6860197" y="270397"/>
                <a:ext cx="1367618"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𝐾</m:t>
                          </m:r>
                        </m:e>
                        <m:sub>
                          <m:r>
                            <a:rPr lang="en-US" sz="1600" b="0" i="1" smtClean="0">
                              <a:latin typeface="Cambria Math" panose="02040503050406030204" pitchFamily="18" charset="0"/>
                              <a:ea typeface="Cambria Math" panose="02040503050406030204" pitchFamily="18" charset="0"/>
                            </a:rPr>
                            <m:t>0</m:t>
                          </m:r>
                        </m:sub>
                      </m:sSub>
                      <m:r>
                        <a:rPr lang="en-US" sz="1600" b="0" i="1" smtClean="0">
                          <a:latin typeface="Cambria Math" panose="02040503050406030204" pitchFamily="18" charset="0"/>
                          <a:ea typeface="Cambria Math" panose="02040503050406030204" pitchFamily="18" charset="0"/>
                        </a:rPr>
                        <m:t>≅−</m:t>
                      </m:r>
                      <m:func>
                        <m:funcPr>
                          <m:ctrlPr>
                            <a:rPr lang="en-US" sz="1600" b="0" i="1" smtClean="0">
                              <a:latin typeface="Cambria Math" panose="02040503050406030204" pitchFamily="18" charset="0"/>
                              <a:ea typeface="Cambria Math" panose="02040503050406030204" pitchFamily="18" charset="0"/>
                            </a:rPr>
                          </m:ctrlPr>
                        </m:funcPr>
                        <m:fName>
                          <m:sSub>
                            <m:sSubPr>
                              <m:ctrlPr>
                                <a:rPr lang="en-US" sz="1600" b="0" i="1" smtClean="0">
                                  <a:latin typeface="Cambria Math" panose="02040503050406030204" pitchFamily="18" charset="0"/>
                                  <a:ea typeface="Cambria Math" panose="02040503050406030204" pitchFamily="18" charset="0"/>
                                </a:rPr>
                              </m:ctrlPr>
                            </m:sSubPr>
                            <m:e>
                              <m:r>
                                <m:rPr>
                                  <m:sty m:val="p"/>
                                </m:rPr>
                                <a:rPr lang="en-US" sz="1600" b="0" i="0" smtClean="0">
                                  <a:latin typeface="Cambria Math" panose="02040503050406030204" pitchFamily="18" charset="0"/>
                                  <a:ea typeface="Cambria Math" panose="02040503050406030204" pitchFamily="18" charset="0"/>
                                </a:rPr>
                                <m:t>log</m:t>
                              </m:r>
                            </m:e>
                            <m:sub/>
                          </m:sSub>
                        </m:fName>
                        <m:e/>
                      </m:func>
                    </m:oMath>
                  </m:oMathPara>
                </a14:m>
                <a:endParaRPr lang="en-US" sz="1600" dirty="0"/>
              </a:p>
            </p:txBody>
          </p:sp>
        </mc:Choice>
        <mc:Fallback xmlns="">
          <p:sp>
            <p:nvSpPr>
              <p:cNvPr id="44" name="TextBox 43"/>
              <p:cNvSpPr txBox="1">
                <a:spLocks noRot="1" noChangeAspect="1" noMove="1" noResize="1" noEditPoints="1" noAdjustHandles="1" noChangeArrowheads="1" noChangeShapeType="1" noTextEdit="1"/>
              </p:cNvSpPr>
              <p:nvPr/>
            </p:nvSpPr>
            <p:spPr>
              <a:xfrm>
                <a:off x="6860197" y="270397"/>
                <a:ext cx="1367618" cy="246221"/>
              </a:xfrm>
              <a:prstGeom prst="rect">
                <a:avLst/>
              </a:prstGeom>
              <a:blipFill rotWithShape="0">
                <a:blip r:embed="rId6"/>
                <a:stretch>
                  <a:fillRect l="-2667" b="-31707"/>
                </a:stretch>
              </a:blipFill>
            </p:spPr>
            <p:txBody>
              <a:bodyPr/>
              <a:lstStyle/>
              <a:p>
                <a:r>
                  <a:rPr lang="en-US">
                    <a:noFill/>
                  </a:rPr>
                  <a:t> </a:t>
                </a:r>
              </a:p>
            </p:txBody>
          </p:sp>
        </mc:Fallback>
      </mc:AlternateContent>
      <p:sp>
        <p:nvSpPr>
          <p:cNvPr id="17" name="Rectangle 16"/>
          <p:cNvSpPr/>
          <p:nvPr/>
        </p:nvSpPr>
        <p:spPr>
          <a:xfrm>
            <a:off x="6259648" y="3586187"/>
            <a:ext cx="941059" cy="726546"/>
          </a:xfrm>
          <a:prstGeom prst="rect">
            <a:avLst/>
          </a:prstGeom>
          <a:solidFill>
            <a:srgbClr val="DAE3F3">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7222722" y="3582480"/>
            <a:ext cx="1005093" cy="72146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141966" y="1727156"/>
            <a:ext cx="1085850" cy="7259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6350657" y="2657942"/>
            <a:ext cx="1877158" cy="7214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5172488" y="2667543"/>
            <a:ext cx="1176586" cy="726546"/>
          </a:xfrm>
          <a:prstGeom prst="rect">
            <a:avLst/>
          </a:prstGeom>
          <a:solidFill>
            <a:srgbClr val="DAE3F3">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5937419" y="1727157"/>
            <a:ext cx="1204547" cy="726546"/>
          </a:xfrm>
          <a:prstGeom prst="rect">
            <a:avLst/>
          </a:prstGeom>
          <a:solidFill>
            <a:schemeClr val="accent2">
              <a:lumMod val="20000"/>
              <a:lumOff val="8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5501010" y="3581852"/>
            <a:ext cx="2718373" cy="72208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6623219" y="736047"/>
            <a:ext cx="1606381" cy="61221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4745200" y="745528"/>
            <a:ext cx="1878019" cy="602737"/>
          </a:xfrm>
          <a:prstGeom prst="rect">
            <a:avLst/>
          </a:prstGeom>
          <a:solidFill>
            <a:schemeClr val="accent5">
              <a:lumMod val="20000"/>
              <a:lumOff val="8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469725" y="756763"/>
            <a:ext cx="3759875" cy="59150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06803" y="1659750"/>
            <a:ext cx="914400" cy="914400"/>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29600" y="3476226"/>
            <a:ext cx="914400" cy="914400"/>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29600" y="570707"/>
            <a:ext cx="914400" cy="914400"/>
          </a:xfrm>
          <a:prstGeom prst="rect">
            <a:avLst/>
          </a:prstGeom>
        </p:spPr>
      </p:pic>
      <p:sp>
        <p:nvSpPr>
          <p:cNvPr id="35" name="Rectangle 34"/>
          <p:cNvSpPr/>
          <p:nvPr/>
        </p:nvSpPr>
        <p:spPr>
          <a:xfrm>
            <a:off x="628651" y="2543954"/>
            <a:ext cx="7888022" cy="927571"/>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627328" y="5403019"/>
            <a:ext cx="7888022" cy="927571"/>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9" name="Rounded Rectangle 18"/>
              <p:cNvSpPr/>
              <p:nvPr/>
            </p:nvSpPr>
            <p:spPr>
              <a:xfrm>
                <a:off x="5509442" y="4402494"/>
                <a:ext cx="2718373" cy="457200"/>
              </a:xfrm>
              <a:prstGeom prst="roundRect">
                <a:avLst>
                  <a:gd name="adj" fmla="val 50000"/>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F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smtClean="0">
                    <a:latin typeface="Calibri" panose="020F0502020204030204" pitchFamily="34" charset="0"/>
                  </a:rPr>
                  <a:t> V(0)</a:t>
                </a:r>
                <a:endParaRPr lang="en-US" sz="2400" dirty="0"/>
              </a:p>
            </p:txBody>
          </p:sp>
        </mc:Choice>
        <mc:Fallback xmlns="">
          <p:sp>
            <p:nvSpPr>
              <p:cNvPr id="19" name="Rounded Rectangle 18"/>
              <p:cNvSpPr>
                <a:spLocks noRot="1" noChangeAspect="1" noMove="1" noResize="1" noEditPoints="1" noAdjustHandles="1" noChangeArrowheads="1" noChangeShapeType="1" noTextEdit="1"/>
              </p:cNvSpPr>
              <p:nvPr/>
            </p:nvSpPr>
            <p:spPr>
              <a:xfrm>
                <a:off x="5509442" y="4402494"/>
                <a:ext cx="2718373" cy="457200"/>
              </a:xfrm>
              <a:prstGeom prst="roundRect">
                <a:avLst>
                  <a:gd name="adj" fmla="val 50000"/>
                </a:avLst>
              </a:prstGeom>
              <a:blipFill rotWithShape="0">
                <a:blip r:embed="rId10"/>
                <a:stretch>
                  <a:fillRect t="-9091" b="-28571"/>
                </a:stretch>
              </a:blipFill>
            </p:spPr>
            <p:txBody>
              <a:bodyPr/>
              <a:lstStyle/>
              <a:p>
                <a:r>
                  <a:rPr lang="en-US">
                    <a:noFill/>
                  </a:rPr>
                  <a:t> </a:t>
                </a:r>
              </a:p>
            </p:txBody>
          </p:sp>
        </mc:Fallback>
      </mc:AlternateContent>
      <p:sp>
        <p:nvSpPr>
          <p:cNvPr id="20" name="Rounded Rectangle 19"/>
          <p:cNvSpPr/>
          <p:nvPr/>
        </p:nvSpPr>
        <p:spPr>
          <a:xfrm>
            <a:off x="5509442" y="5496416"/>
            <a:ext cx="2718373" cy="457200"/>
          </a:xfrm>
          <a:prstGeom prst="roundRect">
            <a:avLst>
              <a:gd name="adj" fmla="val 31250"/>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F,</a:t>
            </a:r>
            <a:r>
              <a:rPr lang="en-US" sz="2000" dirty="0" smtClean="0">
                <a:latin typeface="Calibri" panose="020F0502020204030204" pitchFamily="34" charset="0"/>
              </a:rPr>
              <a:t> V(0), </a:t>
            </a:r>
            <a:r>
              <a:rPr lang="en-US" sz="2000" dirty="0" err="1" smtClean="0">
                <a:latin typeface="Calibri" panose="020F0502020204030204" pitchFamily="34" charset="0"/>
              </a:rPr>
              <a:t>Ez</a:t>
            </a:r>
            <a:r>
              <a:rPr lang="en-US" sz="2000" dirty="0" smtClean="0">
                <a:latin typeface="Calibri" panose="020F0502020204030204" pitchFamily="34" charset="0"/>
              </a:rPr>
              <a:t>(h) reflect </a:t>
            </a:r>
            <a:r>
              <a:rPr lang="el-GR" sz="2000" dirty="0" smtClean="0">
                <a:latin typeface="Calibri" panose="020F0502020204030204" pitchFamily="34" charset="0"/>
              </a:rPr>
              <a:t>σ</a:t>
            </a:r>
            <a:r>
              <a:rPr lang="en-US" sz="2000" dirty="0" smtClean="0">
                <a:latin typeface="Calibri" panose="020F0502020204030204" pitchFamily="34" charset="0"/>
              </a:rPr>
              <a:t>, </a:t>
            </a:r>
            <a:r>
              <a:rPr lang="el-GR" sz="2000" dirty="0" smtClean="0">
                <a:latin typeface="Calibri" panose="020F0502020204030204" pitchFamily="34" charset="0"/>
              </a:rPr>
              <a:t>ρ</a:t>
            </a:r>
            <a:endParaRPr lang="en-US" sz="2000" dirty="0"/>
          </a:p>
        </p:txBody>
      </p:sp>
      <mc:AlternateContent xmlns:mc="http://schemas.openxmlformats.org/markup-compatibility/2006" xmlns:a14="http://schemas.microsoft.com/office/drawing/2010/main">
        <mc:Choice Requires="a14">
          <p:sp>
            <p:nvSpPr>
              <p:cNvPr id="26" name="Rounded Rectangle 25"/>
              <p:cNvSpPr/>
              <p:nvPr/>
            </p:nvSpPr>
            <p:spPr>
              <a:xfrm>
                <a:off x="5509442" y="4949455"/>
                <a:ext cx="2726805" cy="457200"/>
              </a:xfrm>
              <a:prstGeom prst="roundRect">
                <a:avLst>
                  <a:gd name="adj" fmla="val 50000"/>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E(0) </a:t>
                </a:r>
                <a:r>
                  <a:rPr lang="en-US" sz="2400" dirty="0" smtClean="0">
                    <a:latin typeface="Calibri" panose="020F0502020204030204" pitchFamily="34" charset="0"/>
                  </a:rPr>
                  <a:t>= -</a:t>
                </a:r>
                <a14:m>
                  <m:oMath xmlns:m="http://schemas.openxmlformats.org/officeDocument/2006/math">
                    <m:r>
                      <a:rPr lang="en-US" sz="2400" i="1" smtClean="0">
                        <a:latin typeface="Cambria Math" panose="02040503050406030204" pitchFamily="18" charset="0"/>
                        <a:ea typeface="Cambria Math" panose="02040503050406030204" pitchFamily="18" charset="0"/>
                      </a:rPr>
                      <m:t>𝛻</m:t>
                    </m:r>
                  </m:oMath>
                </a14:m>
                <a:r>
                  <a:rPr lang="en-US" sz="2400" dirty="0" smtClean="0">
                    <a:latin typeface="Calibri" panose="020F0502020204030204" pitchFamily="34" charset="0"/>
                  </a:rPr>
                  <a:t>V(0)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smtClean="0">
                    <a:latin typeface="Calibri" panose="020F0502020204030204" pitchFamily="34" charset="0"/>
                  </a:rPr>
                  <a:t> </a:t>
                </a:r>
                <a:r>
                  <a:rPr lang="en-US" sz="2400" dirty="0">
                    <a:latin typeface="Calibri" panose="020F0502020204030204" pitchFamily="34" charset="0"/>
                  </a:rPr>
                  <a:t>-</a:t>
                </a:r>
                <a14:m>
                  <m:oMath xmlns:m="http://schemas.openxmlformats.org/officeDocument/2006/math">
                    <m:r>
                      <a:rPr lang="en-US" sz="2400" i="0">
                        <a:latin typeface="Cambria Math" panose="02040503050406030204" pitchFamily="18" charset="0"/>
                        <a:ea typeface="Cambria Math" panose="02040503050406030204" pitchFamily="18" charset="0"/>
                      </a:rPr>
                      <m:t>𝛻</m:t>
                    </m:r>
                  </m:oMath>
                </a14:m>
                <a:r>
                  <a:rPr lang="en-US" sz="2400" dirty="0" smtClean="0">
                    <a:latin typeface="Calibri" panose="020F0502020204030204" pitchFamily="34" charset="0"/>
                  </a:rPr>
                  <a:t>F</a:t>
                </a:r>
                <a:endParaRPr lang="en-US" sz="2400" dirty="0"/>
              </a:p>
            </p:txBody>
          </p:sp>
        </mc:Choice>
        <mc:Fallback xmlns="">
          <p:sp>
            <p:nvSpPr>
              <p:cNvPr id="26" name="Rounded Rectangle 25"/>
              <p:cNvSpPr>
                <a:spLocks noRot="1" noChangeAspect="1" noMove="1" noResize="1" noEditPoints="1" noAdjustHandles="1" noChangeArrowheads="1" noChangeShapeType="1" noTextEdit="1"/>
              </p:cNvSpPr>
              <p:nvPr/>
            </p:nvSpPr>
            <p:spPr>
              <a:xfrm>
                <a:off x="5509442" y="4949455"/>
                <a:ext cx="2726805" cy="457200"/>
              </a:xfrm>
              <a:prstGeom prst="roundRect">
                <a:avLst>
                  <a:gd name="adj" fmla="val 50000"/>
                </a:avLst>
              </a:prstGeom>
              <a:blipFill rotWithShape="0">
                <a:blip r:embed="rId11"/>
                <a:stretch>
                  <a:fillRect t="-9091" b="-28571"/>
                </a:stretch>
              </a:blipFill>
            </p:spPr>
            <p:txBody>
              <a:bodyPr/>
              <a:lstStyle/>
              <a:p>
                <a:r>
                  <a:rPr lang="en-US">
                    <a:noFill/>
                  </a:rPr>
                  <a:t> </a:t>
                </a:r>
              </a:p>
            </p:txBody>
          </p:sp>
        </mc:Fallback>
      </mc:AlternateContent>
    </p:spTree>
    <p:extLst>
      <p:ext uri="{BB962C8B-B14F-4D97-AF65-F5344CB8AC3E}">
        <p14:creationId xmlns:p14="http://schemas.microsoft.com/office/powerpoint/2010/main" val="36020135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2"/>
                                        </p:tgtEl>
                                      </p:cBhvr>
                                    </p:animEffect>
                                    <p:set>
                                      <p:cBhvr>
                                        <p:cTn id="10" dur="1" fill="hold">
                                          <p:stCondLst>
                                            <p:cond delay="499"/>
                                          </p:stCondLst>
                                        </p:cTn>
                                        <p:tgtEl>
                                          <p:spTgt spid="22"/>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fade">
                                      <p:cBhvr>
                                        <p:cTn id="42" dur="500"/>
                                        <p:tgtEl>
                                          <p:spTgt spid="4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fade">
                                      <p:cBhvr>
                                        <p:cTn id="45" dur="500"/>
                                        <p:tgtEl>
                                          <p:spTgt spid="2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500"/>
                                        <p:tgtEl>
                                          <p:spTgt spid="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fade">
                                      <p:cBhvr>
                                        <p:cTn id="54" dur="500"/>
                                        <p:tgtEl>
                                          <p:spTgt spid="26"/>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17" grpId="0" animBg="1"/>
      <p:bldP spid="21" grpId="0" animBg="1"/>
      <p:bldP spid="22" grpId="0" animBg="1"/>
      <p:bldP spid="23" grpId="0" animBg="1"/>
      <p:bldP spid="24" grpId="0" animBg="1"/>
      <p:bldP spid="25" grpId="0" animBg="1"/>
      <p:bldP spid="28" grpId="0" animBg="1"/>
      <p:bldP spid="29" grpId="0" animBg="1"/>
      <p:bldP spid="30" grpId="0" animBg="1"/>
      <p:bldP spid="6" grpId="0" animBg="1"/>
      <p:bldP spid="19" grpId="0" animBg="1"/>
      <p:bldP spid="20" grpId="0" animBg="1"/>
      <p:bldP spid="26"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US" sz="5400" dirty="0" smtClean="0">
                <a:effectLst>
                  <a:outerShdw blurRad="38100" dist="38100" dir="2700000" algn="tl">
                    <a:srgbClr val="000000">
                      <a:alpha val="43137"/>
                    </a:srgbClr>
                  </a:outerShdw>
                </a:effectLst>
              </a:rPr>
              <a:t>Part I: Structural Dynamics</a:t>
            </a:r>
            <a:endParaRPr lang="en-US" sz="5400" dirty="0">
              <a:effectLst>
                <a:outerShdw blurRad="38100" dist="38100" dir="2700000" algn="tl">
                  <a:srgbClr val="000000">
                    <a:alpha val="43137"/>
                  </a:srgbClr>
                </a:outerShdw>
              </a:effectLst>
            </a:endParaRPr>
          </a:p>
        </p:txBody>
      </p:sp>
      <p:sp>
        <p:nvSpPr>
          <p:cNvPr id="5" name="Subtitle 4"/>
          <p:cNvSpPr>
            <a:spLocks noGrp="1"/>
          </p:cNvSpPr>
          <p:nvPr>
            <p:ph type="subTitle" idx="1"/>
          </p:nvPr>
        </p:nvSpPr>
        <p:spPr/>
        <p:txBody>
          <a:bodyPr/>
          <a:lstStyle/>
          <a:p>
            <a:r>
              <a:rPr lang="en-US" dirty="0" smtClean="0"/>
              <a:t>Ultrafast electron microscopy</a:t>
            </a:r>
            <a:endParaRPr lang="en-US" dirty="0"/>
          </a:p>
        </p:txBody>
      </p:sp>
    </p:spTree>
    <p:extLst>
      <p:ext uri="{BB962C8B-B14F-4D97-AF65-F5344CB8AC3E}">
        <p14:creationId xmlns:p14="http://schemas.microsoft.com/office/powerpoint/2010/main" val="27908183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520975" y="4507058"/>
            <a:ext cx="1635720" cy="340573"/>
          </a:xfrm>
          <a:prstGeom prst="roundRect">
            <a:avLst>
              <a:gd name="adj" fmla="val 5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Part II summary</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EEGS measures the electron-plasmon interaction.</a:t>
            </a:r>
          </a:p>
          <a:p>
            <a:pPr lvl="1"/>
            <a:r>
              <a:rPr lang="en-US" dirty="0" smtClean="0"/>
              <a:t>“PINEM image” spatially maps the interaction (not the field itself).</a:t>
            </a:r>
          </a:p>
          <a:p>
            <a:pPr lvl="2"/>
            <a:r>
              <a:rPr lang="en-US" dirty="0" smtClean="0"/>
              <a:t>PINEM field integral = mechanical </a:t>
            </a:r>
            <a:r>
              <a:rPr lang="en-US" dirty="0"/>
              <a:t>work </a:t>
            </a:r>
            <a:r>
              <a:rPr lang="en-US" dirty="0" smtClean="0"/>
              <a:t>by electromagnetic wave </a:t>
            </a:r>
            <a:r>
              <a:rPr lang="en-US" dirty="0"/>
              <a:t>(</a:t>
            </a:r>
            <a:r>
              <a:rPr lang="en-US" dirty="0" err="1"/>
              <a:t>E</a:t>
            </a:r>
            <a:r>
              <a:rPr lang="en-US" baseline="-25000" dirty="0" err="1"/>
              <a:t>z</a:t>
            </a:r>
            <a:r>
              <a:rPr lang="en-US" dirty="0"/>
              <a:t>)</a:t>
            </a:r>
            <a:endParaRPr lang="en-US" dirty="0" smtClean="0"/>
          </a:p>
          <a:p>
            <a:pPr lvl="2"/>
            <a:endParaRPr lang="en-US" dirty="0" smtClean="0"/>
          </a:p>
          <a:p>
            <a:pPr lvl="1"/>
            <a:r>
              <a:rPr lang="en-US" dirty="0" smtClean="0"/>
              <a:t>“PINEM” visualizes charge density via </a:t>
            </a:r>
            <a:r>
              <a:rPr lang="en-US" i="1" dirty="0" smtClean="0"/>
              <a:t>Coulomb</a:t>
            </a:r>
            <a:r>
              <a:rPr lang="en-US" dirty="0" smtClean="0"/>
              <a:t> interaction.</a:t>
            </a:r>
          </a:p>
          <a:p>
            <a:pPr lvl="2"/>
            <a:r>
              <a:rPr lang="en-US" dirty="0" smtClean="0"/>
              <a:t>PINEM field integral = </a:t>
            </a:r>
            <a:r>
              <a:rPr lang="en-US" i="1" dirty="0" smtClean="0"/>
              <a:t>K</a:t>
            </a:r>
            <a:r>
              <a:rPr lang="en-US" baseline="-25000" dirty="0" smtClean="0"/>
              <a:t>0</a:t>
            </a:r>
            <a:r>
              <a:rPr lang="en-US" dirty="0" smtClean="0"/>
              <a:t>-convolution of </a:t>
            </a:r>
            <a:r>
              <a:rPr lang="en-US" i="1" dirty="0" smtClean="0"/>
              <a:t>projected</a:t>
            </a:r>
            <a:r>
              <a:rPr lang="en-US" dirty="0" smtClean="0"/>
              <a:t> charge density.</a:t>
            </a:r>
          </a:p>
          <a:p>
            <a:pPr lvl="3"/>
            <a:r>
              <a:rPr lang="en-US" i="1" dirty="0" smtClean="0"/>
              <a:t>K</a:t>
            </a:r>
            <a:r>
              <a:rPr lang="en-US" baseline="-25000" dirty="0" smtClean="0"/>
              <a:t>0</a:t>
            </a:r>
            <a:r>
              <a:rPr lang="en-US" dirty="0" smtClean="0"/>
              <a:t>[</a:t>
            </a:r>
            <a:r>
              <a:rPr lang="el-GR" dirty="0" smtClean="0">
                <a:latin typeface="Calibri" panose="020F0502020204030204" pitchFamily="34" charset="0"/>
              </a:rPr>
              <a:t>Δ</a:t>
            </a:r>
            <a:r>
              <a:rPr lang="en-US" i="1" dirty="0" smtClean="0">
                <a:latin typeface="Calibri" panose="020F0502020204030204" pitchFamily="34" charset="0"/>
              </a:rPr>
              <a:t>kb</a:t>
            </a:r>
            <a:r>
              <a:rPr lang="en-US" dirty="0" smtClean="0"/>
              <a:t>] describes Coulomb interaction of an oscillating charge density.</a:t>
            </a:r>
          </a:p>
          <a:p>
            <a:pPr lvl="3"/>
            <a:r>
              <a:rPr lang="en-US" dirty="0" smtClean="0"/>
              <a:t>Convolution accounts for the total interaction.</a:t>
            </a:r>
          </a:p>
          <a:p>
            <a:pPr lvl="1"/>
            <a:endParaRPr lang="en-US" dirty="0" smtClean="0"/>
          </a:p>
          <a:p>
            <a:r>
              <a:rPr lang="en-US" dirty="0" smtClean="0"/>
              <a:t>PINEM can visualize the plasmon mode:</a:t>
            </a:r>
          </a:p>
          <a:p>
            <a:pPr lvl="1"/>
            <a:r>
              <a:rPr lang="en-US" i="1" dirty="0"/>
              <a:t>convoluted</a:t>
            </a:r>
            <a:r>
              <a:rPr lang="en-US" dirty="0"/>
              <a:t> charge density </a:t>
            </a:r>
            <a:r>
              <a:rPr lang="en-US" dirty="0" smtClean="0"/>
              <a:t>projection</a:t>
            </a:r>
            <a:endParaRPr lang="en-US" dirty="0"/>
          </a:p>
          <a:p>
            <a:pPr lvl="2"/>
            <a:r>
              <a:rPr lang="en-US" dirty="0"/>
              <a:t>plasmon is a collective oscillation of free electrons.</a:t>
            </a:r>
          </a:p>
          <a:p>
            <a:pPr lvl="1"/>
            <a:r>
              <a:rPr lang="en-US" dirty="0" smtClean="0"/>
              <a:t>related to Coulomb </a:t>
            </a:r>
            <a:r>
              <a:rPr lang="en-US" dirty="0"/>
              <a:t>potential</a:t>
            </a:r>
          </a:p>
          <a:p>
            <a:pPr lvl="2"/>
            <a:r>
              <a:rPr lang="en-US" dirty="0"/>
              <a:t>|E| is correlated to the slope, not the absolute intensity, of PINEM image.</a:t>
            </a:r>
          </a:p>
          <a:p>
            <a:pPr lvl="1"/>
            <a:r>
              <a:rPr lang="en-US" dirty="0" smtClean="0">
                <a:solidFill>
                  <a:schemeClr val="tx1">
                    <a:lumMod val="50000"/>
                    <a:lumOff val="50000"/>
                  </a:schemeClr>
                </a:solidFill>
              </a:rPr>
              <a:t>correlated to </a:t>
            </a:r>
            <a:r>
              <a:rPr lang="en-US" dirty="0" err="1" smtClean="0">
                <a:solidFill>
                  <a:schemeClr val="tx1">
                    <a:lumMod val="50000"/>
                    <a:lumOff val="50000"/>
                  </a:schemeClr>
                </a:solidFill>
              </a:rPr>
              <a:t>E</a:t>
            </a:r>
            <a:r>
              <a:rPr lang="en-US" baseline="-25000" dirty="0" err="1" smtClean="0">
                <a:solidFill>
                  <a:schemeClr val="tx1">
                    <a:lumMod val="50000"/>
                    <a:lumOff val="50000"/>
                  </a:schemeClr>
                </a:solidFill>
              </a:rPr>
              <a:t>z</a:t>
            </a:r>
            <a:r>
              <a:rPr lang="en-US" dirty="0" smtClean="0">
                <a:solidFill>
                  <a:schemeClr val="tx1">
                    <a:lumMod val="50000"/>
                    <a:lumOff val="50000"/>
                  </a:schemeClr>
                </a:solidFill>
              </a:rPr>
              <a:t> maximum (</a:t>
            </a:r>
            <a:r>
              <a:rPr lang="en-US" dirty="0" smtClean="0">
                <a:solidFill>
                  <a:schemeClr val="tx1">
                    <a:lumMod val="50000"/>
                    <a:lumOff val="50000"/>
                  </a:schemeClr>
                </a:solidFill>
                <a:latin typeface="Calibri" panose="020F0502020204030204" pitchFamily="34" charset="0"/>
              </a:rPr>
              <a:t>≠ |E| maximum</a:t>
            </a:r>
            <a:r>
              <a:rPr lang="en-US" dirty="0" smtClean="0">
                <a:solidFill>
                  <a:schemeClr val="tx1">
                    <a:lumMod val="50000"/>
                    <a:lumOff val="50000"/>
                  </a:schemeClr>
                </a:solidFill>
              </a:rPr>
              <a:t>)</a:t>
            </a:r>
          </a:p>
        </p:txBody>
      </p:sp>
      <p:sp>
        <p:nvSpPr>
          <p:cNvPr id="5" name="Rounded Rectangle 4"/>
          <p:cNvSpPr/>
          <p:nvPr/>
        </p:nvSpPr>
        <p:spPr>
          <a:xfrm>
            <a:off x="6134745" y="4216968"/>
            <a:ext cx="2718373" cy="328190"/>
          </a:xfrm>
          <a:prstGeom prst="roundRect">
            <a:avLst>
              <a:gd name="adj" fmla="val 50000"/>
            </a:avLst>
          </a:prstGeom>
          <a:solidFill>
            <a:srgbClr val="FFFF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lumMod val="50000"/>
                    <a:lumOff val="50000"/>
                  </a:schemeClr>
                </a:solidFill>
              </a:rPr>
              <a:t>also applicable to EELS</a:t>
            </a:r>
            <a:endParaRPr lang="en-US" sz="2000" dirty="0">
              <a:solidFill>
                <a:schemeClr val="tx1">
                  <a:lumMod val="50000"/>
                  <a:lumOff val="50000"/>
                </a:schemeClr>
              </a:solidFill>
            </a:endParaRPr>
          </a:p>
        </p:txBody>
      </p:sp>
    </p:spTree>
    <p:extLst>
      <p:ext uri="{BB962C8B-B14F-4D97-AF65-F5344CB8AC3E}">
        <p14:creationId xmlns:p14="http://schemas.microsoft.com/office/powerpoint/2010/main" val="905391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400175" y="3781424"/>
            <a:ext cx="6667499" cy="2053467"/>
            <a:chOff x="1400175" y="3781424"/>
            <a:chExt cx="6667499" cy="2053467"/>
          </a:xfrm>
          <a:solidFill>
            <a:schemeClr val="accent2">
              <a:lumMod val="40000"/>
              <a:lumOff val="60000"/>
            </a:schemeClr>
          </a:solidFill>
        </p:grpSpPr>
        <p:sp>
          <p:nvSpPr>
            <p:cNvPr id="7" name="Rounded Rectangle 6"/>
            <p:cNvSpPr/>
            <p:nvPr/>
          </p:nvSpPr>
          <p:spPr>
            <a:xfrm>
              <a:off x="1400175" y="4667249"/>
              <a:ext cx="2190750" cy="27432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5314949" y="3781424"/>
              <a:ext cx="2352675" cy="27432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5314948" y="4371576"/>
              <a:ext cx="2143126" cy="27432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5314948" y="4667248"/>
              <a:ext cx="1990726" cy="27432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5314948" y="5264899"/>
              <a:ext cx="2352675" cy="27432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5314948" y="5560571"/>
              <a:ext cx="2752726" cy="27432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noFill/>
        </p:spPr>
        <p:txBody>
          <a:bodyPr/>
          <a:lstStyle/>
          <a:p>
            <a:r>
              <a:rPr lang="en-US" dirty="0" smtClean="0"/>
              <a:t>Acknowledgement</a:t>
            </a:r>
            <a:endParaRPr lang="en-US" dirty="0"/>
          </a:p>
        </p:txBody>
      </p:sp>
      <p:sp>
        <p:nvSpPr>
          <p:cNvPr id="3" name="Content Placeholder 2"/>
          <p:cNvSpPr>
            <a:spLocks noGrp="1"/>
          </p:cNvSpPr>
          <p:nvPr>
            <p:ph idx="1"/>
          </p:nvPr>
        </p:nvSpPr>
        <p:spPr>
          <a:xfrm>
            <a:off x="628650" y="1825625"/>
            <a:ext cx="3943350" cy="1603375"/>
          </a:xfrm>
        </p:spPr>
        <p:txBody>
          <a:bodyPr>
            <a:normAutofit/>
          </a:bodyPr>
          <a:lstStyle/>
          <a:p>
            <a:r>
              <a:rPr lang="en-US" dirty="0" smtClean="0"/>
              <a:t>Advisor</a:t>
            </a:r>
            <a:endParaRPr lang="en-US" dirty="0"/>
          </a:p>
          <a:p>
            <a:pPr lvl="1"/>
            <a:r>
              <a:rPr lang="en-US" dirty="0"/>
              <a:t>Prof. Ahmed H. </a:t>
            </a:r>
            <a:r>
              <a:rPr lang="en-US" dirty="0" err="1" smtClean="0"/>
              <a:t>Zewail</a:t>
            </a:r>
            <a:endParaRPr lang="en-US" dirty="0"/>
          </a:p>
        </p:txBody>
      </p:sp>
      <p:sp>
        <p:nvSpPr>
          <p:cNvPr id="5" name="Content Placeholder 2"/>
          <p:cNvSpPr txBox="1">
            <a:spLocks/>
          </p:cNvSpPr>
          <p:nvPr/>
        </p:nvSpPr>
        <p:spPr>
          <a:xfrm>
            <a:off x="4572000" y="1825625"/>
            <a:ext cx="3943350" cy="160337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Funding</a:t>
            </a:r>
          </a:p>
          <a:p>
            <a:pPr lvl="1"/>
            <a:r>
              <a:rPr lang="en-US" dirty="0" smtClean="0"/>
              <a:t>Moore foundation</a:t>
            </a:r>
          </a:p>
          <a:p>
            <a:pPr lvl="1"/>
            <a:r>
              <a:rPr lang="en-US" dirty="0" smtClean="0"/>
              <a:t>NSF</a:t>
            </a:r>
          </a:p>
          <a:p>
            <a:pPr lvl="1"/>
            <a:r>
              <a:rPr lang="en-US" dirty="0" smtClean="0"/>
              <a:t>AFOSR</a:t>
            </a:r>
          </a:p>
        </p:txBody>
      </p:sp>
      <p:sp>
        <p:nvSpPr>
          <p:cNvPr id="6" name="Content Placeholder 2"/>
          <p:cNvSpPr txBox="1">
            <a:spLocks/>
          </p:cNvSpPr>
          <p:nvPr/>
        </p:nvSpPr>
        <p:spPr>
          <a:xfrm>
            <a:off x="628650" y="3428999"/>
            <a:ext cx="3943350" cy="2514601"/>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UEM-1</a:t>
            </a:r>
          </a:p>
          <a:p>
            <a:pPr lvl="1"/>
            <a:r>
              <a:rPr lang="en-US" dirty="0" smtClean="0"/>
              <a:t>Dr. Vladimir </a:t>
            </a:r>
            <a:r>
              <a:rPr lang="en-US" dirty="0" err="1" smtClean="0"/>
              <a:t>Lobastov</a:t>
            </a:r>
            <a:endParaRPr lang="en-US" dirty="0" smtClean="0"/>
          </a:p>
          <a:p>
            <a:pPr lvl="1"/>
            <a:r>
              <a:rPr lang="en-US" dirty="0" smtClean="0"/>
              <a:t>Dr. Ramesh Srinivasan</a:t>
            </a:r>
          </a:p>
          <a:p>
            <a:pPr lvl="1"/>
            <a:r>
              <a:rPr lang="en-US" dirty="0" smtClean="0"/>
              <a:t>Dr. Jonas </a:t>
            </a:r>
            <a:r>
              <a:rPr lang="en-US" dirty="0" err="1" smtClean="0"/>
              <a:t>Weissenrieder</a:t>
            </a:r>
            <a:endParaRPr lang="en-US" dirty="0" smtClean="0"/>
          </a:p>
          <a:p>
            <a:pPr lvl="1"/>
            <a:r>
              <a:rPr lang="en-US" dirty="0" smtClean="0"/>
              <a:t>Dr. David Flannigan</a:t>
            </a:r>
          </a:p>
          <a:p>
            <a:pPr lvl="1"/>
            <a:r>
              <a:rPr lang="en-US" dirty="0" smtClean="0"/>
              <a:t>Dr. </a:t>
            </a:r>
            <a:r>
              <a:rPr lang="en-US" dirty="0" err="1" smtClean="0"/>
              <a:t>Petros</a:t>
            </a:r>
            <a:r>
              <a:rPr lang="en-US" dirty="0" smtClean="0"/>
              <a:t> </a:t>
            </a:r>
            <a:r>
              <a:rPr lang="en-US" dirty="0" err="1" smtClean="0"/>
              <a:t>Samartzis</a:t>
            </a:r>
            <a:endParaRPr lang="en-US" dirty="0" smtClean="0"/>
          </a:p>
          <a:p>
            <a:pPr lvl="1"/>
            <a:r>
              <a:rPr lang="en-US" dirty="0" smtClean="0"/>
              <a:t>Dr. Anthony Fitzpatrick</a:t>
            </a:r>
          </a:p>
          <a:p>
            <a:pPr lvl="1"/>
            <a:r>
              <a:rPr lang="en-US" dirty="0" smtClean="0"/>
              <a:t>Dr. Ulrich Lorenz</a:t>
            </a:r>
          </a:p>
          <a:p>
            <a:pPr lvl="1"/>
            <a:endParaRPr lang="en-US" dirty="0"/>
          </a:p>
        </p:txBody>
      </p:sp>
      <p:sp>
        <p:nvSpPr>
          <p:cNvPr id="14" name="Rounded Rectangle 13"/>
          <p:cNvSpPr/>
          <p:nvPr/>
        </p:nvSpPr>
        <p:spPr>
          <a:xfrm>
            <a:off x="5924548" y="3449756"/>
            <a:ext cx="2066925" cy="27432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smtClean="0">
                <a:solidFill>
                  <a:schemeClr val="tx1">
                    <a:lumMod val="50000"/>
                    <a:lumOff val="50000"/>
                  </a:schemeClr>
                </a:solidFill>
              </a:rPr>
              <a:t>PINEM experiments</a:t>
            </a:r>
            <a:endParaRPr lang="en-US" i="1" dirty="0">
              <a:solidFill>
                <a:schemeClr val="tx1">
                  <a:lumMod val="50000"/>
                  <a:lumOff val="50000"/>
                </a:schemeClr>
              </a:solidFill>
            </a:endParaRPr>
          </a:p>
        </p:txBody>
      </p:sp>
      <p:pic>
        <p:nvPicPr>
          <p:cNvPr id="15" name="Picture 1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12980" y="1748314"/>
            <a:ext cx="543618" cy="548640"/>
          </a:xfrm>
          <a:prstGeom prst="rect">
            <a:avLst/>
          </a:prstGeom>
        </p:spPr>
      </p:pic>
      <p:pic>
        <p:nvPicPr>
          <p:cNvPr id="17" name="Picture 1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67624" y="1748314"/>
            <a:ext cx="545356" cy="548640"/>
          </a:xfrm>
          <a:prstGeom prst="rect">
            <a:avLst/>
          </a:prstGeom>
        </p:spPr>
      </p:pic>
      <p:pic>
        <p:nvPicPr>
          <p:cNvPr id="18" name="Picture 17"/>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08132" y="1789708"/>
            <a:ext cx="1559491" cy="457200"/>
          </a:xfrm>
          <a:prstGeom prst="rect">
            <a:avLst/>
          </a:prstGeom>
        </p:spPr>
      </p:pic>
      <p:sp>
        <p:nvSpPr>
          <p:cNvPr id="4" name="Content Placeholder 2"/>
          <p:cNvSpPr txBox="1">
            <a:spLocks/>
          </p:cNvSpPr>
          <p:nvPr/>
        </p:nvSpPr>
        <p:spPr>
          <a:xfrm>
            <a:off x="4572000" y="3425824"/>
            <a:ext cx="3943350" cy="3432176"/>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UEM-2</a:t>
            </a:r>
          </a:p>
          <a:p>
            <a:pPr lvl="1"/>
            <a:r>
              <a:rPr lang="en-US" dirty="0" smtClean="0"/>
              <a:t>Dr. J. Spencer Baskin</a:t>
            </a:r>
          </a:p>
          <a:p>
            <a:pPr lvl="1"/>
            <a:r>
              <a:rPr lang="en-US" dirty="0" smtClean="0"/>
              <a:t>Dr. Hyun Soon Park</a:t>
            </a:r>
          </a:p>
          <a:p>
            <a:pPr lvl="1"/>
            <a:r>
              <a:rPr lang="en-US" dirty="0" smtClean="0"/>
              <a:t>Dr. Oh-</a:t>
            </a:r>
            <a:r>
              <a:rPr lang="en-US" dirty="0" err="1" smtClean="0"/>
              <a:t>Hoon</a:t>
            </a:r>
            <a:r>
              <a:rPr lang="en-US" dirty="0" smtClean="0"/>
              <a:t> Kwon</a:t>
            </a:r>
          </a:p>
          <a:p>
            <a:pPr lvl="1"/>
            <a:r>
              <a:rPr lang="en-US" dirty="0" smtClean="0"/>
              <a:t>Dr. Brett </a:t>
            </a:r>
            <a:r>
              <a:rPr lang="en-US" dirty="0" err="1" smtClean="0"/>
              <a:t>Barwick</a:t>
            </a:r>
            <a:endParaRPr lang="en-US" dirty="0" smtClean="0"/>
          </a:p>
          <a:p>
            <a:pPr lvl="1"/>
            <a:r>
              <a:rPr lang="en-US" dirty="0" smtClean="0"/>
              <a:t>Dr. </a:t>
            </a:r>
            <a:r>
              <a:rPr lang="en-US" dirty="0" err="1" smtClean="0"/>
              <a:t>Volkan</a:t>
            </a:r>
            <a:r>
              <a:rPr lang="en-US" dirty="0" smtClean="0"/>
              <a:t> </a:t>
            </a:r>
            <a:r>
              <a:rPr lang="en-US" dirty="0" err="1" smtClean="0"/>
              <a:t>Ortalan</a:t>
            </a:r>
            <a:endParaRPr lang="en-US" dirty="0" smtClean="0"/>
          </a:p>
          <a:p>
            <a:pPr lvl="1"/>
            <a:r>
              <a:rPr lang="en-US" dirty="0" smtClean="0"/>
              <a:t>Dr. </a:t>
            </a:r>
            <a:r>
              <a:rPr lang="en-US" dirty="0" err="1" smtClean="0"/>
              <a:t>Aycan</a:t>
            </a:r>
            <a:r>
              <a:rPr lang="en-US" dirty="0" smtClean="0"/>
              <a:t> </a:t>
            </a:r>
            <a:r>
              <a:rPr lang="en-US" dirty="0" err="1" smtClean="0"/>
              <a:t>Yurtserver</a:t>
            </a:r>
            <a:endParaRPr lang="en-US" dirty="0" smtClean="0"/>
          </a:p>
          <a:p>
            <a:pPr lvl="1"/>
            <a:r>
              <a:rPr lang="en-US" dirty="0" smtClean="0"/>
              <a:t>Dr. </a:t>
            </a:r>
            <a:r>
              <a:rPr lang="en-US" dirty="0" err="1" smtClean="0"/>
              <a:t>Renske</a:t>
            </a:r>
            <a:r>
              <a:rPr lang="en-US" dirty="0" smtClean="0"/>
              <a:t> van der </a:t>
            </a:r>
            <a:r>
              <a:rPr lang="en-US" dirty="0" err="1" smtClean="0"/>
              <a:t>Veen</a:t>
            </a:r>
            <a:endParaRPr lang="en-US" dirty="0" smtClean="0"/>
          </a:p>
          <a:p>
            <a:pPr lvl="1"/>
            <a:r>
              <a:rPr lang="en-US" dirty="0" smtClean="0"/>
              <a:t>Dr. </a:t>
            </a:r>
            <a:r>
              <a:rPr lang="en-US" dirty="0" err="1" smtClean="0"/>
              <a:t>Haihua</a:t>
            </a:r>
            <a:r>
              <a:rPr lang="en-US" dirty="0" smtClean="0"/>
              <a:t> Liu</a:t>
            </a:r>
          </a:p>
          <a:p>
            <a:pPr lvl="1"/>
            <a:r>
              <a:rPr lang="en-US" dirty="0" smtClean="0"/>
              <a:t>Dr. </a:t>
            </a:r>
            <a:r>
              <a:rPr lang="en-US" dirty="0" err="1" smtClean="0"/>
              <a:t>Byung-Kuk</a:t>
            </a:r>
            <a:r>
              <a:rPr lang="en-US" dirty="0" smtClean="0"/>
              <a:t> </a:t>
            </a:r>
            <a:r>
              <a:rPr lang="en-US" dirty="0" err="1" smtClean="0"/>
              <a:t>Yoo</a:t>
            </a:r>
            <a:endParaRPr lang="en-US" dirty="0" smtClean="0"/>
          </a:p>
          <a:p>
            <a:pPr lvl="1"/>
            <a:r>
              <a:rPr lang="en-US" dirty="0" smtClean="0"/>
              <a:t>Dr. Mohammed Hassan</a:t>
            </a:r>
          </a:p>
          <a:p>
            <a:endParaRPr lang="en-US" sz="1400" dirty="0"/>
          </a:p>
        </p:txBody>
      </p:sp>
    </p:spTree>
    <p:extLst>
      <p:ext uri="{BB962C8B-B14F-4D97-AF65-F5344CB8AC3E}">
        <p14:creationId xmlns:p14="http://schemas.microsoft.com/office/powerpoint/2010/main" val="20108928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rIns="0"/>
          <a:lstStyle/>
          <a:p>
            <a:r>
              <a:rPr lang="en-US" dirty="0" smtClean="0"/>
              <a:t>Motivation</a:t>
            </a:r>
            <a:endParaRPr lang="en-US" dirty="0"/>
          </a:p>
        </p:txBody>
      </p:sp>
      <p:sp>
        <p:nvSpPr>
          <p:cNvPr id="3" name="Content Placeholder 2"/>
          <p:cNvSpPr>
            <a:spLocks noGrp="1"/>
          </p:cNvSpPr>
          <p:nvPr>
            <p:ph idx="1"/>
          </p:nvPr>
        </p:nvSpPr>
        <p:spPr/>
        <p:txBody>
          <a:bodyPr>
            <a:normAutofit/>
          </a:bodyPr>
          <a:lstStyle/>
          <a:p>
            <a:r>
              <a:rPr lang="en-US" dirty="0" smtClean="0"/>
              <a:t>Structural dynamics</a:t>
            </a:r>
          </a:p>
          <a:p>
            <a:pPr lvl="1"/>
            <a:r>
              <a:rPr lang="en-US" u="sng" dirty="0"/>
              <a:t>direct</a:t>
            </a:r>
            <a:r>
              <a:rPr lang="en-US" dirty="0"/>
              <a:t> visualization of </a:t>
            </a:r>
            <a:r>
              <a:rPr lang="en-US" dirty="0" smtClean="0"/>
              <a:t>microscopic/macroscopic manifestation of bonding interaction</a:t>
            </a:r>
          </a:p>
          <a:p>
            <a:pPr lvl="2"/>
            <a:r>
              <a:rPr lang="en-US" dirty="0" smtClean="0"/>
              <a:t>microscopic, atomic motions</a:t>
            </a:r>
          </a:p>
          <a:p>
            <a:pPr lvl="2"/>
            <a:r>
              <a:rPr lang="en-US" dirty="0" smtClean="0"/>
              <a:t>macroscopic beyond lattice unit cell</a:t>
            </a:r>
          </a:p>
          <a:p>
            <a:pPr lvl="2"/>
            <a:endParaRPr lang="en-US" dirty="0"/>
          </a:p>
          <a:p>
            <a:pPr lvl="1"/>
            <a:r>
              <a:rPr lang="en-US" dirty="0" smtClean="0"/>
              <a:t>complimentary to spectroscopy</a:t>
            </a:r>
          </a:p>
          <a:p>
            <a:pPr lvl="2"/>
            <a:r>
              <a:rPr lang="en-US" dirty="0" smtClean="0"/>
              <a:t>full picture of dynamics and interplay between electronic and nuclear interactions </a:t>
            </a:r>
          </a:p>
          <a:p>
            <a:pPr lvl="1"/>
            <a:endParaRPr lang="en-US" dirty="0" smtClean="0"/>
          </a:p>
          <a:p>
            <a:pPr lvl="1"/>
            <a:endParaRPr lang="en-US" dirty="0"/>
          </a:p>
        </p:txBody>
      </p:sp>
    </p:spTree>
    <p:extLst>
      <p:ext uri="{BB962C8B-B14F-4D97-AF65-F5344CB8AC3E}">
        <p14:creationId xmlns:p14="http://schemas.microsoft.com/office/powerpoint/2010/main" val="18970265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smtClean="0"/>
              <a:t>Electron probe</a:t>
            </a:r>
            <a:endParaRPr lang="en-US" dirty="0"/>
          </a:p>
        </p:txBody>
      </p:sp>
      <p:sp>
        <p:nvSpPr>
          <p:cNvPr id="3" name="Content Placeholder 2"/>
          <p:cNvSpPr>
            <a:spLocks noGrp="1"/>
          </p:cNvSpPr>
          <p:nvPr>
            <p:ph idx="1"/>
          </p:nvPr>
        </p:nvSpPr>
        <p:spPr>
          <a:xfrm>
            <a:off x="457200" y="1600199"/>
            <a:ext cx="4762501" cy="4525963"/>
          </a:xfrm>
        </p:spPr>
        <p:txBody>
          <a:bodyPr>
            <a:normAutofit/>
          </a:bodyPr>
          <a:lstStyle/>
          <a:p>
            <a:r>
              <a:rPr lang="en-US" sz="2400" dirty="0" smtClean="0"/>
              <a:t>advantages</a:t>
            </a:r>
          </a:p>
          <a:p>
            <a:pPr lvl="1"/>
            <a:r>
              <a:rPr lang="en-US" sz="2000" dirty="0" smtClean="0"/>
              <a:t>vs. optical microscopy</a:t>
            </a:r>
          </a:p>
          <a:p>
            <a:pPr lvl="2"/>
            <a:r>
              <a:rPr lang="en-US" sz="1600" dirty="0" smtClean="0"/>
              <a:t>very high spatial resolution</a:t>
            </a:r>
          </a:p>
          <a:p>
            <a:pPr lvl="2"/>
            <a:endParaRPr lang="en-US" sz="1600" dirty="0"/>
          </a:p>
          <a:p>
            <a:pPr lvl="1"/>
            <a:r>
              <a:rPr lang="en-US" sz="2000" dirty="0" smtClean="0"/>
              <a:t>vs. x-ray diffraction</a:t>
            </a:r>
          </a:p>
          <a:p>
            <a:pPr lvl="2"/>
            <a:r>
              <a:rPr lang="en-US" sz="1600" dirty="0" smtClean="0"/>
              <a:t>table-top instrument</a:t>
            </a:r>
          </a:p>
          <a:p>
            <a:pPr lvl="3"/>
            <a:r>
              <a:rPr lang="en-US" sz="1400" dirty="0" smtClean="0"/>
              <a:t>compact source</a:t>
            </a:r>
          </a:p>
          <a:p>
            <a:pPr lvl="3"/>
            <a:r>
              <a:rPr lang="en-US" sz="1400" dirty="0" smtClean="0"/>
              <a:t>easier manipulation of beam</a:t>
            </a:r>
          </a:p>
          <a:p>
            <a:pPr lvl="2"/>
            <a:r>
              <a:rPr lang="en-US" sz="1600" dirty="0" smtClean="0"/>
              <a:t>stronger interaction</a:t>
            </a:r>
          </a:p>
          <a:p>
            <a:pPr lvl="3"/>
            <a:r>
              <a:rPr lang="en-US" sz="1400" dirty="0" smtClean="0"/>
              <a:t>10</a:t>
            </a:r>
            <a:r>
              <a:rPr lang="en-US" sz="1400" baseline="30000" dirty="0" smtClean="0"/>
              <a:t>6</a:t>
            </a:r>
            <a:r>
              <a:rPr lang="en-US" sz="1400" dirty="0" smtClean="0"/>
              <a:t> electrons vs. 10</a:t>
            </a:r>
            <a:r>
              <a:rPr lang="en-US" sz="1400" baseline="30000" dirty="0" smtClean="0"/>
              <a:t>12</a:t>
            </a:r>
            <a:r>
              <a:rPr lang="en-US" sz="1400" dirty="0" smtClean="0"/>
              <a:t> x-ray for diffraction</a:t>
            </a:r>
          </a:p>
          <a:p>
            <a:pPr lvl="3"/>
            <a:r>
              <a:rPr lang="en-US" sz="1400" dirty="0" smtClean="0"/>
              <a:t>thickness comparable to optical depth</a:t>
            </a:r>
          </a:p>
          <a:p>
            <a:pPr lvl="2"/>
            <a:r>
              <a:rPr lang="en-US" sz="1600" dirty="0" smtClean="0"/>
              <a:t>nuclear information </a:t>
            </a:r>
          </a:p>
          <a:p>
            <a:pPr lvl="3"/>
            <a:r>
              <a:rPr lang="en-US" sz="1400" dirty="0" smtClean="0"/>
              <a:t>rather than charge density</a:t>
            </a:r>
          </a:p>
        </p:txBody>
      </p:sp>
      <p:sp>
        <p:nvSpPr>
          <p:cNvPr id="4" name="Content Placeholder 2"/>
          <p:cNvSpPr txBox="1">
            <a:spLocks/>
          </p:cNvSpPr>
          <p:nvPr/>
        </p:nvSpPr>
        <p:spPr>
          <a:xfrm>
            <a:off x="5181600" y="1600198"/>
            <a:ext cx="3657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smtClean="0"/>
              <a:t>disadvantages</a:t>
            </a:r>
          </a:p>
          <a:p>
            <a:pPr lvl="1">
              <a:buFont typeface="Arial" panose="020B0604020202020204" pitchFamily="34" charset="0"/>
              <a:buChar char="•"/>
            </a:pPr>
            <a:r>
              <a:rPr lang="en-US" sz="1600" dirty="0"/>
              <a:t>space-charge effect</a:t>
            </a:r>
          </a:p>
          <a:p>
            <a:pPr lvl="1">
              <a:buFont typeface="Arial" panose="020B0604020202020204" pitchFamily="34" charset="0"/>
              <a:buChar char="•"/>
            </a:pPr>
            <a:r>
              <a:rPr lang="en-US" sz="1600" dirty="0" smtClean="0"/>
              <a:t>poor coherence</a:t>
            </a:r>
          </a:p>
          <a:p>
            <a:pPr lvl="1">
              <a:buFont typeface="Arial" panose="020B0604020202020204" pitchFamily="34" charset="0"/>
              <a:buChar char="•"/>
            </a:pPr>
            <a:r>
              <a:rPr lang="en-US" sz="1600" dirty="0" smtClean="0"/>
              <a:t>aberration</a:t>
            </a:r>
          </a:p>
          <a:p>
            <a:pPr lvl="1">
              <a:buFont typeface="Arial" panose="020B0604020202020204" pitchFamily="34" charset="0"/>
              <a:buChar char="•"/>
            </a:pPr>
            <a:r>
              <a:rPr lang="en-US" sz="1600" dirty="0" smtClean="0"/>
              <a:t>multiple scattering</a:t>
            </a:r>
            <a:endParaRPr lang="en-US" sz="1600" dirty="0"/>
          </a:p>
          <a:p>
            <a:pPr lvl="1">
              <a:buFont typeface="Arial" panose="020B0604020202020204" pitchFamily="34" charset="0"/>
              <a:buChar char="•"/>
            </a:pPr>
            <a:r>
              <a:rPr lang="en-US" sz="1600" dirty="0"/>
              <a:t>sample preparation</a:t>
            </a:r>
          </a:p>
          <a:p>
            <a:pPr lvl="2"/>
            <a:r>
              <a:rPr lang="en-US" sz="1400" dirty="0"/>
              <a:t>requires thin specimen</a:t>
            </a:r>
          </a:p>
          <a:p>
            <a:pPr lvl="1">
              <a:buFont typeface="Arial" panose="020B0604020202020204" pitchFamily="34" charset="0"/>
              <a:buChar char="•"/>
            </a:pPr>
            <a:r>
              <a:rPr lang="en-US" sz="1600" dirty="0" smtClean="0"/>
              <a:t>requires high vacuum</a:t>
            </a:r>
          </a:p>
          <a:p>
            <a:pPr lvl="1">
              <a:buFont typeface="Arial" panose="020B0604020202020204" pitchFamily="34" charset="0"/>
              <a:buChar char="•"/>
            </a:pPr>
            <a:r>
              <a:rPr lang="en-US" sz="1600" dirty="0" smtClean="0"/>
              <a:t>unselective</a:t>
            </a:r>
          </a:p>
          <a:p>
            <a:pPr lvl="2"/>
            <a:r>
              <a:rPr lang="en-US" sz="1400" dirty="0" smtClean="0"/>
              <a:t>atomic rather than molecular</a:t>
            </a:r>
            <a:endParaRPr lang="en-US" sz="1600" dirty="0"/>
          </a:p>
        </p:txBody>
      </p:sp>
      <p:sp>
        <p:nvSpPr>
          <p:cNvPr id="6" name="TextBox 5"/>
          <p:cNvSpPr txBox="1"/>
          <p:nvPr/>
        </p:nvSpPr>
        <p:spPr>
          <a:xfrm>
            <a:off x="7067646" y="612408"/>
            <a:ext cx="1447704" cy="830997"/>
          </a:xfrm>
          <a:prstGeom prst="rect">
            <a:avLst/>
          </a:prstGeom>
          <a:noFill/>
        </p:spPr>
        <p:txBody>
          <a:bodyPr wrap="none" rtlCol="0">
            <a:spAutoFit/>
          </a:bodyPr>
          <a:lstStyle/>
          <a:p>
            <a:pPr algn="just"/>
            <a:r>
              <a:rPr lang="en-US" sz="1600" dirty="0" smtClean="0"/>
              <a:t>light   ~500 nm</a:t>
            </a:r>
          </a:p>
          <a:p>
            <a:pPr algn="just"/>
            <a:r>
              <a:rPr lang="en-US" sz="1600" dirty="0" smtClean="0"/>
              <a:t>x-ray       ~1 Å</a:t>
            </a:r>
          </a:p>
          <a:p>
            <a:pPr algn="just"/>
            <a:r>
              <a:rPr lang="en-US" sz="1600" dirty="0" smtClean="0"/>
              <a:t>electron ~2 pm</a:t>
            </a:r>
            <a:endParaRPr lang="en-US" sz="1600" dirty="0"/>
          </a:p>
        </p:txBody>
      </p:sp>
    </p:spTree>
    <p:extLst>
      <p:ext uri="{BB962C8B-B14F-4D97-AF65-F5344CB8AC3E}">
        <p14:creationId xmlns:p14="http://schemas.microsoft.com/office/powerpoint/2010/main" val="7625360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smtClean="0"/>
              <a:t>Transmission electron microscopy</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high resolution</a:t>
            </a:r>
            <a:endParaRPr lang="en-US" dirty="0"/>
          </a:p>
          <a:p>
            <a:pPr lvl="1"/>
            <a:r>
              <a:rPr lang="en-US" dirty="0" smtClean="0"/>
              <a:t>atomic detail</a:t>
            </a:r>
          </a:p>
          <a:p>
            <a:pPr lvl="2"/>
            <a:r>
              <a:rPr lang="en-US" dirty="0" smtClean="0"/>
              <a:t>Cs and Cc aberration correction</a:t>
            </a:r>
            <a:endParaRPr lang="en-US" dirty="0"/>
          </a:p>
          <a:p>
            <a:pPr lvl="1"/>
            <a:endParaRPr lang="en-US" dirty="0"/>
          </a:p>
          <a:p>
            <a:r>
              <a:rPr lang="en-US" dirty="0" smtClean="0"/>
              <a:t>versatile</a:t>
            </a:r>
          </a:p>
          <a:p>
            <a:pPr lvl="1"/>
            <a:r>
              <a:rPr lang="en-US" dirty="0" smtClean="0"/>
              <a:t>diffraction (parallel &amp; converged)</a:t>
            </a:r>
          </a:p>
          <a:p>
            <a:pPr lvl="1"/>
            <a:r>
              <a:rPr lang="en-US" u="sng" dirty="0"/>
              <a:t>imaging</a:t>
            </a:r>
            <a:r>
              <a:rPr lang="en-US" dirty="0"/>
              <a:t> (transmission &amp; scanning)</a:t>
            </a:r>
          </a:p>
          <a:p>
            <a:pPr lvl="1"/>
            <a:r>
              <a:rPr lang="en-US" dirty="0" smtClean="0"/>
              <a:t>spectroscopy (plasmon &amp; atomic)</a:t>
            </a:r>
          </a:p>
          <a:p>
            <a:pPr lvl="1"/>
            <a:endParaRPr lang="en-US" dirty="0" smtClean="0"/>
          </a:p>
          <a:p>
            <a:r>
              <a:rPr lang="en-US" dirty="0" smtClean="0"/>
              <a:t>specimen</a:t>
            </a:r>
          </a:p>
          <a:p>
            <a:pPr lvl="1"/>
            <a:r>
              <a:rPr lang="en-US" dirty="0" smtClean="0"/>
              <a:t>&lt;100 nm thick, nm to </a:t>
            </a:r>
            <a:r>
              <a:rPr lang="el-GR" dirty="0" smtClean="0">
                <a:latin typeface="Calibri" panose="020F0502020204030204" pitchFamily="34" charset="0"/>
              </a:rPr>
              <a:t>μ</a:t>
            </a:r>
            <a:r>
              <a:rPr lang="en-US" dirty="0" smtClean="0"/>
              <a:t>m size</a:t>
            </a:r>
          </a:p>
          <a:p>
            <a:pPr lvl="1"/>
            <a:r>
              <a:rPr lang="en-US" i="1" dirty="0" smtClean="0"/>
              <a:t>in situ</a:t>
            </a:r>
            <a:r>
              <a:rPr lang="en-US" dirty="0" smtClean="0"/>
              <a:t> (real time, temperature, field, ...)</a:t>
            </a:r>
            <a:endParaRPr lang="en-US" dirty="0"/>
          </a:p>
        </p:txBody>
      </p:sp>
      <p:sp>
        <p:nvSpPr>
          <p:cNvPr id="4" name="Right Brace 3"/>
          <p:cNvSpPr/>
          <p:nvPr/>
        </p:nvSpPr>
        <p:spPr>
          <a:xfrm>
            <a:off x="5438775" y="3768427"/>
            <a:ext cx="76200" cy="304800"/>
          </a:xfrm>
          <a:prstGeom prst="rightBrace">
            <a:avLst>
              <a:gd name="adj1" fmla="val 55476"/>
              <a:gd name="adj2" fmla="val 50000"/>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Right Brace 4"/>
          <p:cNvSpPr/>
          <p:nvPr/>
        </p:nvSpPr>
        <p:spPr>
          <a:xfrm>
            <a:off x="5438775" y="4126408"/>
            <a:ext cx="76200" cy="304800"/>
          </a:xfrm>
          <a:prstGeom prst="rightBrace">
            <a:avLst>
              <a:gd name="adj1" fmla="val 55476"/>
              <a:gd name="adj2" fmla="val 50000"/>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p:cNvSpPr txBox="1"/>
          <p:nvPr/>
        </p:nvSpPr>
        <p:spPr>
          <a:xfrm>
            <a:off x="5667375" y="3701474"/>
            <a:ext cx="3247684" cy="400110"/>
          </a:xfrm>
          <a:prstGeom prst="rect">
            <a:avLst/>
          </a:prstGeom>
          <a:noFill/>
        </p:spPr>
        <p:txBody>
          <a:bodyPr wrap="none" rtlCol="0">
            <a:spAutoFit/>
          </a:bodyPr>
          <a:lstStyle/>
          <a:p>
            <a:r>
              <a:rPr lang="en-US" sz="2000" dirty="0" smtClean="0"/>
              <a:t>momentum-selected imaging</a:t>
            </a:r>
            <a:endParaRPr lang="en-US" sz="2000" dirty="0"/>
          </a:p>
        </p:txBody>
      </p:sp>
      <p:sp>
        <p:nvSpPr>
          <p:cNvPr id="7" name="TextBox 6"/>
          <p:cNvSpPr txBox="1"/>
          <p:nvPr/>
        </p:nvSpPr>
        <p:spPr>
          <a:xfrm>
            <a:off x="5667375" y="4067115"/>
            <a:ext cx="2262094" cy="400110"/>
          </a:xfrm>
          <a:prstGeom prst="rect">
            <a:avLst/>
          </a:prstGeom>
          <a:noFill/>
        </p:spPr>
        <p:txBody>
          <a:bodyPr wrap="none" rtlCol="0">
            <a:spAutoFit/>
          </a:bodyPr>
          <a:lstStyle/>
          <a:p>
            <a:r>
              <a:rPr lang="en-US" sz="2000" dirty="0" smtClean="0"/>
              <a:t>energy-filtered TEM</a:t>
            </a:r>
            <a:endParaRPr lang="en-US" sz="2000" dirty="0"/>
          </a:p>
        </p:txBody>
      </p:sp>
      <p:sp>
        <p:nvSpPr>
          <p:cNvPr id="8" name="TextBox 7"/>
          <p:cNvSpPr txBox="1"/>
          <p:nvPr/>
        </p:nvSpPr>
        <p:spPr>
          <a:xfrm>
            <a:off x="5558656" y="3301364"/>
            <a:ext cx="1723036" cy="400110"/>
          </a:xfrm>
          <a:prstGeom prst="rect">
            <a:avLst/>
          </a:prstGeom>
          <a:noFill/>
        </p:spPr>
        <p:txBody>
          <a:bodyPr wrap="none" rtlCol="0">
            <a:spAutoFit/>
          </a:bodyPr>
          <a:lstStyle/>
          <a:p>
            <a:r>
              <a:rPr lang="en-US" sz="2000" i="1" dirty="0" smtClean="0"/>
              <a:t>- combinations</a:t>
            </a:r>
            <a:endParaRPr lang="en-US" sz="2000" i="1" dirty="0"/>
          </a:p>
        </p:txBody>
      </p:sp>
    </p:spTree>
    <p:extLst>
      <p:ext uri="{BB962C8B-B14F-4D97-AF65-F5344CB8AC3E}">
        <p14:creationId xmlns:p14="http://schemas.microsoft.com/office/powerpoint/2010/main" val="40250653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581400" y="2455738"/>
            <a:ext cx="5486400" cy="4326062"/>
            <a:chOff x="0" y="1554480"/>
            <a:chExt cx="7045383" cy="5303520"/>
          </a:xfrm>
        </p:grpSpPr>
        <p:pic>
          <p:nvPicPr>
            <p:cNvPr id="6"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1554480"/>
              <a:ext cx="7011785" cy="5303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Parallelogram 6"/>
            <p:cNvSpPr/>
            <p:nvPr/>
          </p:nvSpPr>
          <p:spPr>
            <a:xfrm rot="16200000">
              <a:off x="6119553" y="3768091"/>
              <a:ext cx="731520" cy="777240"/>
            </a:xfrm>
            <a:prstGeom prst="parallelogram">
              <a:avLst>
                <a:gd name="adj" fmla="val 52268"/>
              </a:avLst>
            </a:prstGeom>
            <a:noFill/>
            <a:ln w="190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p:cNvSpPr/>
            <p:nvPr/>
          </p:nvSpPr>
          <p:spPr>
            <a:xfrm rot="16200000">
              <a:off x="5875713" y="5471987"/>
              <a:ext cx="731520" cy="777240"/>
            </a:xfrm>
            <a:prstGeom prst="parallelogram">
              <a:avLst>
                <a:gd name="adj" fmla="val 52268"/>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1554480"/>
              <a:ext cx="2286693" cy="3474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563043" y="4905375"/>
              <a:ext cx="492443" cy="307777"/>
            </a:xfrm>
            <a:prstGeom prst="rect">
              <a:avLst/>
            </a:prstGeom>
            <a:solidFill>
              <a:schemeClr val="bg1"/>
            </a:solidFill>
            <a:scene3d>
              <a:camera prst="isometricRightUp"/>
              <a:lightRig rig="threePt" dir="t"/>
            </a:scene3d>
          </p:spPr>
          <p:txBody>
            <a:bodyPr wrap="none" rtlCol="0">
              <a:spAutoFit/>
            </a:bodyPr>
            <a:lstStyle/>
            <a:p>
              <a:r>
                <a:rPr lang="en-US" sz="1400" dirty="0" smtClean="0"/>
                <a:t>FHG</a:t>
              </a:r>
              <a:endParaRPr lang="en-US" sz="1400" dirty="0"/>
            </a:p>
          </p:txBody>
        </p:sp>
        <p:sp>
          <p:nvSpPr>
            <p:cNvPr id="12" name="Parallelogram 11"/>
            <p:cNvSpPr/>
            <p:nvPr/>
          </p:nvSpPr>
          <p:spPr>
            <a:xfrm rot="16200000">
              <a:off x="6301933" y="2339531"/>
              <a:ext cx="243840" cy="258697"/>
            </a:xfrm>
            <a:prstGeom prst="parallelogram">
              <a:avLst>
                <a:gd name="adj" fmla="val 5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arallelogram 12"/>
            <p:cNvSpPr/>
            <p:nvPr/>
          </p:nvSpPr>
          <p:spPr>
            <a:xfrm rot="16200000">
              <a:off x="6291003" y="2034541"/>
              <a:ext cx="731520" cy="777240"/>
            </a:xfrm>
            <a:prstGeom prst="parallelogram">
              <a:avLst>
                <a:gd name="adj" fmla="val 52268"/>
              </a:avLst>
            </a:pr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itle 2"/>
          <p:cNvSpPr>
            <a:spLocks noGrp="1"/>
          </p:cNvSpPr>
          <p:nvPr>
            <p:ph type="title"/>
          </p:nvPr>
        </p:nvSpPr>
        <p:spPr>
          <a:noFill/>
        </p:spPr>
        <p:txBody>
          <a:bodyPr/>
          <a:lstStyle/>
          <a:p>
            <a:r>
              <a:rPr lang="en-US" dirty="0" smtClean="0"/>
              <a:t>Ultrafast electron microscopy</a:t>
            </a:r>
            <a:endParaRPr lang="en-US" dirty="0"/>
          </a:p>
        </p:txBody>
      </p:sp>
      <p:sp>
        <p:nvSpPr>
          <p:cNvPr id="4" name="Content Placeholder 3"/>
          <p:cNvSpPr>
            <a:spLocks noGrp="1"/>
          </p:cNvSpPr>
          <p:nvPr>
            <p:ph idx="1"/>
          </p:nvPr>
        </p:nvSpPr>
        <p:spPr>
          <a:xfrm>
            <a:off x="628650" y="1825625"/>
            <a:ext cx="5505937" cy="4351338"/>
          </a:xfrm>
        </p:spPr>
        <p:txBody>
          <a:bodyPr>
            <a:normAutofit fontScale="55000" lnSpcReduction="20000"/>
          </a:bodyPr>
          <a:lstStyle/>
          <a:p>
            <a:r>
              <a:rPr lang="en-US" dirty="0"/>
              <a:t>stroboscopic, </a:t>
            </a:r>
            <a:r>
              <a:rPr lang="en-US" dirty="0" smtClean="0"/>
              <a:t>time-resolved </a:t>
            </a:r>
            <a:r>
              <a:rPr lang="en-US" dirty="0"/>
              <a:t>, </a:t>
            </a:r>
            <a:r>
              <a:rPr lang="en-US" dirty="0" smtClean="0"/>
              <a:t>pump-probe electron microscopy</a:t>
            </a:r>
          </a:p>
          <a:p>
            <a:pPr lvl="1"/>
            <a:r>
              <a:rPr lang="en-US" dirty="0" smtClean="0"/>
              <a:t>modified TEM (FEI, </a:t>
            </a:r>
            <a:r>
              <a:rPr lang="en-US" dirty="0" err="1" smtClean="0"/>
              <a:t>Tecnai</a:t>
            </a:r>
            <a:r>
              <a:rPr lang="en-US" dirty="0" smtClean="0"/>
              <a:t>)</a:t>
            </a:r>
          </a:p>
          <a:p>
            <a:pPr lvl="2"/>
            <a:r>
              <a:rPr lang="en-US" dirty="0" smtClean="0"/>
              <a:t>photoemission </a:t>
            </a:r>
            <a:r>
              <a:rPr lang="en-US" dirty="0"/>
              <a:t>gun and specimen </a:t>
            </a:r>
            <a:r>
              <a:rPr lang="en-US" dirty="0" err="1" smtClean="0"/>
              <a:t>photoexcitation</a:t>
            </a:r>
            <a:endParaRPr lang="en-US" dirty="0" smtClean="0"/>
          </a:p>
          <a:p>
            <a:pPr lvl="2"/>
            <a:r>
              <a:rPr lang="en-US" dirty="0" smtClean="0"/>
              <a:t>UEM-1: 120 </a:t>
            </a:r>
            <a:r>
              <a:rPr lang="en-US" dirty="0" err="1"/>
              <a:t>keV</a:t>
            </a:r>
            <a:r>
              <a:rPr lang="en-US" dirty="0"/>
              <a:t> </a:t>
            </a:r>
            <a:r>
              <a:rPr lang="en-US" dirty="0" err="1"/>
              <a:t>Wehnelt</a:t>
            </a:r>
            <a:r>
              <a:rPr lang="en-US" dirty="0"/>
              <a:t> geometry with 50 </a:t>
            </a:r>
            <a:r>
              <a:rPr lang="el-GR" dirty="0"/>
              <a:t>μ</a:t>
            </a:r>
            <a:r>
              <a:rPr lang="en-US" dirty="0"/>
              <a:t>m LaB</a:t>
            </a:r>
            <a:r>
              <a:rPr lang="en-US" baseline="-25000" dirty="0"/>
              <a:t>6</a:t>
            </a:r>
            <a:r>
              <a:rPr lang="en-US" dirty="0"/>
              <a:t> </a:t>
            </a:r>
            <a:r>
              <a:rPr lang="en-US" dirty="0" smtClean="0"/>
              <a:t>flat cathode</a:t>
            </a:r>
            <a:endParaRPr lang="en-US" dirty="0"/>
          </a:p>
          <a:p>
            <a:pPr lvl="2"/>
            <a:r>
              <a:rPr lang="en-US" dirty="0" smtClean="0"/>
              <a:t>UEM-2: 200 </a:t>
            </a:r>
            <a:r>
              <a:rPr lang="en-US" dirty="0" err="1"/>
              <a:t>keV</a:t>
            </a:r>
            <a:r>
              <a:rPr lang="en-US" dirty="0"/>
              <a:t> FEG geometry with 16 </a:t>
            </a:r>
            <a:r>
              <a:rPr lang="el-GR" dirty="0"/>
              <a:t>μ</a:t>
            </a:r>
            <a:r>
              <a:rPr lang="en-US" dirty="0"/>
              <a:t>m LaB</a:t>
            </a:r>
            <a:r>
              <a:rPr lang="en-US" baseline="-25000" dirty="0"/>
              <a:t>6</a:t>
            </a:r>
            <a:r>
              <a:rPr lang="en-US" dirty="0"/>
              <a:t> </a:t>
            </a:r>
            <a:r>
              <a:rPr lang="en-US" dirty="0" smtClean="0"/>
              <a:t>flat cathode</a:t>
            </a:r>
            <a:endParaRPr lang="en-US" dirty="0"/>
          </a:p>
          <a:p>
            <a:pPr lvl="1"/>
            <a:endParaRPr lang="en-US" dirty="0" smtClean="0"/>
          </a:p>
          <a:p>
            <a:pPr lvl="1"/>
            <a:r>
              <a:rPr lang="en-US" dirty="0" smtClean="0"/>
              <a:t>pump-probe set up</a:t>
            </a:r>
          </a:p>
          <a:p>
            <a:pPr lvl="2"/>
            <a:r>
              <a:rPr lang="en-US" dirty="0" smtClean="0"/>
              <a:t>ultrafast laser pulses to initiate</a:t>
            </a:r>
          </a:p>
          <a:p>
            <a:pPr lvl="3"/>
            <a:r>
              <a:rPr lang="en-US" dirty="0" err="1" smtClean="0">
                <a:solidFill>
                  <a:schemeClr val="tx1">
                    <a:lumMod val="50000"/>
                    <a:lumOff val="50000"/>
                  </a:schemeClr>
                </a:solidFill>
              </a:rPr>
              <a:t>SpectraPhysics</a:t>
            </a:r>
            <a:r>
              <a:rPr lang="en-US" dirty="0" smtClean="0">
                <a:solidFill>
                  <a:schemeClr val="tx1">
                    <a:lumMod val="50000"/>
                    <a:lumOff val="50000"/>
                  </a:schemeClr>
                </a:solidFill>
              </a:rPr>
              <a:t> Tsunami HP (</a:t>
            </a:r>
            <a:r>
              <a:rPr lang="en-US" dirty="0" err="1" smtClean="0">
                <a:solidFill>
                  <a:schemeClr val="tx1">
                    <a:lumMod val="50000"/>
                    <a:lumOff val="50000"/>
                  </a:schemeClr>
                </a:solidFill>
              </a:rPr>
              <a:t>Ti:sapphire</a:t>
            </a:r>
            <a:r>
              <a:rPr lang="en-US" dirty="0" smtClean="0">
                <a:solidFill>
                  <a:schemeClr val="tx1">
                    <a:lumMod val="50000"/>
                    <a:lumOff val="50000"/>
                  </a:schemeClr>
                </a:solidFill>
              </a:rPr>
              <a:t>, 800 nm, 110 </a:t>
            </a:r>
            <a:r>
              <a:rPr lang="en-US" dirty="0" err="1" smtClean="0">
                <a:solidFill>
                  <a:schemeClr val="tx1">
                    <a:lumMod val="50000"/>
                    <a:lumOff val="50000"/>
                  </a:schemeClr>
                </a:solidFill>
              </a:rPr>
              <a:t>fs</a:t>
            </a:r>
            <a:r>
              <a:rPr lang="en-US" dirty="0" smtClean="0">
                <a:solidFill>
                  <a:schemeClr val="tx1">
                    <a:lumMod val="50000"/>
                    <a:lumOff val="50000"/>
                  </a:schemeClr>
                </a:solidFill>
              </a:rPr>
              <a:t>, 6 W, 80 MHz)</a:t>
            </a:r>
          </a:p>
          <a:p>
            <a:pPr lvl="3"/>
            <a:r>
              <a:rPr lang="en-US" dirty="0" smtClean="0"/>
              <a:t>Coherent </a:t>
            </a:r>
            <a:r>
              <a:rPr lang="en-US" dirty="0" err="1" smtClean="0"/>
              <a:t>Talisker</a:t>
            </a:r>
            <a:r>
              <a:rPr lang="en-US" dirty="0" smtClean="0"/>
              <a:t> (</a:t>
            </a:r>
            <a:r>
              <a:rPr lang="en-US" dirty="0" err="1" smtClean="0"/>
              <a:t>Nd:YAG</a:t>
            </a:r>
            <a:r>
              <a:rPr lang="en-US" dirty="0" smtClean="0"/>
              <a:t>, 1064 nm, 16 </a:t>
            </a:r>
            <a:r>
              <a:rPr lang="en-US" dirty="0" err="1" smtClean="0"/>
              <a:t>ps</a:t>
            </a:r>
            <a:r>
              <a:rPr lang="en-US" dirty="0" smtClean="0"/>
              <a:t>, 80 </a:t>
            </a:r>
            <a:r>
              <a:rPr lang="el-GR" dirty="0" smtClean="0"/>
              <a:t>μ</a:t>
            </a:r>
            <a:r>
              <a:rPr lang="en-US" dirty="0" smtClean="0"/>
              <a:t>J, 0 – 200 kHz)</a:t>
            </a:r>
          </a:p>
          <a:p>
            <a:pPr lvl="3"/>
            <a:r>
              <a:rPr lang="en-US" dirty="0"/>
              <a:t>Clark MXR Impulse (</a:t>
            </a:r>
            <a:r>
              <a:rPr lang="en-US" dirty="0" err="1"/>
              <a:t>Yb</a:t>
            </a:r>
            <a:r>
              <a:rPr lang="en-US" dirty="0"/>
              <a:t>-fiber, 1038 nm, 250 </a:t>
            </a:r>
            <a:r>
              <a:rPr lang="en-US" dirty="0" err="1"/>
              <a:t>fs</a:t>
            </a:r>
            <a:r>
              <a:rPr lang="en-US" dirty="0"/>
              <a:t>, 20 W</a:t>
            </a:r>
            <a:r>
              <a:rPr lang="en-US" dirty="0" smtClean="0"/>
              <a:t>, 100 kHz </a:t>
            </a:r>
            <a:r>
              <a:rPr lang="en-US" dirty="0"/>
              <a:t>–</a:t>
            </a:r>
            <a:r>
              <a:rPr lang="en-US" dirty="0" smtClean="0"/>
              <a:t> </a:t>
            </a:r>
            <a:r>
              <a:rPr lang="en-US" dirty="0"/>
              <a:t>25 </a:t>
            </a:r>
            <a:r>
              <a:rPr lang="en-US" dirty="0" smtClean="0"/>
              <a:t>MHz)</a:t>
            </a:r>
          </a:p>
          <a:p>
            <a:pPr lvl="2"/>
            <a:r>
              <a:rPr lang="en-US" dirty="0" smtClean="0"/>
              <a:t>ultrashort electron pulses to probe</a:t>
            </a:r>
          </a:p>
          <a:p>
            <a:pPr lvl="3"/>
            <a:r>
              <a:rPr lang="en-US" dirty="0" smtClean="0"/>
              <a:t>~500 </a:t>
            </a:r>
            <a:r>
              <a:rPr lang="en-US" dirty="0" err="1" smtClean="0"/>
              <a:t>fs</a:t>
            </a:r>
            <a:r>
              <a:rPr lang="en-US" dirty="0" smtClean="0"/>
              <a:t> in low current mode</a:t>
            </a:r>
          </a:p>
          <a:p>
            <a:pPr lvl="3"/>
            <a:r>
              <a:rPr lang="en-US" dirty="0" smtClean="0"/>
              <a:t>10 ns in nanosecond mode</a:t>
            </a:r>
          </a:p>
          <a:p>
            <a:pPr lvl="1"/>
            <a:endParaRPr lang="en-US" dirty="0" smtClean="0"/>
          </a:p>
          <a:p>
            <a:pPr lvl="1"/>
            <a:r>
              <a:rPr lang="en-US" dirty="0" smtClean="0"/>
              <a:t>spatial resolution</a:t>
            </a:r>
          </a:p>
          <a:p>
            <a:pPr lvl="2"/>
            <a:r>
              <a:rPr lang="en-US" dirty="0" smtClean="0"/>
              <a:t>up to conventional TEM resolution (</a:t>
            </a:r>
            <a:r>
              <a:rPr lang="en-US" i="1" dirty="0" smtClean="0"/>
              <a:t>albeit</a:t>
            </a:r>
            <a:r>
              <a:rPr lang="en-US" dirty="0" smtClean="0"/>
              <a:t> signal limited)</a:t>
            </a:r>
          </a:p>
          <a:p>
            <a:pPr lvl="2"/>
            <a:endParaRPr lang="en-US" dirty="0" smtClean="0"/>
          </a:p>
          <a:p>
            <a:pPr lvl="1"/>
            <a:r>
              <a:rPr lang="en-US" dirty="0" smtClean="0"/>
              <a:t>versatility</a:t>
            </a:r>
          </a:p>
          <a:p>
            <a:pPr lvl="2"/>
            <a:r>
              <a:rPr lang="en-US" dirty="0" smtClean="0"/>
              <a:t>imaging</a:t>
            </a:r>
          </a:p>
          <a:p>
            <a:pPr lvl="2"/>
            <a:r>
              <a:rPr lang="en-US" dirty="0" smtClean="0"/>
              <a:t>diffraction</a:t>
            </a:r>
          </a:p>
          <a:p>
            <a:pPr lvl="2"/>
            <a:r>
              <a:rPr lang="en-US" dirty="0" smtClean="0"/>
              <a:t>spectroscopy</a:t>
            </a:r>
          </a:p>
          <a:p>
            <a:pPr lvl="2"/>
            <a:r>
              <a:rPr lang="en-US" i="1" dirty="0" smtClean="0"/>
              <a:t>combinations</a:t>
            </a:r>
            <a:endParaRPr lang="en-US" i="1" dirty="0"/>
          </a:p>
        </p:txBody>
      </p:sp>
      <p:sp>
        <p:nvSpPr>
          <p:cNvPr id="14" name="TextBox 13"/>
          <p:cNvSpPr txBox="1"/>
          <p:nvPr/>
        </p:nvSpPr>
        <p:spPr>
          <a:xfrm>
            <a:off x="7782740" y="2092175"/>
            <a:ext cx="758541" cy="338554"/>
          </a:xfrm>
          <a:prstGeom prst="rect">
            <a:avLst/>
          </a:prstGeom>
          <a:noFill/>
        </p:spPr>
        <p:txBody>
          <a:bodyPr wrap="none" rtlCol="0">
            <a:spAutoFit/>
          </a:bodyPr>
          <a:lstStyle/>
          <a:p>
            <a:r>
              <a:rPr lang="en-US" sz="1600" dirty="0" smtClean="0"/>
              <a:t>UEM-2</a:t>
            </a:r>
            <a:endParaRPr lang="en-US" sz="1600" dirty="0"/>
          </a:p>
        </p:txBody>
      </p:sp>
      <p:grpSp>
        <p:nvGrpSpPr>
          <p:cNvPr id="27" name="Group 26"/>
          <p:cNvGrpSpPr>
            <a:grpSpLocks noChangeAspect="1"/>
          </p:cNvGrpSpPr>
          <p:nvPr/>
        </p:nvGrpSpPr>
        <p:grpSpPr>
          <a:xfrm>
            <a:off x="7453350" y="1018382"/>
            <a:ext cx="1371600" cy="1371600"/>
            <a:chOff x="5181599" y="1752600"/>
            <a:chExt cx="2286000" cy="2286000"/>
          </a:xfrm>
        </p:grpSpPr>
        <p:sp>
          <p:nvSpPr>
            <p:cNvPr id="2" name="Rounded Rectangular Callout 1"/>
            <p:cNvSpPr/>
            <p:nvPr/>
          </p:nvSpPr>
          <p:spPr>
            <a:xfrm>
              <a:off x="5181599" y="1752600"/>
              <a:ext cx="2286000" cy="2286000"/>
            </a:xfrm>
            <a:prstGeom prst="wedgeRoundRectCallout">
              <a:avLst>
                <a:gd name="adj1" fmla="val 3120"/>
                <a:gd name="adj2" fmla="val 197520"/>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a:spLocks noChangeAspect="1"/>
            </p:cNvSpPr>
            <p:nvPr/>
          </p:nvSpPr>
          <p:spPr>
            <a:xfrm>
              <a:off x="6065856" y="3124200"/>
              <a:ext cx="457200" cy="457200"/>
            </a:xfrm>
            <a:prstGeom prst="ellipse">
              <a:avLst/>
            </a:prstGeom>
            <a:solidFill>
              <a:srgbClr val="FFC000">
                <a:alpha val="69804"/>
              </a:srgbClr>
            </a:solidFill>
            <a:ln w="12700">
              <a:noFill/>
              <a:prstDash val="dash"/>
            </a:ln>
            <a:scene3d>
              <a:camera prst="orthographicFront">
                <a:rot lat="597694" lon="900000" rev="52827"/>
              </a:camera>
              <a:lightRig rig="threePt" dir="t">
                <a:rot lat="0" lon="0" rev="0"/>
              </a:lightRig>
            </a:scene3d>
            <a:sp3d>
              <a:bevelT w="127000" h="127000"/>
              <a:bevelB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Down Arrow 22"/>
            <p:cNvSpPr/>
            <p:nvPr/>
          </p:nvSpPr>
          <p:spPr>
            <a:xfrm>
              <a:off x="6248400" y="2227138"/>
              <a:ext cx="228600" cy="745872"/>
            </a:xfrm>
            <a:prstGeom prst="down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own Arrow 23"/>
            <p:cNvSpPr/>
            <p:nvPr/>
          </p:nvSpPr>
          <p:spPr>
            <a:xfrm rot="21360000">
              <a:off x="5969337" y="2247009"/>
              <a:ext cx="228600" cy="745872"/>
            </a:xfrm>
            <a:prstGeom prst="downArrow">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6287530" y="1838415"/>
              <a:ext cx="152287" cy="410368"/>
            </a:xfrm>
            <a:prstGeom prst="rect">
              <a:avLst/>
            </a:prstGeom>
            <a:noFill/>
          </p:spPr>
          <p:txBody>
            <a:bodyPr wrap="none" lIns="0" tIns="0" rIns="0" bIns="0" rtlCol="0">
              <a:spAutoFit/>
            </a:bodyPr>
            <a:lstStyle/>
            <a:p>
              <a:r>
                <a:rPr lang="en-US" sz="1600" i="1" dirty="0" smtClean="0">
                  <a:latin typeface="Times New Roman" panose="02020603050405020304" pitchFamily="18" charset="0"/>
                  <a:cs typeface="Times New Roman" panose="02020603050405020304" pitchFamily="18" charset="0"/>
                </a:rPr>
                <a:t>e</a:t>
              </a:r>
              <a:endParaRPr lang="en-US" sz="1600" i="1" dirty="0">
                <a:latin typeface="Times New Roman" panose="02020603050405020304" pitchFamily="18" charset="0"/>
                <a:cs typeface="Times New Roman" panose="02020603050405020304" pitchFamily="18" charset="0"/>
              </a:endParaRPr>
            </a:p>
          </p:txBody>
        </p:sp>
        <p:sp>
          <p:nvSpPr>
            <p:cNvPr id="29" name="Right Arrow 28"/>
            <p:cNvSpPr/>
            <p:nvPr/>
          </p:nvSpPr>
          <p:spPr>
            <a:xfrm>
              <a:off x="5562599" y="2130641"/>
              <a:ext cx="560031" cy="228600"/>
            </a:xfrm>
            <a:prstGeom prst="rightArrow">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rot="18900000">
              <a:off x="6033802" y="2022393"/>
              <a:ext cx="76200" cy="423009"/>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5328727" y="1996723"/>
              <a:ext cx="170987" cy="410368"/>
            </a:xfrm>
            <a:prstGeom prst="rect">
              <a:avLst/>
            </a:prstGeom>
            <a:noFill/>
          </p:spPr>
          <p:txBody>
            <a:bodyPr wrap="none" lIns="0" tIns="0" rIns="0" bIns="0" rtlCol="0">
              <a:spAutoFit/>
            </a:bodyPr>
            <a:lstStyle/>
            <a:p>
              <a:r>
                <a:rPr lang="en-US" sz="1600" i="1" dirty="0" smtClean="0">
                  <a:latin typeface="Times New Roman" panose="02020603050405020304" pitchFamily="18" charset="0"/>
                  <a:cs typeface="Times New Roman" panose="02020603050405020304" pitchFamily="18" charset="0"/>
                </a:rPr>
                <a:t>p</a:t>
              </a:r>
              <a:endParaRPr lang="en-US" sz="1600" i="1" dirty="0">
                <a:latin typeface="Times New Roman" panose="02020603050405020304" pitchFamily="18" charset="0"/>
                <a:cs typeface="Times New Roman" panose="02020603050405020304" pitchFamily="18" charset="0"/>
              </a:endParaRPr>
            </a:p>
          </p:txBody>
        </p:sp>
        <p:sp>
          <p:nvSpPr>
            <p:cNvPr id="21" name="Rectangle 20"/>
            <p:cNvSpPr/>
            <p:nvPr/>
          </p:nvSpPr>
          <p:spPr>
            <a:xfrm>
              <a:off x="5284464" y="3542255"/>
              <a:ext cx="2106935"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849133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Title 100"/>
          <p:cNvSpPr>
            <a:spLocks noGrp="1"/>
          </p:cNvSpPr>
          <p:nvPr>
            <p:ph type="title"/>
          </p:nvPr>
        </p:nvSpPr>
        <p:spPr>
          <a:noFill/>
        </p:spPr>
        <p:txBody>
          <a:bodyPr>
            <a:normAutofit/>
          </a:bodyPr>
          <a:lstStyle/>
          <a:p>
            <a:r>
              <a:rPr lang="en-US" sz="4000" dirty="0" smtClean="0"/>
              <a:t>Design considerations</a:t>
            </a:r>
            <a:endParaRPr lang="en-US" sz="4000" dirty="0"/>
          </a:p>
        </p:txBody>
      </p:sp>
      <p:grpSp>
        <p:nvGrpSpPr>
          <p:cNvPr id="53" name="Group 52"/>
          <p:cNvGrpSpPr/>
          <p:nvPr/>
        </p:nvGrpSpPr>
        <p:grpSpPr>
          <a:xfrm>
            <a:off x="108917" y="2946882"/>
            <a:ext cx="5382968" cy="1719069"/>
            <a:chOff x="5393533" y="2668430"/>
            <a:chExt cx="5470912" cy="1863758"/>
          </a:xfrm>
        </p:grpSpPr>
        <p:sp>
          <p:nvSpPr>
            <p:cNvPr id="54" name="Rectangle 53"/>
            <p:cNvSpPr/>
            <p:nvPr/>
          </p:nvSpPr>
          <p:spPr>
            <a:xfrm>
              <a:off x="5393533" y="2668430"/>
              <a:ext cx="5470912" cy="1487044"/>
            </a:xfrm>
            <a:prstGeom prst="rect">
              <a:avLst/>
            </a:prstGeom>
            <a:solidFill>
              <a:srgbClr val="0000FF">
                <a:alpha val="10196"/>
              </a:srgbClr>
            </a:solid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p:cNvSpPr txBox="1"/>
            <p:nvPr/>
          </p:nvSpPr>
          <p:spPr>
            <a:xfrm>
              <a:off x="5421324" y="4165139"/>
              <a:ext cx="568914" cy="367049"/>
            </a:xfrm>
            <a:prstGeom prst="rect">
              <a:avLst/>
            </a:prstGeom>
            <a:noFill/>
            <a:ln>
              <a:noFill/>
            </a:ln>
          </p:spPr>
          <p:txBody>
            <a:bodyPr wrap="none" rtlCol="0">
              <a:spAutoFit/>
            </a:bodyPr>
            <a:lstStyle/>
            <a:p>
              <a:r>
                <a:rPr lang="en-US" sz="1600" dirty="0" smtClean="0"/>
                <a:t>TEM</a:t>
              </a:r>
              <a:endParaRPr lang="en-US" sz="1600" dirty="0"/>
            </a:p>
          </p:txBody>
        </p:sp>
      </p:grpSp>
      <p:grpSp>
        <p:nvGrpSpPr>
          <p:cNvPr id="7" name="Group 6"/>
          <p:cNvGrpSpPr/>
          <p:nvPr/>
        </p:nvGrpSpPr>
        <p:grpSpPr>
          <a:xfrm>
            <a:off x="1124594" y="1555922"/>
            <a:ext cx="6212542" cy="2764387"/>
            <a:chOff x="1124594" y="1355897"/>
            <a:chExt cx="6212542" cy="2764387"/>
          </a:xfrm>
        </p:grpSpPr>
        <p:sp>
          <p:nvSpPr>
            <p:cNvPr id="6" name="L-Shape 5"/>
            <p:cNvSpPr/>
            <p:nvPr/>
          </p:nvSpPr>
          <p:spPr>
            <a:xfrm>
              <a:off x="1808692" y="1362076"/>
              <a:ext cx="5528444" cy="2758208"/>
            </a:xfrm>
            <a:prstGeom prst="corner">
              <a:avLst>
                <a:gd name="adj1" fmla="val 49366"/>
                <a:gd name="adj2" fmla="val 133836"/>
              </a:avLst>
            </a:prstGeom>
            <a:solidFill>
              <a:srgbClr val="00FF00">
                <a:alpha val="14902"/>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p:cNvSpPr txBox="1"/>
            <p:nvPr/>
          </p:nvSpPr>
          <p:spPr>
            <a:xfrm>
              <a:off x="1124594" y="1355897"/>
              <a:ext cx="684098" cy="584775"/>
            </a:xfrm>
            <a:prstGeom prst="rect">
              <a:avLst/>
            </a:prstGeom>
            <a:noFill/>
            <a:ln>
              <a:noFill/>
            </a:ln>
          </p:spPr>
          <p:txBody>
            <a:bodyPr wrap="none" rtlCol="0">
              <a:spAutoFit/>
            </a:bodyPr>
            <a:lstStyle/>
            <a:p>
              <a:r>
                <a:rPr lang="en-US" sz="1600" i="1" dirty="0" smtClean="0"/>
                <a:t>in situ</a:t>
              </a:r>
            </a:p>
            <a:p>
              <a:r>
                <a:rPr lang="en-US" sz="1600" dirty="0" smtClean="0"/>
                <a:t>DTEM</a:t>
              </a:r>
              <a:endParaRPr lang="en-US" sz="1600" dirty="0"/>
            </a:p>
          </p:txBody>
        </p:sp>
      </p:grpSp>
      <p:grpSp>
        <p:nvGrpSpPr>
          <p:cNvPr id="4" name="Group 3"/>
          <p:cNvGrpSpPr/>
          <p:nvPr/>
        </p:nvGrpSpPr>
        <p:grpSpPr>
          <a:xfrm>
            <a:off x="3626524" y="1562101"/>
            <a:ext cx="4292243" cy="4131071"/>
            <a:chOff x="3626524" y="1362076"/>
            <a:chExt cx="4292243" cy="4131071"/>
          </a:xfrm>
        </p:grpSpPr>
        <p:sp>
          <p:nvSpPr>
            <p:cNvPr id="3" name="L-Shape 2"/>
            <p:cNvSpPr/>
            <p:nvPr/>
          </p:nvSpPr>
          <p:spPr>
            <a:xfrm flipH="1">
              <a:off x="3626524" y="1362076"/>
              <a:ext cx="3697816" cy="4131071"/>
            </a:xfrm>
            <a:prstGeom prst="corner">
              <a:avLst>
                <a:gd name="adj1" fmla="val 74121"/>
                <a:gd name="adj2" fmla="val 49772"/>
              </a:avLst>
            </a:prstGeom>
            <a:solidFill>
              <a:srgbClr val="FF0000">
                <a:alpha val="10196"/>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p:cNvSpPr txBox="1"/>
            <p:nvPr/>
          </p:nvSpPr>
          <p:spPr>
            <a:xfrm>
              <a:off x="7326938" y="5154593"/>
              <a:ext cx="591829" cy="338554"/>
            </a:xfrm>
            <a:prstGeom prst="rect">
              <a:avLst/>
            </a:prstGeom>
            <a:noFill/>
            <a:ln>
              <a:noFill/>
            </a:ln>
          </p:spPr>
          <p:txBody>
            <a:bodyPr wrap="none" rtlCol="0">
              <a:spAutoFit/>
            </a:bodyPr>
            <a:lstStyle/>
            <a:p>
              <a:r>
                <a:rPr lang="en-US" sz="1600" dirty="0" smtClean="0"/>
                <a:t>UEM</a:t>
              </a:r>
              <a:endParaRPr lang="en-US" sz="1600" dirty="0"/>
            </a:p>
          </p:txBody>
        </p:sp>
      </p:grpSp>
      <p:sp>
        <p:nvSpPr>
          <p:cNvPr id="5" name="Oval 4"/>
          <p:cNvSpPr/>
          <p:nvPr/>
        </p:nvSpPr>
        <p:spPr>
          <a:xfrm>
            <a:off x="5724140" y="3175481"/>
            <a:ext cx="1371600" cy="914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sz="1600" b="1" dirty="0" smtClean="0"/>
              <a:t>temporal </a:t>
            </a:r>
          </a:p>
          <a:p>
            <a:pPr algn="ctr"/>
            <a:r>
              <a:rPr lang="en-US" sz="1600" b="1" dirty="0" smtClean="0"/>
              <a:t>resolution</a:t>
            </a:r>
          </a:p>
        </p:txBody>
      </p:sp>
      <p:cxnSp>
        <p:nvCxnSpPr>
          <p:cNvPr id="12" name="Straight Arrow Connector 11"/>
          <p:cNvCxnSpPr/>
          <p:nvPr/>
        </p:nvCxnSpPr>
        <p:spPr>
          <a:xfrm flipV="1">
            <a:off x="6415424" y="2714625"/>
            <a:ext cx="0" cy="460856"/>
          </a:xfrm>
          <a:prstGeom prst="straightConnector1">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5263284" y="3610180"/>
            <a:ext cx="457200" cy="0"/>
          </a:xfrm>
          <a:prstGeom prst="straightConnector1">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a:off x="3397924" y="3629025"/>
            <a:ext cx="457200" cy="0"/>
          </a:xfrm>
          <a:prstGeom prst="straightConnector1">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55" name="Oval 54"/>
          <p:cNvSpPr/>
          <p:nvPr/>
        </p:nvSpPr>
        <p:spPr>
          <a:xfrm>
            <a:off x="3886200" y="3175481"/>
            <a:ext cx="1371600" cy="914400"/>
          </a:xfrm>
          <a:prstGeom prst="ellipse">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r>
              <a:rPr lang="en-US" sz="2400" b="1" dirty="0" smtClean="0">
                <a:solidFill>
                  <a:schemeClr val="tx1"/>
                </a:solidFill>
                <a:effectLst>
                  <a:outerShdw blurRad="38100" dist="38100" dir="2700000" algn="tl">
                    <a:srgbClr val="000000">
                      <a:alpha val="43137"/>
                    </a:srgbClr>
                  </a:outerShdw>
                </a:effectLst>
              </a:rPr>
              <a:t>signal</a:t>
            </a:r>
          </a:p>
        </p:txBody>
      </p:sp>
      <p:sp>
        <p:nvSpPr>
          <p:cNvPr id="70" name="Oval 69"/>
          <p:cNvSpPr/>
          <p:nvPr/>
        </p:nvSpPr>
        <p:spPr>
          <a:xfrm>
            <a:off x="2048260" y="3175481"/>
            <a:ext cx="1371600" cy="914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sz="1600" b="1" dirty="0" smtClean="0"/>
              <a:t>spatial </a:t>
            </a:r>
          </a:p>
          <a:p>
            <a:pPr algn="ctr"/>
            <a:r>
              <a:rPr lang="en-US" sz="1600" b="1" dirty="0" smtClean="0"/>
              <a:t>resolution</a:t>
            </a:r>
          </a:p>
        </p:txBody>
      </p:sp>
      <p:sp>
        <p:nvSpPr>
          <p:cNvPr id="71" name="Rectangle 70"/>
          <p:cNvSpPr/>
          <p:nvPr/>
        </p:nvSpPr>
        <p:spPr>
          <a:xfrm>
            <a:off x="3886200" y="1800225"/>
            <a:ext cx="1371600" cy="9144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sz="1600" b="1" dirty="0" smtClean="0"/>
              <a:t>electron density</a:t>
            </a:r>
            <a:endParaRPr lang="en-US" sz="1600" b="1" dirty="0"/>
          </a:p>
        </p:txBody>
      </p:sp>
      <p:sp>
        <p:nvSpPr>
          <p:cNvPr id="77" name="Oval 76"/>
          <p:cNvSpPr/>
          <p:nvPr/>
        </p:nvSpPr>
        <p:spPr>
          <a:xfrm>
            <a:off x="5724140" y="1800225"/>
            <a:ext cx="1371600" cy="914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sz="1600" b="1" dirty="0" smtClean="0"/>
              <a:t>energy spread</a:t>
            </a:r>
          </a:p>
        </p:txBody>
      </p:sp>
      <p:sp>
        <p:nvSpPr>
          <p:cNvPr id="78" name="Rectangle 77"/>
          <p:cNvSpPr/>
          <p:nvPr/>
        </p:nvSpPr>
        <p:spPr>
          <a:xfrm>
            <a:off x="2048260" y="1800225"/>
            <a:ext cx="1371600" cy="9144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sz="1600" b="1" dirty="0" smtClean="0"/>
              <a:t>cathode size</a:t>
            </a:r>
          </a:p>
        </p:txBody>
      </p:sp>
      <p:sp>
        <p:nvSpPr>
          <p:cNvPr id="84" name="Rectangle 83"/>
          <p:cNvSpPr/>
          <p:nvPr/>
        </p:nvSpPr>
        <p:spPr>
          <a:xfrm>
            <a:off x="5725968" y="4550172"/>
            <a:ext cx="1371600" cy="9144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sz="1600" b="1" dirty="0" smtClean="0"/>
              <a:t>repetition rate</a:t>
            </a:r>
          </a:p>
        </p:txBody>
      </p:sp>
      <p:sp>
        <p:nvSpPr>
          <p:cNvPr id="89" name="Rectangle 88"/>
          <p:cNvSpPr/>
          <p:nvPr/>
        </p:nvSpPr>
        <p:spPr>
          <a:xfrm>
            <a:off x="208492" y="3164513"/>
            <a:ext cx="1371600" cy="914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sz="1600" dirty="0" smtClean="0"/>
              <a:t>aberration </a:t>
            </a:r>
          </a:p>
          <a:p>
            <a:pPr algn="ctr"/>
            <a:r>
              <a:rPr lang="en-US" sz="1600" dirty="0" smtClean="0"/>
              <a:t>correction</a:t>
            </a:r>
            <a:endParaRPr lang="en-US" sz="1600" dirty="0"/>
          </a:p>
        </p:txBody>
      </p:sp>
      <p:sp>
        <p:nvSpPr>
          <p:cNvPr id="93" name="Flowchart: Decision 92"/>
          <p:cNvSpPr/>
          <p:nvPr/>
        </p:nvSpPr>
        <p:spPr>
          <a:xfrm>
            <a:off x="5725968" y="5943708"/>
            <a:ext cx="1371600" cy="914400"/>
          </a:xfrm>
          <a:prstGeom prst="flowChartDecisi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sz="1300" dirty="0" smtClean="0"/>
              <a:t>specimen </a:t>
            </a:r>
          </a:p>
          <a:p>
            <a:pPr algn="ctr"/>
            <a:r>
              <a:rPr lang="en-US" sz="1300" dirty="0" smtClean="0"/>
              <a:t>dynamics</a:t>
            </a:r>
            <a:endParaRPr lang="en-US" sz="1300" dirty="0"/>
          </a:p>
        </p:txBody>
      </p:sp>
      <p:sp>
        <p:nvSpPr>
          <p:cNvPr id="24" name="Flowchart: Decision 23"/>
          <p:cNvSpPr/>
          <p:nvPr/>
        </p:nvSpPr>
        <p:spPr>
          <a:xfrm>
            <a:off x="3888028" y="5940052"/>
            <a:ext cx="1371600" cy="914400"/>
          </a:xfrm>
          <a:prstGeom prst="flowChartDecisi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sz="1300" dirty="0" smtClean="0"/>
              <a:t>drift</a:t>
            </a:r>
          </a:p>
          <a:p>
            <a:pPr algn="ctr"/>
            <a:r>
              <a:rPr lang="en-US" sz="1300" dirty="0" smtClean="0"/>
              <a:t>stability</a:t>
            </a:r>
            <a:endParaRPr lang="en-US" sz="1300" dirty="0"/>
          </a:p>
        </p:txBody>
      </p:sp>
      <p:cxnSp>
        <p:nvCxnSpPr>
          <p:cNvPr id="32" name="Straight Arrow Connector 31"/>
          <p:cNvCxnSpPr/>
          <p:nvPr/>
        </p:nvCxnSpPr>
        <p:spPr>
          <a:xfrm flipV="1">
            <a:off x="4572000" y="4067380"/>
            <a:ext cx="0" cy="457200"/>
          </a:xfrm>
          <a:prstGeom prst="straightConnector1">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2734060" y="2707313"/>
            <a:ext cx="0" cy="457200"/>
          </a:xfrm>
          <a:prstGeom prst="straightConnector1">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4572000" y="2718281"/>
            <a:ext cx="0" cy="457200"/>
          </a:xfrm>
          <a:prstGeom prst="straightConnector1">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7095740" y="3629025"/>
            <a:ext cx="457200" cy="0"/>
          </a:xfrm>
          <a:prstGeom prst="straightConnector1">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5263284" y="2250113"/>
            <a:ext cx="457200" cy="0"/>
          </a:xfrm>
          <a:prstGeom prst="straightConnector1">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4568344" y="5468228"/>
            <a:ext cx="0" cy="457200"/>
          </a:xfrm>
          <a:prstGeom prst="straightConnector1">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5268768" y="5011028"/>
            <a:ext cx="457200" cy="0"/>
          </a:xfrm>
          <a:prstGeom prst="straightConnector1">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3412548" y="2250113"/>
            <a:ext cx="457200" cy="0"/>
          </a:xfrm>
          <a:prstGeom prst="straightConnector1">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7567564" y="1785601"/>
            <a:ext cx="1371600" cy="914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sz="1600" dirty="0" smtClean="0"/>
              <a:t>compression</a:t>
            </a:r>
            <a:endParaRPr lang="en-US" sz="1600" dirty="0"/>
          </a:p>
        </p:txBody>
      </p:sp>
      <p:cxnSp>
        <p:nvCxnSpPr>
          <p:cNvPr id="45" name="Straight Arrow Connector 44"/>
          <p:cNvCxnSpPr/>
          <p:nvPr/>
        </p:nvCxnSpPr>
        <p:spPr>
          <a:xfrm flipH="1">
            <a:off x="1580092" y="3629025"/>
            <a:ext cx="457200" cy="0"/>
          </a:xfrm>
          <a:prstGeom prst="straightConnector1">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46" name="Rectangle 45"/>
          <p:cNvSpPr/>
          <p:nvPr/>
        </p:nvSpPr>
        <p:spPr>
          <a:xfrm>
            <a:off x="3880716" y="4550172"/>
            <a:ext cx="1371600" cy="9144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sz="1600" b="1" dirty="0" smtClean="0"/>
              <a:t>acquisition time</a:t>
            </a:r>
          </a:p>
        </p:txBody>
      </p:sp>
      <p:cxnSp>
        <p:nvCxnSpPr>
          <p:cNvPr id="48" name="Straight Arrow Connector 47"/>
          <p:cNvCxnSpPr/>
          <p:nvPr/>
        </p:nvCxnSpPr>
        <p:spPr>
          <a:xfrm flipV="1">
            <a:off x="6406284" y="5471319"/>
            <a:ext cx="0" cy="457200"/>
          </a:xfrm>
          <a:prstGeom prst="straightConnector1">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60" name="Rectangle 59"/>
          <p:cNvSpPr/>
          <p:nvPr/>
        </p:nvSpPr>
        <p:spPr>
          <a:xfrm>
            <a:off x="7567564" y="3182721"/>
            <a:ext cx="1371600" cy="9144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sz="1600" b="1" dirty="0" smtClean="0"/>
              <a:t>pulse length</a:t>
            </a:r>
          </a:p>
        </p:txBody>
      </p:sp>
      <p:cxnSp>
        <p:nvCxnSpPr>
          <p:cNvPr id="61" name="Straight Arrow Connector 60"/>
          <p:cNvCxnSpPr/>
          <p:nvPr/>
        </p:nvCxnSpPr>
        <p:spPr>
          <a:xfrm flipV="1">
            <a:off x="8239413" y="2688263"/>
            <a:ext cx="0" cy="460856"/>
          </a:xfrm>
          <a:prstGeom prst="straightConnector1">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a:off x="7110364" y="2246457"/>
            <a:ext cx="457200" cy="0"/>
          </a:xfrm>
          <a:prstGeom prst="straightConnector1">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43" name="Flowchart: Decision 42"/>
          <p:cNvSpPr/>
          <p:nvPr/>
        </p:nvSpPr>
        <p:spPr>
          <a:xfrm>
            <a:off x="2026324" y="4556919"/>
            <a:ext cx="1371600" cy="914400"/>
          </a:xfrm>
          <a:prstGeom prst="flowChartDecisi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sz="1300" dirty="0" smtClean="0"/>
              <a:t>radiation damage</a:t>
            </a:r>
            <a:endParaRPr lang="en-US" sz="1300" dirty="0"/>
          </a:p>
        </p:txBody>
      </p:sp>
      <p:cxnSp>
        <p:nvCxnSpPr>
          <p:cNvPr id="44" name="Straight Arrow Connector 43"/>
          <p:cNvCxnSpPr/>
          <p:nvPr/>
        </p:nvCxnSpPr>
        <p:spPr>
          <a:xfrm flipH="1">
            <a:off x="3397924" y="4999290"/>
            <a:ext cx="457200" cy="0"/>
          </a:xfrm>
          <a:prstGeom prst="straightConnector1">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49" name="Rectangle 48"/>
          <p:cNvSpPr/>
          <p:nvPr/>
        </p:nvSpPr>
        <p:spPr>
          <a:xfrm>
            <a:off x="5720484" y="442529"/>
            <a:ext cx="1371600" cy="914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sz="1600" dirty="0" smtClean="0"/>
              <a:t>energy filter</a:t>
            </a:r>
            <a:endParaRPr lang="en-US" sz="1600" dirty="0"/>
          </a:p>
        </p:txBody>
      </p:sp>
      <p:cxnSp>
        <p:nvCxnSpPr>
          <p:cNvPr id="50" name="Straight Arrow Connector 49"/>
          <p:cNvCxnSpPr/>
          <p:nvPr/>
        </p:nvCxnSpPr>
        <p:spPr>
          <a:xfrm flipV="1">
            <a:off x="6392333" y="1345191"/>
            <a:ext cx="0" cy="460856"/>
          </a:xfrm>
          <a:prstGeom prst="straightConnector1">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51" name="Rectangle 50"/>
          <p:cNvSpPr/>
          <p:nvPr/>
        </p:nvSpPr>
        <p:spPr>
          <a:xfrm>
            <a:off x="5491884" y="194158"/>
            <a:ext cx="1832455" cy="1371600"/>
          </a:xfrm>
          <a:prstGeom prst="rect">
            <a:avLst/>
          </a:prstGeom>
          <a:solidFill>
            <a:srgbClr val="0000FF">
              <a:alpha val="10196"/>
            </a:srgbClr>
          </a:solid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01707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fade">
                                      <p:cBhvr>
                                        <p:cTn id="10" dur="500"/>
                                        <p:tgtEl>
                                          <p:spTgt spid="5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Resolutions </a:t>
            </a:r>
            <a:r>
              <a:rPr lang="en-US" i="1" dirty="0" smtClean="0"/>
              <a:t>vs</a:t>
            </a:r>
            <a:r>
              <a:rPr lang="en-US" dirty="0" smtClean="0"/>
              <a:t>. signal</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Stroboscopic signal</a:t>
            </a:r>
          </a:p>
          <a:p>
            <a:pPr lvl="1"/>
            <a:r>
              <a:rPr lang="en-US" dirty="0" smtClean="0"/>
              <a:t>total </a:t>
            </a:r>
            <a:r>
              <a:rPr lang="en-US" dirty="0"/>
              <a:t>number of electrons per acquisition</a:t>
            </a:r>
          </a:p>
          <a:p>
            <a:pPr lvl="1"/>
            <a:endParaRPr lang="en-US" dirty="0"/>
          </a:p>
          <a:p>
            <a:r>
              <a:rPr lang="en-US" dirty="0" smtClean="0"/>
              <a:t>Temporal resolution</a:t>
            </a:r>
          </a:p>
          <a:p>
            <a:pPr lvl="1"/>
            <a:r>
              <a:rPr lang="en-US" dirty="0" smtClean="0"/>
              <a:t>electron pulse duration</a:t>
            </a:r>
          </a:p>
          <a:p>
            <a:pPr lvl="2"/>
            <a:r>
              <a:rPr lang="en-US" dirty="0" smtClean="0"/>
              <a:t>photoemission energy spread</a:t>
            </a:r>
          </a:p>
          <a:p>
            <a:pPr lvl="2"/>
            <a:r>
              <a:rPr lang="en-US" dirty="0" smtClean="0"/>
              <a:t>space charge effect (number of electrons per pulse)</a:t>
            </a:r>
          </a:p>
          <a:p>
            <a:pPr lvl="2"/>
            <a:r>
              <a:rPr lang="en-US" dirty="0" smtClean="0"/>
              <a:t> </a:t>
            </a:r>
            <a:r>
              <a:rPr lang="en-US" strike="sngStrike" dirty="0" smtClean="0">
                <a:solidFill>
                  <a:schemeClr val="tx1">
                    <a:lumMod val="50000"/>
                    <a:lumOff val="50000"/>
                  </a:schemeClr>
                </a:solidFill>
              </a:rPr>
              <a:t>compression</a:t>
            </a:r>
            <a:r>
              <a:rPr lang="en-US" strike="sngStrike" dirty="0" smtClean="0"/>
              <a:t> </a:t>
            </a:r>
          </a:p>
          <a:p>
            <a:pPr lvl="1"/>
            <a:endParaRPr lang="en-US" dirty="0"/>
          </a:p>
          <a:p>
            <a:r>
              <a:rPr lang="en-US" dirty="0" smtClean="0"/>
              <a:t>Spatial resolution</a:t>
            </a:r>
          </a:p>
          <a:p>
            <a:pPr lvl="1"/>
            <a:r>
              <a:rPr lang="en-US" dirty="0" smtClean="0"/>
              <a:t>Cs aberration</a:t>
            </a:r>
          </a:p>
          <a:p>
            <a:pPr lvl="2"/>
            <a:r>
              <a:rPr lang="en-US" dirty="0" smtClean="0"/>
              <a:t>cathode size &amp; condenser settings</a:t>
            </a:r>
          </a:p>
          <a:p>
            <a:pPr lvl="1"/>
            <a:r>
              <a:rPr lang="en-US" dirty="0" smtClean="0"/>
              <a:t>Cc aberration</a:t>
            </a:r>
          </a:p>
          <a:p>
            <a:pPr lvl="2"/>
            <a:r>
              <a:rPr lang="en-US" dirty="0" smtClean="0"/>
              <a:t>energy spread (space charge effect </a:t>
            </a:r>
            <a:r>
              <a:rPr lang="en-US" strike="sngStrike" dirty="0" smtClean="0">
                <a:solidFill>
                  <a:schemeClr val="tx1">
                    <a:lumMod val="50000"/>
                    <a:lumOff val="50000"/>
                  </a:schemeClr>
                </a:solidFill>
              </a:rPr>
              <a:t>&amp; compression</a:t>
            </a:r>
            <a:r>
              <a:rPr lang="en-US" dirty="0" smtClean="0"/>
              <a:t>)</a:t>
            </a:r>
          </a:p>
          <a:p>
            <a:pPr lvl="1"/>
            <a:r>
              <a:rPr lang="en-US" dirty="0"/>
              <a:t>specimen stability</a:t>
            </a:r>
          </a:p>
          <a:p>
            <a:pPr lvl="2"/>
            <a:r>
              <a:rPr lang="en-US" dirty="0"/>
              <a:t>repeated dynamics</a:t>
            </a:r>
          </a:p>
        </p:txBody>
      </p:sp>
      <p:sp>
        <p:nvSpPr>
          <p:cNvPr id="4" name="TextBox 3"/>
          <p:cNvSpPr txBox="1"/>
          <p:nvPr/>
        </p:nvSpPr>
        <p:spPr>
          <a:xfrm>
            <a:off x="5694145" y="1581150"/>
            <a:ext cx="3278846" cy="1323439"/>
          </a:xfrm>
          <a:prstGeom prst="rect">
            <a:avLst/>
          </a:prstGeom>
          <a:noFill/>
        </p:spPr>
        <p:txBody>
          <a:bodyPr wrap="none" rtlCol="0">
            <a:spAutoFit/>
          </a:bodyPr>
          <a:lstStyle/>
          <a:p>
            <a:r>
              <a:rPr lang="en-US" sz="1600" dirty="0" smtClean="0"/>
              <a:t>photoemission </a:t>
            </a:r>
            <a:r>
              <a:rPr lang="en-US" sz="1600" dirty="0"/>
              <a:t>density </a:t>
            </a:r>
            <a:r>
              <a:rPr lang="en-US" sz="1600" dirty="0">
                <a:latin typeface="Arial" panose="020B0604020202020204" pitchFamily="34" charset="0"/>
                <a:cs typeface="Arial" panose="020B0604020202020204" pitchFamily="34" charset="0"/>
              </a:rPr>
              <a:t>↔</a:t>
            </a:r>
            <a:r>
              <a:rPr lang="en-US" sz="1600" dirty="0">
                <a:latin typeface="Calibri" panose="020F0502020204030204" pitchFamily="34" charset="0"/>
              </a:rPr>
              <a:t> </a:t>
            </a:r>
            <a:r>
              <a:rPr lang="en-US" sz="1600" dirty="0" smtClean="0">
                <a:latin typeface="Calibri" panose="020F0502020204030204" pitchFamily="34" charset="0"/>
              </a:rPr>
              <a:t>repulsion</a:t>
            </a:r>
            <a:endParaRPr lang="en-US" sz="1600" dirty="0" smtClean="0"/>
          </a:p>
          <a:p>
            <a:r>
              <a:rPr lang="en-US" sz="1600" dirty="0" smtClean="0"/>
              <a:t>cathode </a:t>
            </a:r>
            <a:r>
              <a:rPr lang="en-US" sz="1600" dirty="0"/>
              <a:t>size </a:t>
            </a:r>
            <a:r>
              <a:rPr lang="en-US" sz="1600" dirty="0">
                <a:latin typeface="Arial" panose="020B0604020202020204" pitchFamily="34" charset="0"/>
                <a:cs typeface="Arial" panose="020B0604020202020204" pitchFamily="34" charset="0"/>
              </a:rPr>
              <a:t>↔</a:t>
            </a:r>
            <a:r>
              <a:rPr lang="en-US" sz="1600" dirty="0">
                <a:latin typeface="Calibri" panose="020F0502020204030204" pitchFamily="34" charset="0"/>
              </a:rPr>
              <a:t> </a:t>
            </a:r>
            <a:r>
              <a:rPr lang="en-US" sz="1600" dirty="0" err="1" smtClean="0">
                <a:latin typeface="Calibri" panose="020F0502020204030204" pitchFamily="34" charset="0"/>
              </a:rPr>
              <a:t>emittance</a:t>
            </a:r>
            <a:endParaRPr lang="en-US" sz="1600" dirty="0" smtClean="0"/>
          </a:p>
          <a:p>
            <a:r>
              <a:rPr lang="en-US" sz="1600" dirty="0"/>
              <a:t>condenser </a:t>
            </a:r>
            <a:r>
              <a:rPr lang="en-US" sz="1600" dirty="0" err="1" smtClean="0"/>
              <a:t>thruput</a:t>
            </a:r>
            <a:r>
              <a:rPr lang="en-US" sz="1600" dirty="0" smtClean="0"/>
              <a:t> </a:t>
            </a:r>
            <a:r>
              <a:rPr lang="en-US" sz="1600" dirty="0">
                <a:latin typeface="Arial" panose="020B0604020202020204" pitchFamily="34" charset="0"/>
                <a:cs typeface="Arial" panose="020B0604020202020204" pitchFamily="34" charset="0"/>
              </a:rPr>
              <a:t>↔</a:t>
            </a:r>
            <a:r>
              <a:rPr lang="en-US" sz="1600" dirty="0">
                <a:latin typeface="Calibri" panose="020F0502020204030204" pitchFamily="34" charset="0"/>
              </a:rPr>
              <a:t> </a:t>
            </a:r>
            <a:r>
              <a:rPr lang="en-US" sz="1600" dirty="0" smtClean="0">
                <a:latin typeface="Calibri" panose="020F0502020204030204" pitchFamily="34" charset="0"/>
              </a:rPr>
              <a:t>aberration</a:t>
            </a:r>
            <a:endParaRPr lang="en-US" sz="1600" dirty="0"/>
          </a:p>
          <a:p>
            <a:r>
              <a:rPr lang="en-US" sz="1600" dirty="0" smtClean="0"/>
              <a:t>repetition rate </a:t>
            </a:r>
            <a:r>
              <a:rPr lang="en-US" sz="1600" dirty="0" smtClean="0">
                <a:latin typeface="Arial" panose="020B0604020202020204" pitchFamily="34" charset="0"/>
                <a:cs typeface="Arial" panose="020B0604020202020204" pitchFamily="34" charset="0"/>
              </a:rPr>
              <a:t>↔</a:t>
            </a:r>
            <a:r>
              <a:rPr lang="en-US" sz="1600" dirty="0" smtClean="0">
                <a:latin typeface="Calibri" panose="020F0502020204030204" pitchFamily="34" charset="0"/>
              </a:rPr>
              <a:t> specimen recovery</a:t>
            </a:r>
            <a:endParaRPr lang="en-US" sz="1600" dirty="0" smtClean="0"/>
          </a:p>
          <a:p>
            <a:r>
              <a:rPr lang="en-US" sz="1600" dirty="0" smtClean="0"/>
              <a:t>acquisition </a:t>
            </a:r>
            <a:r>
              <a:rPr lang="en-US" sz="1600" dirty="0"/>
              <a:t>time </a:t>
            </a:r>
            <a:r>
              <a:rPr lang="en-US" sz="1600" dirty="0">
                <a:latin typeface="Arial" panose="020B0604020202020204" pitchFamily="34" charset="0"/>
                <a:cs typeface="Arial" panose="020B0604020202020204" pitchFamily="34" charset="0"/>
              </a:rPr>
              <a:t>↔</a:t>
            </a:r>
            <a:r>
              <a:rPr lang="en-US" sz="1600" dirty="0">
                <a:latin typeface="Calibri" panose="020F0502020204030204" pitchFamily="34" charset="0"/>
              </a:rPr>
              <a:t> </a:t>
            </a:r>
            <a:r>
              <a:rPr lang="en-US" sz="1600" dirty="0" smtClean="0">
                <a:latin typeface="Calibri" panose="020F0502020204030204" pitchFamily="34" charset="0"/>
              </a:rPr>
              <a:t>specimen drift</a:t>
            </a:r>
            <a:endParaRPr lang="en-US" sz="1600" dirty="0" smtClean="0"/>
          </a:p>
        </p:txBody>
      </p:sp>
      <p:sp>
        <p:nvSpPr>
          <p:cNvPr id="6" name="Left Brace 5"/>
          <p:cNvSpPr/>
          <p:nvPr/>
        </p:nvSpPr>
        <p:spPr>
          <a:xfrm>
            <a:off x="5483338" y="1745981"/>
            <a:ext cx="210807" cy="993775"/>
          </a:xfrm>
          <a:prstGeom prst="leftBrace">
            <a:avLst>
              <a:gd name="adj1" fmla="val 40024"/>
              <a:gd name="adj2" fmla="val 50000"/>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p:cNvSpPr txBox="1"/>
          <p:nvPr/>
        </p:nvSpPr>
        <p:spPr>
          <a:xfrm>
            <a:off x="5483338" y="3039525"/>
            <a:ext cx="3654205" cy="338554"/>
          </a:xfrm>
          <a:prstGeom prst="rect">
            <a:avLst/>
          </a:prstGeom>
          <a:noFill/>
        </p:spPr>
        <p:txBody>
          <a:bodyPr wrap="none" rtlCol="0">
            <a:spAutoFit/>
          </a:bodyPr>
          <a:lstStyle/>
          <a:p>
            <a:r>
              <a:rPr lang="en-US" sz="1600" dirty="0" smtClean="0">
                <a:latin typeface="Arial" panose="020B0604020202020204" pitchFamily="34" charset="0"/>
                <a:cs typeface="Arial" panose="020B0604020202020204" pitchFamily="34" charset="0"/>
              </a:rPr>
              <a:t>←</a:t>
            </a:r>
            <a:r>
              <a:rPr lang="en-US" sz="1600" dirty="0" smtClean="0">
                <a:latin typeface="Calibri" panose="020F0502020204030204" pitchFamily="34" charset="0"/>
              </a:rPr>
              <a:t> </a:t>
            </a:r>
            <a:r>
              <a:rPr lang="en-US" sz="1600" dirty="0" smtClean="0"/>
              <a:t>laser duration plays little role for &lt; 1 </a:t>
            </a:r>
            <a:r>
              <a:rPr lang="en-US" sz="1600" dirty="0" err="1" smtClean="0"/>
              <a:t>ps</a:t>
            </a:r>
            <a:endParaRPr lang="en-US" sz="1600" dirty="0"/>
          </a:p>
        </p:txBody>
      </p:sp>
    </p:spTree>
    <p:extLst>
      <p:ext uri="{BB962C8B-B14F-4D97-AF65-F5344CB8AC3E}">
        <p14:creationId xmlns:p14="http://schemas.microsoft.com/office/powerpoint/2010/main" val="245938951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2.1|2.7"/>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6791</TotalTime>
  <Words>3788</Words>
  <Application>Microsoft Office PowerPoint</Application>
  <PresentationFormat>On-screen Show (4:3)</PresentationFormat>
  <Paragraphs>590</Paragraphs>
  <Slides>31</Slides>
  <Notes>26</Notes>
  <HiddenSlides>7</HiddenSlides>
  <MMClips>2</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40" baseType="lpstr">
      <vt:lpstr>Arial</vt:lpstr>
      <vt:lpstr>Calibri</vt:lpstr>
      <vt:lpstr>Calibri Light</vt:lpstr>
      <vt:lpstr>Cambria Math</vt:lpstr>
      <vt:lpstr>Georgia</vt:lpstr>
      <vt:lpstr>Tahoma</vt:lpstr>
      <vt:lpstr>Times New Roman</vt:lpstr>
      <vt:lpstr>Office Theme</vt:lpstr>
      <vt:lpstr>Equation</vt:lpstr>
      <vt:lpstr>Plasmon Charge Density  Probed By  Ultrafast Electron Microscopy</vt:lpstr>
      <vt:lpstr>Outline</vt:lpstr>
      <vt:lpstr>Part I: Structural Dynamics</vt:lpstr>
      <vt:lpstr>Motivation</vt:lpstr>
      <vt:lpstr>Electron probe</vt:lpstr>
      <vt:lpstr>Transmission electron microscopy</vt:lpstr>
      <vt:lpstr>Ultrafast electron microscopy</vt:lpstr>
      <vt:lpstr>Design considerations</vt:lpstr>
      <vt:lpstr>Resolutions vs. signal</vt:lpstr>
      <vt:lpstr>Electron phase space characterization</vt:lpstr>
      <vt:lpstr>Versatility in UEM</vt:lpstr>
      <vt:lpstr>Versatility (combinations)</vt:lpstr>
      <vt:lpstr>Part I summary</vt:lpstr>
      <vt:lpstr>Part II: Plasmons</vt:lpstr>
      <vt:lpstr>Visualization of plasmons</vt:lpstr>
      <vt:lpstr>EELS spectral imaging</vt:lpstr>
      <vt:lpstr>EEGS imaging in (S)TEM electron energy gain spectroscopy in electron microscopy</vt:lpstr>
      <vt:lpstr>Theoretical solution</vt:lpstr>
      <vt:lpstr>Behavior of phenomenon</vt:lpstr>
      <vt:lpstr>Degree of interaction in EEGS</vt:lpstr>
      <vt:lpstr>Near field approximation  in Coulomb gauge</vt:lpstr>
      <vt:lpstr>Evaluating the field integral</vt:lpstr>
      <vt:lpstr>Near field integral</vt:lpstr>
      <vt:lpstr>Theory of “near field integral”</vt:lpstr>
      <vt:lpstr>Evaluating the field integrals</vt:lpstr>
      <vt:lpstr>Multipole case: silver nanorod (192×20 nm)</vt:lpstr>
      <vt:lpstr>EELS and PINEM: 500 nm nanorod</vt:lpstr>
      <vt:lpstr>Comparisons to F</vt:lpstr>
      <vt:lpstr>Comparisons</vt:lpstr>
      <vt:lpstr>Part II summary</vt:lpstr>
      <vt:lpstr>Acknowledgement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Plasmon charge density probed by ultrafast electron microscopy</dc:title>
  <dc:subject>Visualizing the charge density of plasmons</dc:subject>
  <dc:creator>Sang Tae Park</dc:creator>
  <cp:lastModifiedBy>Sang Tae Park</cp:lastModifiedBy>
  <cp:revision>260</cp:revision>
  <dcterms:created xsi:type="dcterms:W3CDTF">2013-11-09T04:28:49Z</dcterms:created>
  <dcterms:modified xsi:type="dcterms:W3CDTF">2013-12-09T14:26:13Z</dcterms:modified>
</cp:coreProperties>
</file>